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1.xml" ContentType="application/vnd.openxmlformats-officedocument.presentationml.tag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3" r:id="rId3"/>
    <p:sldMasterId id="2147483680" r:id="rId4"/>
  </p:sldMasterIdLst>
  <p:notesMasterIdLst>
    <p:notesMasterId r:id="rId23"/>
  </p:notesMasterIdLst>
  <p:sldIdLst>
    <p:sldId id="517" r:id="rId5"/>
    <p:sldId id="5873" r:id="rId6"/>
    <p:sldId id="5922" r:id="rId7"/>
    <p:sldId id="273" r:id="rId8"/>
    <p:sldId id="5766" r:id="rId9"/>
    <p:sldId id="5912" r:id="rId10"/>
    <p:sldId id="5778" r:id="rId11"/>
    <p:sldId id="5920" r:id="rId12"/>
    <p:sldId id="5936" r:id="rId13"/>
    <p:sldId id="5779" r:id="rId14"/>
    <p:sldId id="5923" r:id="rId15"/>
    <p:sldId id="5932" r:id="rId16"/>
    <p:sldId id="5937" r:id="rId17"/>
    <p:sldId id="5934" r:id="rId18"/>
    <p:sldId id="5938" r:id="rId19"/>
    <p:sldId id="5931" r:id="rId20"/>
    <p:sldId id="5918" r:id="rId21"/>
    <p:sldId id="592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1962F7-C5AE-4300-9FDE-D8B3BAB6D9FC}">
          <p14:sldIdLst>
            <p14:sldId id="517"/>
            <p14:sldId id="5873"/>
            <p14:sldId id="5922"/>
            <p14:sldId id="273"/>
            <p14:sldId id="5766"/>
            <p14:sldId id="5912"/>
            <p14:sldId id="5778"/>
            <p14:sldId id="5920"/>
            <p14:sldId id="5936"/>
            <p14:sldId id="5779"/>
            <p14:sldId id="5923"/>
            <p14:sldId id="5932"/>
            <p14:sldId id="5937"/>
            <p14:sldId id="5934"/>
            <p14:sldId id="5938"/>
            <p14:sldId id="5931"/>
            <p14:sldId id="5918"/>
            <p14:sldId id="592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1D3193"/>
    <a:srgbClr val="A50021"/>
    <a:srgbClr val="FFFF99"/>
    <a:srgbClr val="800000"/>
    <a:srgbClr val="CC0000"/>
    <a:srgbClr val="CC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85" autoAdjust="0"/>
    <p:restoredTop sz="94660"/>
  </p:normalViewPr>
  <p:slideViewPr>
    <p:cSldViewPr snapToGrid="0">
      <p:cViewPr varScale="1">
        <p:scale>
          <a:sx n="86" d="100"/>
          <a:sy n="86" d="100"/>
        </p:scale>
        <p:origin x="562" y="67"/>
      </p:cViewPr>
      <p:guideLst/>
    </p:cSldViewPr>
  </p:slideViewPr>
  <p:notesTextViewPr>
    <p:cViewPr>
      <p:scale>
        <a:sx n="3" d="2"/>
        <a:sy n="3" d="2"/>
      </p:scale>
      <p:origin x="0" y="0"/>
    </p:cViewPr>
  </p:notesTextViewPr>
  <p:sorterViewPr>
    <p:cViewPr>
      <p:scale>
        <a:sx n="100" d="100"/>
        <a:sy n="100" d="100"/>
      </p:scale>
      <p:origin x="0" y="-28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bona\Dropbox\.A%20UC%20and%20CPC\.A%20VOYAGER\.A%20Publications\.A%20Manuscripts\AHA%20CLI\Data\Excel%20Outputs\F03_1b_1_PEP_CLI_N%20Figur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bona\Dropbox\.A%20UC%20and%20CPC\.A%20VOYAGER\.A%20Publications\.A%20Manuscripts\AHA%20CLI\Data\Excel%20Outputs\F03_1a_2_MACE_CLI_Y%20Figur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bona\Dropbox\.A%20UC%20and%20CPC\.A%20VOYAGER\.A%20Publications\.A%20Manuscripts\AHA%20CLI\Data\Excel%20Outputs\F10_1b_3_NBC_COMP3_CLI_N%20Figu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bona\Dropbox\.A%20UC%20and%20CPC\.A%20VOYAGER\.A%20Publications\.A%20Manuscripts\AHA%20CLI\Data\Excel%20Outputs\F10_1a_3_NBC_COMP3_CLI_Y%20FIGUR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bona\Dropbox\.A%20UC%20and%20CPC\.A%20VOYAGER\.A%20Publications\.A%20Manuscripts\AHA%20CLI\Data\Excel%20Outputs\F04_1a_1_REVAS_CLI_Y%20FIGURE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249159111542205E-2"/>
          <c:y val="2.0102827763496145E-2"/>
          <c:w val="0.85310894995506703"/>
          <c:h val="0.91820962289739494"/>
        </c:manualLayout>
      </c:layout>
      <c:lineChart>
        <c:grouping val="standard"/>
        <c:varyColors val="0"/>
        <c:ser>
          <c:idx val="2"/>
          <c:order val="0"/>
          <c:spPr>
            <a:ln w="38100" cap="rnd">
              <a:solidFill>
                <a:srgbClr val="0070C0"/>
              </a:solidFill>
              <a:round/>
            </a:ln>
            <a:effectLst/>
          </c:spPr>
          <c:marker>
            <c:symbol val="none"/>
          </c:marker>
          <c:cat>
            <c:numRef>
              <c:f>'F03_1b_1_PEP_CLI_N KM Data'!$A$5:$A$2500</c:f>
              <c:numCache>
                <c:formatCode>########0</c:formatCode>
                <c:ptCount val="2496"/>
                <c:pt idx="0">
                  <c:v>0</c:v>
                </c:pt>
                <c:pt idx="1">
                  <c:v>0</c:v>
                </c:pt>
                <c:pt idx="2">
                  <c:v>1</c:v>
                </c:pt>
                <c:pt idx="3">
                  <c:v>1</c:v>
                </c:pt>
                <c:pt idx="4">
                  <c:v>1</c:v>
                </c:pt>
                <c:pt idx="5">
                  <c:v>1</c:v>
                </c:pt>
                <c:pt idx="6">
                  <c:v>1</c:v>
                </c:pt>
                <c:pt idx="7">
                  <c:v>1</c:v>
                </c:pt>
                <c:pt idx="8">
                  <c:v>1</c:v>
                </c:pt>
                <c:pt idx="9">
                  <c:v>1</c:v>
                </c:pt>
                <c:pt idx="10">
                  <c:v>1</c:v>
                </c:pt>
                <c:pt idx="11">
                  <c:v>1</c:v>
                </c:pt>
                <c:pt idx="12">
                  <c:v>2</c:v>
                </c:pt>
                <c:pt idx="13">
                  <c:v>2</c:v>
                </c:pt>
                <c:pt idx="14">
                  <c:v>2</c:v>
                </c:pt>
                <c:pt idx="15">
                  <c:v>3</c:v>
                </c:pt>
                <c:pt idx="16">
                  <c:v>3</c:v>
                </c:pt>
                <c:pt idx="17">
                  <c:v>4</c:v>
                </c:pt>
                <c:pt idx="18">
                  <c:v>5</c:v>
                </c:pt>
                <c:pt idx="19">
                  <c:v>6</c:v>
                </c:pt>
                <c:pt idx="20">
                  <c:v>6</c:v>
                </c:pt>
                <c:pt idx="21">
                  <c:v>7</c:v>
                </c:pt>
                <c:pt idx="22">
                  <c:v>8</c:v>
                </c:pt>
                <c:pt idx="23">
                  <c:v>9</c:v>
                </c:pt>
                <c:pt idx="24">
                  <c:v>10</c:v>
                </c:pt>
                <c:pt idx="25">
                  <c:v>11</c:v>
                </c:pt>
                <c:pt idx="26">
                  <c:v>12</c:v>
                </c:pt>
                <c:pt idx="27">
                  <c:v>12</c:v>
                </c:pt>
                <c:pt idx="28">
                  <c:v>13</c:v>
                </c:pt>
                <c:pt idx="29">
                  <c:v>14</c:v>
                </c:pt>
                <c:pt idx="30">
                  <c:v>15</c:v>
                </c:pt>
                <c:pt idx="31">
                  <c:v>16</c:v>
                </c:pt>
                <c:pt idx="32">
                  <c:v>16</c:v>
                </c:pt>
                <c:pt idx="33">
                  <c:v>18</c:v>
                </c:pt>
                <c:pt idx="34">
                  <c:v>18</c:v>
                </c:pt>
                <c:pt idx="35">
                  <c:v>20</c:v>
                </c:pt>
                <c:pt idx="36">
                  <c:v>21</c:v>
                </c:pt>
                <c:pt idx="37">
                  <c:v>22</c:v>
                </c:pt>
                <c:pt idx="38">
                  <c:v>26</c:v>
                </c:pt>
                <c:pt idx="39">
                  <c:v>27</c:v>
                </c:pt>
                <c:pt idx="40">
                  <c:v>28</c:v>
                </c:pt>
                <c:pt idx="41">
                  <c:v>28</c:v>
                </c:pt>
                <c:pt idx="42">
                  <c:v>28</c:v>
                </c:pt>
                <c:pt idx="43">
                  <c:v>29</c:v>
                </c:pt>
                <c:pt idx="44">
                  <c:v>29</c:v>
                </c:pt>
                <c:pt idx="45">
                  <c:v>30</c:v>
                </c:pt>
                <c:pt idx="46">
                  <c:v>31</c:v>
                </c:pt>
                <c:pt idx="47">
                  <c:v>32</c:v>
                </c:pt>
                <c:pt idx="48">
                  <c:v>33</c:v>
                </c:pt>
                <c:pt idx="49">
                  <c:v>33</c:v>
                </c:pt>
                <c:pt idx="50">
                  <c:v>34</c:v>
                </c:pt>
                <c:pt idx="51">
                  <c:v>34</c:v>
                </c:pt>
                <c:pt idx="52">
                  <c:v>35</c:v>
                </c:pt>
                <c:pt idx="53">
                  <c:v>35</c:v>
                </c:pt>
                <c:pt idx="54">
                  <c:v>36</c:v>
                </c:pt>
                <c:pt idx="55">
                  <c:v>36</c:v>
                </c:pt>
                <c:pt idx="56">
                  <c:v>37</c:v>
                </c:pt>
                <c:pt idx="57">
                  <c:v>38</c:v>
                </c:pt>
                <c:pt idx="58">
                  <c:v>38</c:v>
                </c:pt>
                <c:pt idx="59">
                  <c:v>39</c:v>
                </c:pt>
                <c:pt idx="60">
                  <c:v>40</c:v>
                </c:pt>
                <c:pt idx="61">
                  <c:v>41</c:v>
                </c:pt>
                <c:pt idx="62">
                  <c:v>43</c:v>
                </c:pt>
                <c:pt idx="63">
                  <c:v>45</c:v>
                </c:pt>
                <c:pt idx="64">
                  <c:v>46</c:v>
                </c:pt>
                <c:pt idx="65">
                  <c:v>48</c:v>
                </c:pt>
                <c:pt idx="66">
                  <c:v>49</c:v>
                </c:pt>
                <c:pt idx="67">
                  <c:v>50</c:v>
                </c:pt>
                <c:pt idx="68">
                  <c:v>51</c:v>
                </c:pt>
                <c:pt idx="69">
                  <c:v>54</c:v>
                </c:pt>
                <c:pt idx="70">
                  <c:v>55</c:v>
                </c:pt>
                <c:pt idx="71">
                  <c:v>56</c:v>
                </c:pt>
                <c:pt idx="72">
                  <c:v>57</c:v>
                </c:pt>
                <c:pt idx="73">
                  <c:v>58</c:v>
                </c:pt>
                <c:pt idx="74">
                  <c:v>59</c:v>
                </c:pt>
                <c:pt idx="75">
                  <c:v>61</c:v>
                </c:pt>
                <c:pt idx="76">
                  <c:v>62</c:v>
                </c:pt>
                <c:pt idx="77">
                  <c:v>63</c:v>
                </c:pt>
                <c:pt idx="78">
                  <c:v>64</c:v>
                </c:pt>
                <c:pt idx="79">
                  <c:v>65</c:v>
                </c:pt>
                <c:pt idx="80">
                  <c:v>66</c:v>
                </c:pt>
                <c:pt idx="81">
                  <c:v>67</c:v>
                </c:pt>
                <c:pt idx="82">
                  <c:v>68</c:v>
                </c:pt>
                <c:pt idx="83">
                  <c:v>69</c:v>
                </c:pt>
                <c:pt idx="84">
                  <c:v>70</c:v>
                </c:pt>
                <c:pt idx="85">
                  <c:v>71</c:v>
                </c:pt>
                <c:pt idx="86">
                  <c:v>72</c:v>
                </c:pt>
                <c:pt idx="87">
                  <c:v>73</c:v>
                </c:pt>
                <c:pt idx="88">
                  <c:v>74</c:v>
                </c:pt>
                <c:pt idx="89">
                  <c:v>76</c:v>
                </c:pt>
                <c:pt idx="90">
                  <c:v>77</c:v>
                </c:pt>
                <c:pt idx="91">
                  <c:v>78</c:v>
                </c:pt>
                <c:pt idx="92">
                  <c:v>79</c:v>
                </c:pt>
                <c:pt idx="93">
                  <c:v>80</c:v>
                </c:pt>
                <c:pt idx="94">
                  <c:v>81</c:v>
                </c:pt>
                <c:pt idx="95">
                  <c:v>81</c:v>
                </c:pt>
                <c:pt idx="96">
                  <c:v>83</c:v>
                </c:pt>
                <c:pt idx="97">
                  <c:v>84</c:v>
                </c:pt>
                <c:pt idx="98">
                  <c:v>85</c:v>
                </c:pt>
                <c:pt idx="99">
                  <c:v>86</c:v>
                </c:pt>
                <c:pt idx="100">
                  <c:v>87</c:v>
                </c:pt>
                <c:pt idx="101">
                  <c:v>88</c:v>
                </c:pt>
                <c:pt idx="102">
                  <c:v>89</c:v>
                </c:pt>
                <c:pt idx="103">
                  <c:v>89</c:v>
                </c:pt>
                <c:pt idx="104">
                  <c:v>90</c:v>
                </c:pt>
                <c:pt idx="105">
                  <c:v>91</c:v>
                </c:pt>
                <c:pt idx="106">
                  <c:v>92</c:v>
                </c:pt>
                <c:pt idx="107">
                  <c:v>92</c:v>
                </c:pt>
                <c:pt idx="108">
                  <c:v>93</c:v>
                </c:pt>
                <c:pt idx="109">
                  <c:v>95</c:v>
                </c:pt>
                <c:pt idx="110">
                  <c:v>96</c:v>
                </c:pt>
                <c:pt idx="111">
                  <c:v>97</c:v>
                </c:pt>
                <c:pt idx="112">
                  <c:v>98</c:v>
                </c:pt>
                <c:pt idx="113">
                  <c:v>98</c:v>
                </c:pt>
                <c:pt idx="114">
                  <c:v>99</c:v>
                </c:pt>
                <c:pt idx="115">
                  <c:v>100</c:v>
                </c:pt>
                <c:pt idx="116">
                  <c:v>103</c:v>
                </c:pt>
                <c:pt idx="117">
                  <c:v>105</c:v>
                </c:pt>
                <c:pt idx="118">
                  <c:v>106</c:v>
                </c:pt>
                <c:pt idx="119">
                  <c:v>106</c:v>
                </c:pt>
                <c:pt idx="120">
                  <c:v>107</c:v>
                </c:pt>
                <c:pt idx="121">
                  <c:v>110</c:v>
                </c:pt>
                <c:pt idx="122">
                  <c:v>112</c:v>
                </c:pt>
                <c:pt idx="123">
                  <c:v>114</c:v>
                </c:pt>
                <c:pt idx="124">
                  <c:v>115</c:v>
                </c:pt>
                <c:pt idx="125">
                  <c:v>116</c:v>
                </c:pt>
                <c:pt idx="126">
                  <c:v>117</c:v>
                </c:pt>
                <c:pt idx="127">
                  <c:v>118</c:v>
                </c:pt>
                <c:pt idx="128">
                  <c:v>119</c:v>
                </c:pt>
                <c:pt idx="129">
                  <c:v>121</c:v>
                </c:pt>
                <c:pt idx="130">
                  <c:v>122</c:v>
                </c:pt>
                <c:pt idx="131">
                  <c:v>124</c:v>
                </c:pt>
                <c:pt idx="132">
                  <c:v>125</c:v>
                </c:pt>
                <c:pt idx="133">
                  <c:v>126</c:v>
                </c:pt>
                <c:pt idx="134">
                  <c:v>131</c:v>
                </c:pt>
                <c:pt idx="135">
                  <c:v>132</c:v>
                </c:pt>
                <c:pt idx="136">
                  <c:v>133</c:v>
                </c:pt>
                <c:pt idx="137">
                  <c:v>134</c:v>
                </c:pt>
                <c:pt idx="138">
                  <c:v>136</c:v>
                </c:pt>
                <c:pt idx="139">
                  <c:v>137</c:v>
                </c:pt>
                <c:pt idx="140">
                  <c:v>138</c:v>
                </c:pt>
                <c:pt idx="141">
                  <c:v>139</c:v>
                </c:pt>
                <c:pt idx="142">
                  <c:v>140</c:v>
                </c:pt>
                <c:pt idx="143">
                  <c:v>141</c:v>
                </c:pt>
                <c:pt idx="144">
                  <c:v>142</c:v>
                </c:pt>
                <c:pt idx="145">
                  <c:v>144</c:v>
                </c:pt>
                <c:pt idx="146">
                  <c:v>145</c:v>
                </c:pt>
                <c:pt idx="147">
                  <c:v>147</c:v>
                </c:pt>
                <c:pt idx="148">
                  <c:v>148</c:v>
                </c:pt>
                <c:pt idx="149">
                  <c:v>150</c:v>
                </c:pt>
                <c:pt idx="150">
                  <c:v>154</c:v>
                </c:pt>
                <c:pt idx="151">
                  <c:v>155</c:v>
                </c:pt>
                <c:pt idx="152">
                  <c:v>156</c:v>
                </c:pt>
                <c:pt idx="153">
                  <c:v>157</c:v>
                </c:pt>
                <c:pt idx="154">
                  <c:v>158</c:v>
                </c:pt>
                <c:pt idx="155">
                  <c:v>159</c:v>
                </c:pt>
                <c:pt idx="156">
                  <c:v>162</c:v>
                </c:pt>
                <c:pt idx="157">
                  <c:v>163</c:v>
                </c:pt>
                <c:pt idx="158">
                  <c:v>166</c:v>
                </c:pt>
                <c:pt idx="159">
                  <c:v>167</c:v>
                </c:pt>
                <c:pt idx="160">
                  <c:v>168</c:v>
                </c:pt>
                <c:pt idx="161">
                  <c:v>169</c:v>
                </c:pt>
                <c:pt idx="162">
                  <c:v>169</c:v>
                </c:pt>
                <c:pt idx="163">
                  <c:v>170</c:v>
                </c:pt>
                <c:pt idx="164">
                  <c:v>171</c:v>
                </c:pt>
                <c:pt idx="165">
                  <c:v>172</c:v>
                </c:pt>
                <c:pt idx="166">
                  <c:v>173</c:v>
                </c:pt>
                <c:pt idx="167">
                  <c:v>174</c:v>
                </c:pt>
                <c:pt idx="168">
                  <c:v>177</c:v>
                </c:pt>
                <c:pt idx="169">
                  <c:v>178</c:v>
                </c:pt>
                <c:pt idx="170">
                  <c:v>179</c:v>
                </c:pt>
                <c:pt idx="171">
                  <c:v>180</c:v>
                </c:pt>
                <c:pt idx="172">
                  <c:v>181</c:v>
                </c:pt>
                <c:pt idx="173">
                  <c:v>182</c:v>
                </c:pt>
                <c:pt idx="174">
                  <c:v>184</c:v>
                </c:pt>
                <c:pt idx="175">
                  <c:v>185</c:v>
                </c:pt>
                <c:pt idx="176">
                  <c:v>186</c:v>
                </c:pt>
                <c:pt idx="177">
                  <c:v>188</c:v>
                </c:pt>
                <c:pt idx="178">
                  <c:v>189</c:v>
                </c:pt>
                <c:pt idx="179">
                  <c:v>190</c:v>
                </c:pt>
                <c:pt idx="180">
                  <c:v>190</c:v>
                </c:pt>
                <c:pt idx="181">
                  <c:v>191</c:v>
                </c:pt>
                <c:pt idx="182">
                  <c:v>192</c:v>
                </c:pt>
                <c:pt idx="183">
                  <c:v>193</c:v>
                </c:pt>
                <c:pt idx="184">
                  <c:v>193</c:v>
                </c:pt>
                <c:pt idx="185">
                  <c:v>194</c:v>
                </c:pt>
                <c:pt idx="186">
                  <c:v>195</c:v>
                </c:pt>
                <c:pt idx="187">
                  <c:v>197</c:v>
                </c:pt>
                <c:pt idx="188">
                  <c:v>199</c:v>
                </c:pt>
                <c:pt idx="189">
                  <c:v>200</c:v>
                </c:pt>
                <c:pt idx="190">
                  <c:v>202</c:v>
                </c:pt>
                <c:pt idx="191">
                  <c:v>203</c:v>
                </c:pt>
                <c:pt idx="192">
                  <c:v>205</c:v>
                </c:pt>
                <c:pt idx="193">
                  <c:v>207</c:v>
                </c:pt>
                <c:pt idx="194">
                  <c:v>208</c:v>
                </c:pt>
                <c:pt idx="195">
                  <c:v>208</c:v>
                </c:pt>
                <c:pt idx="196">
                  <c:v>211</c:v>
                </c:pt>
                <c:pt idx="197">
                  <c:v>214</c:v>
                </c:pt>
                <c:pt idx="198">
                  <c:v>216</c:v>
                </c:pt>
                <c:pt idx="199">
                  <c:v>217</c:v>
                </c:pt>
                <c:pt idx="200">
                  <c:v>218</c:v>
                </c:pt>
                <c:pt idx="201">
                  <c:v>219</c:v>
                </c:pt>
                <c:pt idx="202">
                  <c:v>220</c:v>
                </c:pt>
                <c:pt idx="203">
                  <c:v>221</c:v>
                </c:pt>
                <c:pt idx="204">
                  <c:v>224</c:v>
                </c:pt>
                <c:pt idx="205">
                  <c:v>225</c:v>
                </c:pt>
                <c:pt idx="206">
                  <c:v>228</c:v>
                </c:pt>
                <c:pt idx="207">
                  <c:v>229</c:v>
                </c:pt>
                <c:pt idx="208">
                  <c:v>230</c:v>
                </c:pt>
                <c:pt idx="209">
                  <c:v>231</c:v>
                </c:pt>
                <c:pt idx="210">
                  <c:v>232</c:v>
                </c:pt>
                <c:pt idx="211">
                  <c:v>233</c:v>
                </c:pt>
                <c:pt idx="212">
                  <c:v>234</c:v>
                </c:pt>
                <c:pt idx="213">
                  <c:v>236</c:v>
                </c:pt>
                <c:pt idx="214">
                  <c:v>236</c:v>
                </c:pt>
                <c:pt idx="215">
                  <c:v>238</c:v>
                </c:pt>
                <c:pt idx="216">
                  <c:v>239</c:v>
                </c:pt>
                <c:pt idx="217">
                  <c:v>240</c:v>
                </c:pt>
                <c:pt idx="218">
                  <c:v>241</c:v>
                </c:pt>
                <c:pt idx="219">
                  <c:v>242</c:v>
                </c:pt>
                <c:pt idx="220">
                  <c:v>243</c:v>
                </c:pt>
                <c:pt idx="221">
                  <c:v>245</c:v>
                </c:pt>
                <c:pt idx="222">
                  <c:v>246</c:v>
                </c:pt>
                <c:pt idx="223">
                  <c:v>247</c:v>
                </c:pt>
                <c:pt idx="224">
                  <c:v>247</c:v>
                </c:pt>
                <c:pt idx="225">
                  <c:v>248</c:v>
                </c:pt>
                <c:pt idx="226">
                  <c:v>250</c:v>
                </c:pt>
                <c:pt idx="227">
                  <c:v>251</c:v>
                </c:pt>
                <c:pt idx="228">
                  <c:v>252</c:v>
                </c:pt>
                <c:pt idx="229">
                  <c:v>253</c:v>
                </c:pt>
                <c:pt idx="230">
                  <c:v>254</c:v>
                </c:pt>
                <c:pt idx="231">
                  <c:v>254</c:v>
                </c:pt>
                <c:pt idx="232">
                  <c:v>255</c:v>
                </c:pt>
                <c:pt idx="233">
                  <c:v>256</c:v>
                </c:pt>
                <c:pt idx="234">
                  <c:v>257</c:v>
                </c:pt>
                <c:pt idx="235">
                  <c:v>258</c:v>
                </c:pt>
                <c:pt idx="236">
                  <c:v>259</c:v>
                </c:pt>
                <c:pt idx="237">
                  <c:v>260</c:v>
                </c:pt>
                <c:pt idx="238">
                  <c:v>262</c:v>
                </c:pt>
                <c:pt idx="239">
                  <c:v>263</c:v>
                </c:pt>
                <c:pt idx="240">
                  <c:v>265</c:v>
                </c:pt>
                <c:pt idx="241">
                  <c:v>267</c:v>
                </c:pt>
                <c:pt idx="242">
                  <c:v>267</c:v>
                </c:pt>
                <c:pt idx="243">
                  <c:v>269</c:v>
                </c:pt>
                <c:pt idx="244">
                  <c:v>270</c:v>
                </c:pt>
                <c:pt idx="245">
                  <c:v>270</c:v>
                </c:pt>
                <c:pt idx="246">
                  <c:v>271</c:v>
                </c:pt>
                <c:pt idx="247">
                  <c:v>272</c:v>
                </c:pt>
                <c:pt idx="248">
                  <c:v>274</c:v>
                </c:pt>
                <c:pt idx="249">
                  <c:v>275</c:v>
                </c:pt>
                <c:pt idx="250">
                  <c:v>275</c:v>
                </c:pt>
                <c:pt idx="251">
                  <c:v>281</c:v>
                </c:pt>
                <c:pt idx="252">
                  <c:v>282</c:v>
                </c:pt>
                <c:pt idx="253">
                  <c:v>283</c:v>
                </c:pt>
                <c:pt idx="254">
                  <c:v>284</c:v>
                </c:pt>
                <c:pt idx="255">
                  <c:v>285</c:v>
                </c:pt>
                <c:pt idx="256">
                  <c:v>288</c:v>
                </c:pt>
                <c:pt idx="257">
                  <c:v>291</c:v>
                </c:pt>
                <c:pt idx="258">
                  <c:v>292</c:v>
                </c:pt>
                <c:pt idx="259">
                  <c:v>292</c:v>
                </c:pt>
                <c:pt idx="260">
                  <c:v>293</c:v>
                </c:pt>
                <c:pt idx="261">
                  <c:v>294</c:v>
                </c:pt>
                <c:pt idx="262">
                  <c:v>295</c:v>
                </c:pt>
                <c:pt idx="263">
                  <c:v>296</c:v>
                </c:pt>
                <c:pt idx="264">
                  <c:v>297</c:v>
                </c:pt>
                <c:pt idx="265">
                  <c:v>297</c:v>
                </c:pt>
                <c:pt idx="266">
                  <c:v>298</c:v>
                </c:pt>
                <c:pt idx="267">
                  <c:v>301</c:v>
                </c:pt>
                <c:pt idx="268">
                  <c:v>302</c:v>
                </c:pt>
                <c:pt idx="269">
                  <c:v>303</c:v>
                </c:pt>
                <c:pt idx="270">
                  <c:v>304</c:v>
                </c:pt>
                <c:pt idx="271">
                  <c:v>305</c:v>
                </c:pt>
                <c:pt idx="272">
                  <c:v>308</c:v>
                </c:pt>
                <c:pt idx="273">
                  <c:v>309</c:v>
                </c:pt>
                <c:pt idx="274">
                  <c:v>311</c:v>
                </c:pt>
                <c:pt idx="275">
                  <c:v>314</c:v>
                </c:pt>
                <c:pt idx="276">
                  <c:v>314</c:v>
                </c:pt>
                <c:pt idx="277">
                  <c:v>315</c:v>
                </c:pt>
                <c:pt idx="278">
                  <c:v>315</c:v>
                </c:pt>
                <c:pt idx="279">
                  <c:v>316</c:v>
                </c:pt>
                <c:pt idx="280">
                  <c:v>317</c:v>
                </c:pt>
                <c:pt idx="281">
                  <c:v>318</c:v>
                </c:pt>
                <c:pt idx="282">
                  <c:v>319</c:v>
                </c:pt>
                <c:pt idx="283">
                  <c:v>322</c:v>
                </c:pt>
                <c:pt idx="284">
                  <c:v>324</c:v>
                </c:pt>
                <c:pt idx="285">
                  <c:v>325</c:v>
                </c:pt>
                <c:pt idx="286">
                  <c:v>327</c:v>
                </c:pt>
                <c:pt idx="287">
                  <c:v>329</c:v>
                </c:pt>
                <c:pt idx="288">
                  <c:v>330</c:v>
                </c:pt>
                <c:pt idx="289">
                  <c:v>331</c:v>
                </c:pt>
                <c:pt idx="290">
                  <c:v>332</c:v>
                </c:pt>
                <c:pt idx="291">
                  <c:v>333</c:v>
                </c:pt>
                <c:pt idx="292">
                  <c:v>334</c:v>
                </c:pt>
                <c:pt idx="293">
                  <c:v>335</c:v>
                </c:pt>
                <c:pt idx="294">
                  <c:v>337</c:v>
                </c:pt>
                <c:pt idx="295">
                  <c:v>339</c:v>
                </c:pt>
                <c:pt idx="296">
                  <c:v>340</c:v>
                </c:pt>
                <c:pt idx="297">
                  <c:v>341</c:v>
                </c:pt>
                <c:pt idx="298">
                  <c:v>342</c:v>
                </c:pt>
                <c:pt idx="299">
                  <c:v>343</c:v>
                </c:pt>
                <c:pt idx="300">
                  <c:v>344</c:v>
                </c:pt>
                <c:pt idx="301">
                  <c:v>349</c:v>
                </c:pt>
                <c:pt idx="302">
                  <c:v>351</c:v>
                </c:pt>
                <c:pt idx="303">
                  <c:v>352</c:v>
                </c:pt>
                <c:pt idx="304">
                  <c:v>353</c:v>
                </c:pt>
                <c:pt idx="305">
                  <c:v>354</c:v>
                </c:pt>
                <c:pt idx="306">
                  <c:v>356</c:v>
                </c:pt>
                <c:pt idx="307">
                  <c:v>358</c:v>
                </c:pt>
                <c:pt idx="308">
                  <c:v>359</c:v>
                </c:pt>
                <c:pt idx="309">
                  <c:v>361</c:v>
                </c:pt>
                <c:pt idx="310">
                  <c:v>361</c:v>
                </c:pt>
                <c:pt idx="311">
                  <c:v>362</c:v>
                </c:pt>
                <c:pt idx="312">
                  <c:v>363</c:v>
                </c:pt>
                <c:pt idx="313">
                  <c:v>367</c:v>
                </c:pt>
                <c:pt idx="314">
                  <c:v>368</c:v>
                </c:pt>
                <c:pt idx="315">
                  <c:v>369</c:v>
                </c:pt>
                <c:pt idx="316">
                  <c:v>369</c:v>
                </c:pt>
                <c:pt idx="317">
                  <c:v>372</c:v>
                </c:pt>
                <c:pt idx="318">
                  <c:v>374</c:v>
                </c:pt>
                <c:pt idx="319">
                  <c:v>375</c:v>
                </c:pt>
                <c:pt idx="320">
                  <c:v>377</c:v>
                </c:pt>
                <c:pt idx="321">
                  <c:v>378</c:v>
                </c:pt>
                <c:pt idx="322">
                  <c:v>379</c:v>
                </c:pt>
                <c:pt idx="323">
                  <c:v>381</c:v>
                </c:pt>
                <c:pt idx="324">
                  <c:v>385</c:v>
                </c:pt>
                <c:pt idx="325">
                  <c:v>386</c:v>
                </c:pt>
                <c:pt idx="326">
                  <c:v>386</c:v>
                </c:pt>
                <c:pt idx="327">
                  <c:v>390</c:v>
                </c:pt>
                <c:pt idx="328">
                  <c:v>392</c:v>
                </c:pt>
                <c:pt idx="329">
                  <c:v>393</c:v>
                </c:pt>
                <c:pt idx="330">
                  <c:v>395</c:v>
                </c:pt>
                <c:pt idx="331">
                  <c:v>396</c:v>
                </c:pt>
                <c:pt idx="332">
                  <c:v>400</c:v>
                </c:pt>
                <c:pt idx="333">
                  <c:v>401</c:v>
                </c:pt>
                <c:pt idx="334">
                  <c:v>401</c:v>
                </c:pt>
                <c:pt idx="335">
                  <c:v>404</c:v>
                </c:pt>
                <c:pt idx="336">
                  <c:v>405</c:v>
                </c:pt>
                <c:pt idx="337">
                  <c:v>407</c:v>
                </c:pt>
                <c:pt idx="338">
                  <c:v>412</c:v>
                </c:pt>
                <c:pt idx="339">
                  <c:v>413</c:v>
                </c:pt>
                <c:pt idx="340">
                  <c:v>414</c:v>
                </c:pt>
                <c:pt idx="341">
                  <c:v>415</c:v>
                </c:pt>
                <c:pt idx="342">
                  <c:v>416</c:v>
                </c:pt>
                <c:pt idx="343">
                  <c:v>419</c:v>
                </c:pt>
                <c:pt idx="344">
                  <c:v>421</c:v>
                </c:pt>
                <c:pt idx="345">
                  <c:v>422</c:v>
                </c:pt>
                <c:pt idx="346">
                  <c:v>425</c:v>
                </c:pt>
                <c:pt idx="347">
                  <c:v>426</c:v>
                </c:pt>
                <c:pt idx="348">
                  <c:v>427</c:v>
                </c:pt>
                <c:pt idx="349">
                  <c:v>427</c:v>
                </c:pt>
                <c:pt idx="350">
                  <c:v>428</c:v>
                </c:pt>
                <c:pt idx="351">
                  <c:v>429</c:v>
                </c:pt>
                <c:pt idx="352">
                  <c:v>432</c:v>
                </c:pt>
                <c:pt idx="353">
                  <c:v>433</c:v>
                </c:pt>
                <c:pt idx="354">
                  <c:v>435</c:v>
                </c:pt>
                <c:pt idx="355">
                  <c:v>435</c:v>
                </c:pt>
                <c:pt idx="356">
                  <c:v>436</c:v>
                </c:pt>
                <c:pt idx="357">
                  <c:v>438</c:v>
                </c:pt>
                <c:pt idx="358">
                  <c:v>440</c:v>
                </c:pt>
                <c:pt idx="359">
                  <c:v>441</c:v>
                </c:pt>
                <c:pt idx="360">
                  <c:v>442</c:v>
                </c:pt>
                <c:pt idx="361">
                  <c:v>443</c:v>
                </c:pt>
                <c:pt idx="362">
                  <c:v>444</c:v>
                </c:pt>
                <c:pt idx="363">
                  <c:v>445</c:v>
                </c:pt>
                <c:pt idx="364">
                  <c:v>446</c:v>
                </c:pt>
                <c:pt idx="365">
                  <c:v>448</c:v>
                </c:pt>
                <c:pt idx="366">
                  <c:v>450</c:v>
                </c:pt>
                <c:pt idx="367">
                  <c:v>452</c:v>
                </c:pt>
                <c:pt idx="368">
                  <c:v>458</c:v>
                </c:pt>
                <c:pt idx="369">
                  <c:v>461</c:v>
                </c:pt>
                <c:pt idx="370">
                  <c:v>462</c:v>
                </c:pt>
                <c:pt idx="371">
                  <c:v>465</c:v>
                </c:pt>
                <c:pt idx="372">
                  <c:v>466</c:v>
                </c:pt>
                <c:pt idx="373">
                  <c:v>467</c:v>
                </c:pt>
                <c:pt idx="374">
                  <c:v>469</c:v>
                </c:pt>
                <c:pt idx="375">
                  <c:v>469</c:v>
                </c:pt>
                <c:pt idx="376">
                  <c:v>470</c:v>
                </c:pt>
                <c:pt idx="377">
                  <c:v>472</c:v>
                </c:pt>
                <c:pt idx="378">
                  <c:v>476</c:v>
                </c:pt>
                <c:pt idx="379">
                  <c:v>477</c:v>
                </c:pt>
                <c:pt idx="380">
                  <c:v>483</c:v>
                </c:pt>
                <c:pt idx="381">
                  <c:v>483</c:v>
                </c:pt>
                <c:pt idx="382">
                  <c:v>485</c:v>
                </c:pt>
                <c:pt idx="383">
                  <c:v>486</c:v>
                </c:pt>
                <c:pt idx="384">
                  <c:v>488</c:v>
                </c:pt>
                <c:pt idx="385">
                  <c:v>490</c:v>
                </c:pt>
                <c:pt idx="386">
                  <c:v>491</c:v>
                </c:pt>
                <c:pt idx="387">
                  <c:v>494</c:v>
                </c:pt>
                <c:pt idx="388">
                  <c:v>496</c:v>
                </c:pt>
                <c:pt idx="389">
                  <c:v>497</c:v>
                </c:pt>
                <c:pt idx="390">
                  <c:v>499</c:v>
                </c:pt>
                <c:pt idx="391">
                  <c:v>500</c:v>
                </c:pt>
                <c:pt idx="392">
                  <c:v>500</c:v>
                </c:pt>
                <c:pt idx="393">
                  <c:v>501</c:v>
                </c:pt>
                <c:pt idx="394">
                  <c:v>506</c:v>
                </c:pt>
                <c:pt idx="395">
                  <c:v>508</c:v>
                </c:pt>
                <c:pt idx="396">
                  <c:v>512</c:v>
                </c:pt>
                <c:pt idx="397">
                  <c:v>516</c:v>
                </c:pt>
                <c:pt idx="398">
                  <c:v>516</c:v>
                </c:pt>
                <c:pt idx="399">
                  <c:v>518</c:v>
                </c:pt>
                <c:pt idx="400">
                  <c:v>520</c:v>
                </c:pt>
                <c:pt idx="401">
                  <c:v>521</c:v>
                </c:pt>
                <c:pt idx="402">
                  <c:v>523</c:v>
                </c:pt>
                <c:pt idx="403">
                  <c:v>524</c:v>
                </c:pt>
                <c:pt idx="404">
                  <c:v>526</c:v>
                </c:pt>
                <c:pt idx="405">
                  <c:v>529</c:v>
                </c:pt>
                <c:pt idx="406">
                  <c:v>532</c:v>
                </c:pt>
                <c:pt idx="407">
                  <c:v>533</c:v>
                </c:pt>
                <c:pt idx="408">
                  <c:v>535</c:v>
                </c:pt>
                <c:pt idx="409">
                  <c:v>536</c:v>
                </c:pt>
                <c:pt idx="410">
                  <c:v>537</c:v>
                </c:pt>
                <c:pt idx="411">
                  <c:v>541</c:v>
                </c:pt>
                <c:pt idx="412">
                  <c:v>543</c:v>
                </c:pt>
                <c:pt idx="413">
                  <c:v>544</c:v>
                </c:pt>
                <c:pt idx="414">
                  <c:v>545</c:v>
                </c:pt>
                <c:pt idx="415">
                  <c:v>546</c:v>
                </c:pt>
                <c:pt idx="416">
                  <c:v>547</c:v>
                </c:pt>
                <c:pt idx="417">
                  <c:v>549</c:v>
                </c:pt>
                <c:pt idx="418">
                  <c:v>556</c:v>
                </c:pt>
                <c:pt idx="419">
                  <c:v>557</c:v>
                </c:pt>
                <c:pt idx="420">
                  <c:v>557</c:v>
                </c:pt>
                <c:pt idx="421">
                  <c:v>558</c:v>
                </c:pt>
                <c:pt idx="422">
                  <c:v>558</c:v>
                </c:pt>
                <c:pt idx="423">
                  <c:v>561</c:v>
                </c:pt>
                <c:pt idx="424">
                  <c:v>562</c:v>
                </c:pt>
                <c:pt idx="425">
                  <c:v>565</c:v>
                </c:pt>
                <c:pt idx="426">
                  <c:v>565</c:v>
                </c:pt>
                <c:pt idx="427">
                  <c:v>566</c:v>
                </c:pt>
                <c:pt idx="428">
                  <c:v>567</c:v>
                </c:pt>
                <c:pt idx="429">
                  <c:v>569</c:v>
                </c:pt>
                <c:pt idx="430">
                  <c:v>573</c:v>
                </c:pt>
                <c:pt idx="431">
                  <c:v>576</c:v>
                </c:pt>
                <c:pt idx="432">
                  <c:v>577</c:v>
                </c:pt>
                <c:pt idx="433">
                  <c:v>580</c:v>
                </c:pt>
                <c:pt idx="434">
                  <c:v>583</c:v>
                </c:pt>
                <c:pt idx="435">
                  <c:v>589</c:v>
                </c:pt>
                <c:pt idx="436">
                  <c:v>590</c:v>
                </c:pt>
                <c:pt idx="437">
                  <c:v>591</c:v>
                </c:pt>
                <c:pt idx="438">
                  <c:v>593</c:v>
                </c:pt>
                <c:pt idx="439">
                  <c:v>594</c:v>
                </c:pt>
                <c:pt idx="440">
                  <c:v>596</c:v>
                </c:pt>
                <c:pt idx="441">
                  <c:v>598</c:v>
                </c:pt>
                <c:pt idx="442">
                  <c:v>601</c:v>
                </c:pt>
                <c:pt idx="443">
                  <c:v>602</c:v>
                </c:pt>
                <c:pt idx="444">
                  <c:v>604</c:v>
                </c:pt>
                <c:pt idx="445">
                  <c:v>605</c:v>
                </c:pt>
                <c:pt idx="446">
                  <c:v>605</c:v>
                </c:pt>
                <c:pt idx="447">
                  <c:v>610</c:v>
                </c:pt>
                <c:pt idx="448">
                  <c:v>612</c:v>
                </c:pt>
                <c:pt idx="449">
                  <c:v>618</c:v>
                </c:pt>
                <c:pt idx="450">
                  <c:v>619</c:v>
                </c:pt>
                <c:pt idx="451">
                  <c:v>620</c:v>
                </c:pt>
                <c:pt idx="452">
                  <c:v>620</c:v>
                </c:pt>
                <c:pt idx="453">
                  <c:v>620</c:v>
                </c:pt>
                <c:pt idx="454">
                  <c:v>621</c:v>
                </c:pt>
                <c:pt idx="455">
                  <c:v>621</c:v>
                </c:pt>
                <c:pt idx="456">
                  <c:v>622</c:v>
                </c:pt>
                <c:pt idx="457">
                  <c:v>622</c:v>
                </c:pt>
                <c:pt idx="458">
                  <c:v>623</c:v>
                </c:pt>
                <c:pt idx="459">
                  <c:v>626</c:v>
                </c:pt>
                <c:pt idx="460">
                  <c:v>626</c:v>
                </c:pt>
                <c:pt idx="461">
                  <c:v>627</c:v>
                </c:pt>
                <c:pt idx="462">
                  <c:v>627</c:v>
                </c:pt>
                <c:pt idx="463">
                  <c:v>627</c:v>
                </c:pt>
                <c:pt idx="464">
                  <c:v>629</c:v>
                </c:pt>
                <c:pt idx="465">
                  <c:v>630</c:v>
                </c:pt>
                <c:pt idx="466">
                  <c:v>630</c:v>
                </c:pt>
                <c:pt idx="467">
                  <c:v>630</c:v>
                </c:pt>
                <c:pt idx="468">
                  <c:v>631</c:v>
                </c:pt>
                <c:pt idx="469">
                  <c:v>632</c:v>
                </c:pt>
                <c:pt idx="470">
                  <c:v>633</c:v>
                </c:pt>
                <c:pt idx="471">
                  <c:v>633</c:v>
                </c:pt>
                <c:pt idx="472">
                  <c:v>633</c:v>
                </c:pt>
                <c:pt idx="473">
                  <c:v>634</c:v>
                </c:pt>
                <c:pt idx="474">
                  <c:v>634</c:v>
                </c:pt>
                <c:pt idx="475">
                  <c:v>634</c:v>
                </c:pt>
                <c:pt idx="476">
                  <c:v>634</c:v>
                </c:pt>
                <c:pt idx="477">
                  <c:v>634</c:v>
                </c:pt>
                <c:pt idx="478">
                  <c:v>635</c:v>
                </c:pt>
                <c:pt idx="479">
                  <c:v>635</c:v>
                </c:pt>
                <c:pt idx="480">
                  <c:v>635</c:v>
                </c:pt>
                <c:pt idx="481">
                  <c:v>635</c:v>
                </c:pt>
                <c:pt idx="482">
                  <c:v>636</c:v>
                </c:pt>
                <c:pt idx="483">
                  <c:v>636</c:v>
                </c:pt>
                <c:pt idx="484">
                  <c:v>636</c:v>
                </c:pt>
                <c:pt idx="485">
                  <c:v>636</c:v>
                </c:pt>
                <c:pt idx="486">
                  <c:v>636</c:v>
                </c:pt>
                <c:pt idx="487">
                  <c:v>637</c:v>
                </c:pt>
                <c:pt idx="488">
                  <c:v>637</c:v>
                </c:pt>
                <c:pt idx="489">
                  <c:v>637</c:v>
                </c:pt>
                <c:pt idx="490">
                  <c:v>637</c:v>
                </c:pt>
                <c:pt idx="491">
                  <c:v>637</c:v>
                </c:pt>
                <c:pt idx="492">
                  <c:v>637</c:v>
                </c:pt>
                <c:pt idx="493">
                  <c:v>640</c:v>
                </c:pt>
                <c:pt idx="494">
                  <c:v>640</c:v>
                </c:pt>
                <c:pt idx="495">
                  <c:v>640</c:v>
                </c:pt>
                <c:pt idx="496">
                  <c:v>640</c:v>
                </c:pt>
                <c:pt idx="497">
                  <c:v>640</c:v>
                </c:pt>
                <c:pt idx="498">
                  <c:v>640</c:v>
                </c:pt>
                <c:pt idx="499">
                  <c:v>640</c:v>
                </c:pt>
                <c:pt idx="500">
                  <c:v>640</c:v>
                </c:pt>
                <c:pt idx="501">
                  <c:v>640</c:v>
                </c:pt>
                <c:pt idx="502">
                  <c:v>640</c:v>
                </c:pt>
                <c:pt idx="503">
                  <c:v>640</c:v>
                </c:pt>
                <c:pt idx="504">
                  <c:v>640</c:v>
                </c:pt>
                <c:pt idx="505">
                  <c:v>640</c:v>
                </c:pt>
                <c:pt idx="506">
                  <c:v>641</c:v>
                </c:pt>
                <c:pt idx="507">
                  <c:v>641</c:v>
                </c:pt>
                <c:pt idx="508">
                  <c:v>641</c:v>
                </c:pt>
                <c:pt idx="509">
                  <c:v>641</c:v>
                </c:pt>
                <c:pt idx="510">
                  <c:v>641</c:v>
                </c:pt>
                <c:pt idx="511">
                  <c:v>641</c:v>
                </c:pt>
                <c:pt idx="512">
                  <c:v>641</c:v>
                </c:pt>
                <c:pt idx="513">
                  <c:v>641</c:v>
                </c:pt>
                <c:pt idx="514">
                  <c:v>641</c:v>
                </c:pt>
                <c:pt idx="515">
                  <c:v>641</c:v>
                </c:pt>
                <c:pt idx="516">
                  <c:v>642</c:v>
                </c:pt>
                <c:pt idx="517">
                  <c:v>642</c:v>
                </c:pt>
                <c:pt idx="518">
                  <c:v>642</c:v>
                </c:pt>
                <c:pt idx="519">
                  <c:v>642</c:v>
                </c:pt>
                <c:pt idx="520">
                  <c:v>642</c:v>
                </c:pt>
                <c:pt idx="521">
                  <c:v>642</c:v>
                </c:pt>
                <c:pt idx="522">
                  <c:v>642</c:v>
                </c:pt>
                <c:pt idx="523">
                  <c:v>642</c:v>
                </c:pt>
                <c:pt idx="524">
                  <c:v>642</c:v>
                </c:pt>
                <c:pt idx="525">
                  <c:v>642</c:v>
                </c:pt>
                <c:pt idx="526">
                  <c:v>643</c:v>
                </c:pt>
                <c:pt idx="527">
                  <c:v>643</c:v>
                </c:pt>
                <c:pt idx="528">
                  <c:v>643</c:v>
                </c:pt>
                <c:pt idx="529">
                  <c:v>643</c:v>
                </c:pt>
                <c:pt idx="530">
                  <c:v>643</c:v>
                </c:pt>
                <c:pt idx="531">
                  <c:v>643</c:v>
                </c:pt>
                <c:pt idx="532">
                  <c:v>643</c:v>
                </c:pt>
                <c:pt idx="533">
                  <c:v>643</c:v>
                </c:pt>
                <c:pt idx="534">
                  <c:v>643</c:v>
                </c:pt>
                <c:pt idx="535">
                  <c:v>643</c:v>
                </c:pt>
                <c:pt idx="536">
                  <c:v>643</c:v>
                </c:pt>
                <c:pt idx="537">
                  <c:v>644</c:v>
                </c:pt>
                <c:pt idx="538">
                  <c:v>644</c:v>
                </c:pt>
                <c:pt idx="539">
                  <c:v>644</c:v>
                </c:pt>
                <c:pt idx="540">
                  <c:v>644</c:v>
                </c:pt>
                <c:pt idx="541">
                  <c:v>644</c:v>
                </c:pt>
                <c:pt idx="542">
                  <c:v>644</c:v>
                </c:pt>
                <c:pt idx="543">
                  <c:v>644</c:v>
                </c:pt>
                <c:pt idx="544">
                  <c:v>644</c:v>
                </c:pt>
                <c:pt idx="545">
                  <c:v>645</c:v>
                </c:pt>
                <c:pt idx="546">
                  <c:v>646</c:v>
                </c:pt>
                <c:pt idx="547">
                  <c:v>646</c:v>
                </c:pt>
                <c:pt idx="548">
                  <c:v>647</c:v>
                </c:pt>
                <c:pt idx="549">
                  <c:v>647</c:v>
                </c:pt>
                <c:pt idx="550">
                  <c:v>647</c:v>
                </c:pt>
                <c:pt idx="551">
                  <c:v>647</c:v>
                </c:pt>
                <c:pt idx="552">
                  <c:v>647</c:v>
                </c:pt>
                <c:pt idx="553">
                  <c:v>647</c:v>
                </c:pt>
                <c:pt idx="554">
                  <c:v>647</c:v>
                </c:pt>
                <c:pt idx="555">
                  <c:v>647</c:v>
                </c:pt>
                <c:pt idx="556">
                  <c:v>648</c:v>
                </c:pt>
                <c:pt idx="557">
                  <c:v>648</c:v>
                </c:pt>
                <c:pt idx="558">
                  <c:v>648</c:v>
                </c:pt>
                <c:pt idx="559">
                  <c:v>648</c:v>
                </c:pt>
                <c:pt idx="560">
                  <c:v>648</c:v>
                </c:pt>
                <c:pt idx="561">
                  <c:v>648</c:v>
                </c:pt>
                <c:pt idx="562">
                  <c:v>649</c:v>
                </c:pt>
                <c:pt idx="563">
                  <c:v>649</c:v>
                </c:pt>
                <c:pt idx="564">
                  <c:v>649</c:v>
                </c:pt>
                <c:pt idx="565">
                  <c:v>649</c:v>
                </c:pt>
                <c:pt idx="566">
                  <c:v>649</c:v>
                </c:pt>
                <c:pt idx="567">
                  <c:v>649</c:v>
                </c:pt>
                <c:pt idx="568">
                  <c:v>649</c:v>
                </c:pt>
                <c:pt idx="569">
                  <c:v>649</c:v>
                </c:pt>
                <c:pt idx="570">
                  <c:v>650</c:v>
                </c:pt>
                <c:pt idx="571">
                  <c:v>650</c:v>
                </c:pt>
                <c:pt idx="572">
                  <c:v>650</c:v>
                </c:pt>
                <c:pt idx="573">
                  <c:v>650</c:v>
                </c:pt>
                <c:pt idx="574">
                  <c:v>651</c:v>
                </c:pt>
                <c:pt idx="575">
                  <c:v>651</c:v>
                </c:pt>
                <c:pt idx="576">
                  <c:v>651</c:v>
                </c:pt>
                <c:pt idx="577">
                  <c:v>651</c:v>
                </c:pt>
                <c:pt idx="578">
                  <c:v>651</c:v>
                </c:pt>
                <c:pt idx="579">
                  <c:v>651</c:v>
                </c:pt>
                <c:pt idx="580">
                  <c:v>652</c:v>
                </c:pt>
                <c:pt idx="581">
                  <c:v>652</c:v>
                </c:pt>
                <c:pt idx="582">
                  <c:v>653</c:v>
                </c:pt>
                <c:pt idx="583">
                  <c:v>654</c:v>
                </c:pt>
                <c:pt idx="584">
                  <c:v>654</c:v>
                </c:pt>
                <c:pt idx="585">
                  <c:v>654</c:v>
                </c:pt>
                <c:pt idx="586">
                  <c:v>654</c:v>
                </c:pt>
                <c:pt idx="587">
                  <c:v>654</c:v>
                </c:pt>
                <c:pt idx="588">
                  <c:v>654</c:v>
                </c:pt>
                <c:pt idx="589">
                  <c:v>654</c:v>
                </c:pt>
                <c:pt idx="590">
                  <c:v>655</c:v>
                </c:pt>
                <c:pt idx="591">
                  <c:v>655</c:v>
                </c:pt>
                <c:pt idx="592">
                  <c:v>655</c:v>
                </c:pt>
                <c:pt idx="593">
                  <c:v>655</c:v>
                </c:pt>
                <c:pt idx="594">
                  <c:v>656</c:v>
                </c:pt>
                <c:pt idx="595">
                  <c:v>656</c:v>
                </c:pt>
                <c:pt idx="596">
                  <c:v>657</c:v>
                </c:pt>
                <c:pt idx="597">
                  <c:v>657</c:v>
                </c:pt>
                <c:pt idx="598">
                  <c:v>657</c:v>
                </c:pt>
                <c:pt idx="599">
                  <c:v>657</c:v>
                </c:pt>
                <c:pt idx="600">
                  <c:v>657</c:v>
                </c:pt>
                <c:pt idx="601">
                  <c:v>657</c:v>
                </c:pt>
                <c:pt idx="602">
                  <c:v>657</c:v>
                </c:pt>
                <c:pt idx="603">
                  <c:v>658</c:v>
                </c:pt>
                <c:pt idx="604">
                  <c:v>658</c:v>
                </c:pt>
                <c:pt idx="605">
                  <c:v>658</c:v>
                </c:pt>
                <c:pt idx="606">
                  <c:v>658</c:v>
                </c:pt>
                <c:pt idx="607">
                  <c:v>658</c:v>
                </c:pt>
                <c:pt idx="608">
                  <c:v>658</c:v>
                </c:pt>
                <c:pt idx="609">
                  <c:v>660</c:v>
                </c:pt>
                <c:pt idx="610">
                  <c:v>661</c:v>
                </c:pt>
                <c:pt idx="611">
                  <c:v>661</c:v>
                </c:pt>
                <c:pt idx="612">
                  <c:v>661</c:v>
                </c:pt>
                <c:pt idx="613">
                  <c:v>661</c:v>
                </c:pt>
                <c:pt idx="614">
                  <c:v>661</c:v>
                </c:pt>
                <c:pt idx="615">
                  <c:v>661</c:v>
                </c:pt>
                <c:pt idx="616">
                  <c:v>661</c:v>
                </c:pt>
                <c:pt idx="617">
                  <c:v>661</c:v>
                </c:pt>
                <c:pt idx="618">
                  <c:v>661</c:v>
                </c:pt>
                <c:pt idx="619">
                  <c:v>661</c:v>
                </c:pt>
                <c:pt idx="620">
                  <c:v>661</c:v>
                </c:pt>
                <c:pt idx="621">
                  <c:v>661</c:v>
                </c:pt>
                <c:pt idx="622">
                  <c:v>662</c:v>
                </c:pt>
                <c:pt idx="623">
                  <c:v>662</c:v>
                </c:pt>
                <c:pt idx="624">
                  <c:v>662</c:v>
                </c:pt>
                <c:pt idx="625">
                  <c:v>662</c:v>
                </c:pt>
                <c:pt idx="626">
                  <c:v>662</c:v>
                </c:pt>
                <c:pt idx="627">
                  <c:v>662</c:v>
                </c:pt>
                <c:pt idx="628">
                  <c:v>662</c:v>
                </c:pt>
                <c:pt idx="629">
                  <c:v>663</c:v>
                </c:pt>
                <c:pt idx="630">
                  <c:v>663</c:v>
                </c:pt>
                <c:pt idx="631">
                  <c:v>663</c:v>
                </c:pt>
                <c:pt idx="632">
                  <c:v>663</c:v>
                </c:pt>
                <c:pt idx="633">
                  <c:v>663</c:v>
                </c:pt>
                <c:pt idx="634">
                  <c:v>663</c:v>
                </c:pt>
                <c:pt idx="635">
                  <c:v>664</c:v>
                </c:pt>
                <c:pt idx="636">
                  <c:v>664</c:v>
                </c:pt>
                <c:pt idx="637">
                  <c:v>664</c:v>
                </c:pt>
                <c:pt idx="638">
                  <c:v>664</c:v>
                </c:pt>
                <c:pt idx="639">
                  <c:v>664</c:v>
                </c:pt>
                <c:pt idx="640">
                  <c:v>664</c:v>
                </c:pt>
                <c:pt idx="641">
                  <c:v>664</c:v>
                </c:pt>
                <c:pt idx="642">
                  <c:v>665</c:v>
                </c:pt>
                <c:pt idx="643">
                  <c:v>665</c:v>
                </c:pt>
                <c:pt idx="644">
                  <c:v>665</c:v>
                </c:pt>
                <c:pt idx="645">
                  <c:v>665</c:v>
                </c:pt>
                <c:pt idx="646">
                  <c:v>665</c:v>
                </c:pt>
                <c:pt idx="647">
                  <c:v>665</c:v>
                </c:pt>
                <c:pt idx="648">
                  <c:v>665</c:v>
                </c:pt>
                <c:pt idx="649">
                  <c:v>665</c:v>
                </c:pt>
                <c:pt idx="650">
                  <c:v>665</c:v>
                </c:pt>
                <c:pt idx="651">
                  <c:v>666</c:v>
                </c:pt>
                <c:pt idx="652">
                  <c:v>667</c:v>
                </c:pt>
                <c:pt idx="653">
                  <c:v>668</c:v>
                </c:pt>
                <c:pt idx="654">
                  <c:v>668</c:v>
                </c:pt>
                <c:pt idx="655">
                  <c:v>668</c:v>
                </c:pt>
                <c:pt idx="656">
                  <c:v>668</c:v>
                </c:pt>
                <c:pt idx="657">
                  <c:v>668</c:v>
                </c:pt>
                <c:pt idx="658">
                  <c:v>668</c:v>
                </c:pt>
                <c:pt idx="659">
                  <c:v>668</c:v>
                </c:pt>
                <c:pt idx="660">
                  <c:v>668</c:v>
                </c:pt>
                <c:pt idx="661">
                  <c:v>668</c:v>
                </c:pt>
                <c:pt idx="662">
                  <c:v>669</c:v>
                </c:pt>
                <c:pt idx="663">
                  <c:v>669</c:v>
                </c:pt>
                <c:pt idx="664">
                  <c:v>669</c:v>
                </c:pt>
                <c:pt idx="665">
                  <c:v>669</c:v>
                </c:pt>
                <c:pt idx="666">
                  <c:v>670</c:v>
                </c:pt>
                <c:pt idx="667">
                  <c:v>670</c:v>
                </c:pt>
                <c:pt idx="668">
                  <c:v>670</c:v>
                </c:pt>
                <c:pt idx="669">
                  <c:v>670</c:v>
                </c:pt>
                <c:pt idx="670">
                  <c:v>670</c:v>
                </c:pt>
                <c:pt idx="671">
                  <c:v>670</c:v>
                </c:pt>
                <c:pt idx="672">
                  <c:v>671</c:v>
                </c:pt>
                <c:pt idx="673">
                  <c:v>671</c:v>
                </c:pt>
                <c:pt idx="674">
                  <c:v>671</c:v>
                </c:pt>
                <c:pt idx="675">
                  <c:v>671</c:v>
                </c:pt>
                <c:pt idx="676">
                  <c:v>672</c:v>
                </c:pt>
                <c:pt idx="677">
                  <c:v>672</c:v>
                </c:pt>
                <c:pt idx="678">
                  <c:v>672</c:v>
                </c:pt>
                <c:pt idx="679">
                  <c:v>672</c:v>
                </c:pt>
                <c:pt idx="680">
                  <c:v>672</c:v>
                </c:pt>
                <c:pt idx="681">
                  <c:v>672</c:v>
                </c:pt>
                <c:pt idx="682">
                  <c:v>672</c:v>
                </c:pt>
                <c:pt idx="683">
                  <c:v>674</c:v>
                </c:pt>
                <c:pt idx="684">
                  <c:v>674</c:v>
                </c:pt>
                <c:pt idx="685">
                  <c:v>674</c:v>
                </c:pt>
                <c:pt idx="686">
                  <c:v>675</c:v>
                </c:pt>
                <c:pt idx="687">
                  <c:v>675</c:v>
                </c:pt>
                <c:pt idx="688">
                  <c:v>675</c:v>
                </c:pt>
                <c:pt idx="689">
                  <c:v>675</c:v>
                </c:pt>
                <c:pt idx="690">
                  <c:v>675</c:v>
                </c:pt>
                <c:pt idx="691">
                  <c:v>675</c:v>
                </c:pt>
                <c:pt idx="692">
                  <c:v>675</c:v>
                </c:pt>
                <c:pt idx="693">
                  <c:v>675</c:v>
                </c:pt>
                <c:pt idx="694">
                  <c:v>675</c:v>
                </c:pt>
                <c:pt idx="695">
                  <c:v>676</c:v>
                </c:pt>
                <c:pt idx="696">
                  <c:v>676</c:v>
                </c:pt>
                <c:pt idx="697">
                  <c:v>676</c:v>
                </c:pt>
                <c:pt idx="698">
                  <c:v>676</c:v>
                </c:pt>
                <c:pt idx="699">
                  <c:v>676</c:v>
                </c:pt>
                <c:pt idx="700">
                  <c:v>676</c:v>
                </c:pt>
                <c:pt idx="701">
                  <c:v>677</c:v>
                </c:pt>
                <c:pt idx="702">
                  <c:v>677</c:v>
                </c:pt>
                <c:pt idx="703">
                  <c:v>677</c:v>
                </c:pt>
                <c:pt idx="704">
                  <c:v>677</c:v>
                </c:pt>
                <c:pt idx="705">
                  <c:v>678</c:v>
                </c:pt>
                <c:pt idx="706">
                  <c:v>678</c:v>
                </c:pt>
                <c:pt idx="707">
                  <c:v>678</c:v>
                </c:pt>
                <c:pt idx="708">
                  <c:v>678</c:v>
                </c:pt>
                <c:pt idx="709">
                  <c:v>678</c:v>
                </c:pt>
                <c:pt idx="710">
                  <c:v>678</c:v>
                </c:pt>
                <c:pt idx="711">
                  <c:v>678</c:v>
                </c:pt>
                <c:pt idx="712">
                  <c:v>678</c:v>
                </c:pt>
                <c:pt idx="713">
                  <c:v>679</c:v>
                </c:pt>
                <c:pt idx="714">
                  <c:v>679</c:v>
                </c:pt>
                <c:pt idx="715">
                  <c:v>679</c:v>
                </c:pt>
                <c:pt idx="716">
                  <c:v>679</c:v>
                </c:pt>
                <c:pt idx="717">
                  <c:v>679</c:v>
                </c:pt>
                <c:pt idx="718">
                  <c:v>679</c:v>
                </c:pt>
                <c:pt idx="719">
                  <c:v>679</c:v>
                </c:pt>
                <c:pt idx="720">
                  <c:v>679</c:v>
                </c:pt>
                <c:pt idx="721">
                  <c:v>680</c:v>
                </c:pt>
                <c:pt idx="722">
                  <c:v>680</c:v>
                </c:pt>
                <c:pt idx="723">
                  <c:v>681</c:v>
                </c:pt>
                <c:pt idx="724">
                  <c:v>681</c:v>
                </c:pt>
                <c:pt idx="725">
                  <c:v>681</c:v>
                </c:pt>
                <c:pt idx="726">
                  <c:v>682</c:v>
                </c:pt>
                <c:pt idx="727">
                  <c:v>682</c:v>
                </c:pt>
                <c:pt idx="728">
                  <c:v>682</c:v>
                </c:pt>
                <c:pt idx="729">
                  <c:v>682</c:v>
                </c:pt>
                <c:pt idx="730">
                  <c:v>682</c:v>
                </c:pt>
                <c:pt idx="731">
                  <c:v>682</c:v>
                </c:pt>
                <c:pt idx="732">
                  <c:v>682</c:v>
                </c:pt>
                <c:pt idx="733">
                  <c:v>682</c:v>
                </c:pt>
                <c:pt idx="734">
                  <c:v>682</c:v>
                </c:pt>
                <c:pt idx="735">
                  <c:v>682</c:v>
                </c:pt>
                <c:pt idx="736">
                  <c:v>682</c:v>
                </c:pt>
                <c:pt idx="737">
                  <c:v>682</c:v>
                </c:pt>
                <c:pt idx="738">
                  <c:v>682</c:v>
                </c:pt>
                <c:pt idx="739">
                  <c:v>683</c:v>
                </c:pt>
                <c:pt idx="740">
                  <c:v>683</c:v>
                </c:pt>
                <c:pt idx="741">
                  <c:v>683</c:v>
                </c:pt>
                <c:pt idx="742">
                  <c:v>683</c:v>
                </c:pt>
                <c:pt idx="743">
                  <c:v>683</c:v>
                </c:pt>
                <c:pt idx="744">
                  <c:v>683</c:v>
                </c:pt>
                <c:pt idx="745">
                  <c:v>683</c:v>
                </c:pt>
                <c:pt idx="746">
                  <c:v>684</c:v>
                </c:pt>
                <c:pt idx="747">
                  <c:v>684</c:v>
                </c:pt>
                <c:pt idx="748">
                  <c:v>684</c:v>
                </c:pt>
                <c:pt idx="749">
                  <c:v>684</c:v>
                </c:pt>
                <c:pt idx="750">
                  <c:v>684</c:v>
                </c:pt>
                <c:pt idx="751">
                  <c:v>684</c:v>
                </c:pt>
                <c:pt idx="752">
                  <c:v>684</c:v>
                </c:pt>
                <c:pt idx="753">
                  <c:v>684</c:v>
                </c:pt>
                <c:pt idx="754">
                  <c:v>684</c:v>
                </c:pt>
                <c:pt idx="755">
                  <c:v>685</c:v>
                </c:pt>
                <c:pt idx="756">
                  <c:v>685</c:v>
                </c:pt>
                <c:pt idx="757">
                  <c:v>685</c:v>
                </c:pt>
                <c:pt idx="758">
                  <c:v>685</c:v>
                </c:pt>
                <c:pt idx="759">
                  <c:v>685</c:v>
                </c:pt>
                <c:pt idx="760">
                  <c:v>686</c:v>
                </c:pt>
                <c:pt idx="761">
                  <c:v>686</c:v>
                </c:pt>
                <c:pt idx="762">
                  <c:v>686</c:v>
                </c:pt>
                <c:pt idx="763">
                  <c:v>686</c:v>
                </c:pt>
                <c:pt idx="764">
                  <c:v>686</c:v>
                </c:pt>
                <c:pt idx="765">
                  <c:v>686</c:v>
                </c:pt>
                <c:pt idx="766">
                  <c:v>686</c:v>
                </c:pt>
                <c:pt idx="767">
                  <c:v>686</c:v>
                </c:pt>
                <c:pt idx="768">
                  <c:v>686</c:v>
                </c:pt>
                <c:pt idx="769">
                  <c:v>687</c:v>
                </c:pt>
                <c:pt idx="770">
                  <c:v>688</c:v>
                </c:pt>
                <c:pt idx="771">
                  <c:v>688</c:v>
                </c:pt>
                <c:pt idx="772">
                  <c:v>689</c:v>
                </c:pt>
                <c:pt idx="773">
                  <c:v>689</c:v>
                </c:pt>
                <c:pt idx="774">
                  <c:v>689</c:v>
                </c:pt>
                <c:pt idx="775">
                  <c:v>689</c:v>
                </c:pt>
                <c:pt idx="776">
                  <c:v>689</c:v>
                </c:pt>
                <c:pt idx="777">
                  <c:v>690</c:v>
                </c:pt>
                <c:pt idx="778">
                  <c:v>690</c:v>
                </c:pt>
                <c:pt idx="779">
                  <c:v>690</c:v>
                </c:pt>
                <c:pt idx="780">
                  <c:v>690</c:v>
                </c:pt>
                <c:pt idx="781">
                  <c:v>690</c:v>
                </c:pt>
                <c:pt idx="782">
                  <c:v>691</c:v>
                </c:pt>
                <c:pt idx="783">
                  <c:v>691</c:v>
                </c:pt>
                <c:pt idx="784">
                  <c:v>691</c:v>
                </c:pt>
                <c:pt idx="785">
                  <c:v>691</c:v>
                </c:pt>
                <c:pt idx="786">
                  <c:v>691</c:v>
                </c:pt>
                <c:pt idx="787">
                  <c:v>692</c:v>
                </c:pt>
                <c:pt idx="788">
                  <c:v>692</c:v>
                </c:pt>
                <c:pt idx="789">
                  <c:v>692</c:v>
                </c:pt>
                <c:pt idx="790">
                  <c:v>692</c:v>
                </c:pt>
                <c:pt idx="791">
                  <c:v>692</c:v>
                </c:pt>
                <c:pt idx="792">
                  <c:v>692</c:v>
                </c:pt>
                <c:pt idx="793">
                  <c:v>692</c:v>
                </c:pt>
                <c:pt idx="794">
                  <c:v>692</c:v>
                </c:pt>
                <c:pt idx="795">
                  <c:v>693</c:v>
                </c:pt>
                <c:pt idx="796">
                  <c:v>693</c:v>
                </c:pt>
                <c:pt idx="797">
                  <c:v>693</c:v>
                </c:pt>
                <c:pt idx="798">
                  <c:v>693</c:v>
                </c:pt>
                <c:pt idx="799">
                  <c:v>693</c:v>
                </c:pt>
                <c:pt idx="800">
                  <c:v>694</c:v>
                </c:pt>
                <c:pt idx="801">
                  <c:v>696</c:v>
                </c:pt>
                <c:pt idx="802">
                  <c:v>696</c:v>
                </c:pt>
                <c:pt idx="803">
                  <c:v>696</c:v>
                </c:pt>
                <c:pt idx="804">
                  <c:v>696</c:v>
                </c:pt>
                <c:pt idx="805">
                  <c:v>696</c:v>
                </c:pt>
                <c:pt idx="806">
                  <c:v>696</c:v>
                </c:pt>
                <c:pt idx="807">
                  <c:v>696</c:v>
                </c:pt>
                <c:pt idx="808">
                  <c:v>697</c:v>
                </c:pt>
                <c:pt idx="809">
                  <c:v>697</c:v>
                </c:pt>
                <c:pt idx="810">
                  <c:v>697</c:v>
                </c:pt>
                <c:pt idx="811">
                  <c:v>697</c:v>
                </c:pt>
                <c:pt idx="812">
                  <c:v>697</c:v>
                </c:pt>
                <c:pt idx="813">
                  <c:v>697</c:v>
                </c:pt>
                <c:pt idx="814">
                  <c:v>697</c:v>
                </c:pt>
                <c:pt idx="815">
                  <c:v>697</c:v>
                </c:pt>
                <c:pt idx="816">
                  <c:v>697</c:v>
                </c:pt>
                <c:pt idx="817">
                  <c:v>698</c:v>
                </c:pt>
                <c:pt idx="818">
                  <c:v>698</c:v>
                </c:pt>
                <c:pt idx="819">
                  <c:v>698</c:v>
                </c:pt>
                <c:pt idx="820">
                  <c:v>698</c:v>
                </c:pt>
                <c:pt idx="821">
                  <c:v>698</c:v>
                </c:pt>
                <c:pt idx="822">
                  <c:v>698</c:v>
                </c:pt>
                <c:pt idx="823">
                  <c:v>699</c:v>
                </c:pt>
                <c:pt idx="824">
                  <c:v>699</c:v>
                </c:pt>
                <c:pt idx="825">
                  <c:v>699</c:v>
                </c:pt>
                <c:pt idx="826">
                  <c:v>699</c:v>
                </c:pt>
                <c:pt idx="827">
                  <c:v>699</c:v>
                </c:pt>
                <c:pt idx="828">
                  <c:v>699</c:v>
                </c:pt>
                <c:pt idx="829">
                  <c:v>699</c:v>
                </c:pt>
                <c:pt idx="830">
                  <c:v>700</c:v>
                </c:pt>
                <c:pt idx="831">
                  <c:v>700</c:v>
                </c:pt>
                <c:pt idx="832">
                  <c:v>700</c:v>
                </c:pt>
                <c:pt idx="833">
                  <c:v>700</c:v>
                </c:pt>
                <c:pt idx="834">
                  <c:v>700</c:v>
                </c:pt>
                <c:pt idx="835">
                  <c:v>701</c:v>
                </c:pt>
                <c:pt idx="836">
                  <c:v>703</c:v>
                </c:pt>
                <c:pt idx="837">
                  <c:v>703</c:v>
                </c:pt>
                <c:pt idx="838">
                  <c:v>703</c:v>
                </c:pt>
                <c:pt idx="839">
                  <c:v>703</c:v>
                </c:pt>
                <c:pt idx="840">
                  <c:v>703</c:v>
                </c:pt>
                <c:pt idx="841">
                  <c:v>703</c:v>
                </c:pt>
                <c:pt idx="842">
                  <c:v>704</c:v>
                </c:pt>
                <c:pt idx="843">
                  <c:v>704</c:v>
                </c:pt>
                <c:pt idx="844">
                  <c:v>704</c:v>
                </c:pt>
                <c:pt idx="845">
                  <c:v>704</c:v>
                </c:pt>
                <c:pt idx="846">
                  <c:v>704</c:v>
                </c:pt>
                <c:pt idx="847">
                  <c:v>704</c:v>
                </c:pt>
                <c:pt idx="848">
                  <c:v>704</c:v>
                </c:pt>
                <c:pt idx="849">
                  <c:v>704</c:v>
                </c:pt>
                <c:pt idx="850">
                  <c:v>705</c:v>
                </c:pt>
                <c:pt idx="851">
                  <c:v>705</c:v>
                </c:pt>
                <c:pt idx="852">
                  <c:v>706</c:v>
                </c:pt>
                <c:pt idx="853">
                  <c:v>706</c:v>
                </c:pt>
                <c:pt idx="854">
                  <c:v>706</c:v>
                </c:pt>
                <c:pt idx="855">
                  <c:v>706</c:v>
                </c:pt>
                <c:pt idx="856">
                  <c:v>706</c:v>
                </c:pt>
                <c:pt idx="857">
                  <c:v>706</c:v>
                </c:pt>
                <c:pt idx="858">
                  <c:v>707</c:v>
                </c:pt>
                <c:pt idx="859">
                  <c:v>707</c:v>
                </c:pt>
                <c:pt idx="860">
                  <c:v>707</c:v>
                </c:pt>
                <c:pt idx="861">
                  <c:v>707</c:v>
                </c:pt>
                <c:pt idx="862">
                  <c:v>707</c:v>
                </c:pt>
                <c:pt idx="863">
                  <c:v>707</c:v>
                </c:pt>
                <c:pt idx="864">
                  <c:v>707</c:v>
                </c:pt>
                <c:pt idx="865">
                  <c:v>707</c:v>
                </c:pt>
                <c:pt idx="866">
                  <c:v>708</c:v>
                </c:pt>
                <c:pt idx="867">
                  <c:v>708</c:v>
                </c:pt>
                <c:pt idx="868">
                  <c:v>708</c:v>
                </c:pt>
                <c:pt idx="869">
                  <c:v>709</c:v>
                </c:pt>
                <c:pt idx="870">
                  <c:v>710</c:v>
                </c:pt>
                <c:pt idx="871">
                  <c:v>710</c:v>
                </c:pt>
                <c:pt idx="872">
                  <c:v>710</c:v>
                </c:pt>
                <c:pt idx="873">
                  <c:v>710</c:v>
                </c:pt>
                <c:pt idx="874">
                  <c:v>710</c:v>
                </c:pt>
                <c:pt idx="875">
                  <c:v>710</c:v>
                </c:pt>
                <c:pt idx="876">
                  <c:v>710</c:v>
                </c:pt>
                <c:pt idx="877">
                  <c:v>710</c:v>
                </c:pt>
                <c:pt idx="878">
                  <c:v>710</c:v>
                </c:pt>
                <c:pt idx="879">
                  <c:v>710</c:v>
                </c:pt>
                <c:pt idx="880">
                  <c:v>711</c:v>
                </c:pt>
                <c:pt idx="881">
                  <c:v>711</c:v>
                </c:pt>
                <c:pt idx="882">
                  <c:v>711</c:v>
                </c:pt>
                <c:pt idx="883">
                  <c:v>711</c:v>
                </c:pt>
                <c:pt idx="884">
                  <c:v>711</c:v>
                </c:pt>
                <c:pt idx="885">
                  <c:v>712</c:v>
                </c:pt>
                <c:pt idx="886">
                  <c:v>712</c:v>
                </c:pt>
                <c:pt idx="887">
                  <c:v>712</c:v>
                </c:pt>
                <c:pt idx="888">
                  <c:v>712</c:v>
                </c:pt>
                <c:pt idx="889">
                  <c:v>712</c:v>
                </c:pt>
                <c:pt idx="890">
                  <c:v>712</c:v>
                </c:pt>
                <c:pt idx="891">
                  <c:v>713</c:v>
                </c:pt>
                <c:pt idx="892">
                  <c:v>713</c:v>
                </c:pt>
                <c:pt idx="893">
                  <c:v>713</c:v>
                </c:pt>
                <c:pt idx="894">
                  <c:v>713</c:v>
                </c:pt>
                <c:pt idx="895">
                  <c:v>714</c:v>
                </c:pt>
                <c:pt idx="896">
                  <c:v>714</c:v>
                </c:pt>
                <c:pt idx="897">
                  <c:v>714</c:v>
                </c:pt>
                <c:pt idx="898">
                  <c:v>714</c:v>
                </c:pt>
                <c:pt idx="899">
                  <c:v>714</c:v>
                </c:pt>
                <c:pt idx="900">
                  <c:v>714</c:v>
                </c:pt>
                <c:pt idx="901">
                  <c:v>715</c:v>
                </c:pt>
                <c:pt idx="902">
                  <c:v>717</c:v>
                </c:pt>
                <c:pt idx="903">
                  <c:v>717</c:v>
                </c:pt>
                <c:pt idx="904">
                  <c:v>717</c:v>
                </c:pt>
                <c:pt idx="905">
                  <c:v>717</c:v>
                </c:pt>
                <c:pt idx="906">
                  <c:v>717</c:v>
                </c:pt>
                <c:pt idx="907">
                  <c:v>717</c:v>
                </c:pt>
                <c:pt idx="908">
                  <c:v>718</c:v>
                </c:pt>
                <c:pt idx="909">
                  <c:v>718</c:v>
                </c:pt>
                <c:pt idx="910">
                  <c:v>718</c:v>
                </c:pt>
                <c:pt idx="911">
                  <c:v>718</c:v>
                </c:pt>
                <c:pt idx="912">
                  <c:v>718</c:v>
                </c:pt>
                <c:pt idx="913">
                  <c:v>718</c:v>
                </c:pt>
                <c:pt idx="914">
                  <c:v>718</c:v>
                </c:pt>
                <c:pt idx="915">
                  <c:v>718</c:v>
                </c:pt>
                <c:pt idx="916">
                  <c:v>719</c:v>
                </c:pt>
                <c:pt idx="917">
                  <c:v>719</c:v>
                </c:pt>
                <c:pt idx="918">
                  <c:v>719</c:v>
                </c:pt>
                <c:pt idx="919">
                  <c:v>719</c:v>
                </c:pt>
                <c:pt idx="920">
                  <c:v>719</c:v>
                </c:pt>
                <c:pt idx="921">
                  <c:v>719</c:v>
                </c:pt>
                <c:pt idx="922">
                  <c:v>720</c:v>
                </c:pt>
                <c:pt idx="923">
                  <c:v>720</c:v>
                </c:pt>
                <c:pt idx="924">
                  <c:v>720</c:v>
                </c:pt>
                <c:pt idx="925">
                  <c:v>720</c:v>
                </c:pt>
                <c:pt idx="926">
                  <c:v>720</c:v>
                </c:pt>
                <c:pt idx="927">
                  <c:v>721</c:v>
                </c:pt>
                <c:pt idx="928">
                  <c:v>721</c:v>
                </c:pt>
                <c:pt idx="929">
                  <c:v>721</c:v>
                </c:pt>
                <c:pt idx="930">
                  <c:v>721</c:v>
                </c:pt>
                <c:pt idx="931">
                  <c:v>721</c:v>
                </c:pt>
                <c:pt idx="932">
                  <c:v>721</c:v>
                </c:pt>
                <c:pt idx="933">
                  <c:v>721</c:v>
                </c:pt>
                <c:pt idx="934">
                  <c:v>722</c:v>
                </c:pt>
                <c:pt idx="935">
                  <c:v>722</c:v>
                </c:pt>
                <c:pt idx="936">
                  <c:v>724</c:v>
                </c:pt>
                <c:pt idx="937">
                  <c:v>724</c:v>
                </c:pt>
                <c:pt idx="938">
                  <c:v>724</c:v>
                </c:pt>
                <c:pt idx="939">
                  <c:v>724</c:v>
                </c:pt>
                <c:pt idx="940">
                  <c:v>724</c:v>
                </c:pt>
                <c:pt idx="941">
                  <c:v>724</c:v>
                </c:pt>
                <c:pt idx="942">
                  <c:v>725</c:v>
                </c:pt>
                <c:pt idx="943">
                  <c:v>725</c:v>
                </c:pt>
                <c:pt idx="944">
                  <c:v>725</c:v>
                </c:pt>
                <c:pt idx="945">
                  <c:v>725</c:v>
                </c:pt>
                <c:pt idx="946">
                  <c:v>725</c:v>
                </c:pt>
                <c:pt idx="947">
                  <c:v>725</c:v>
                </c:pt>
                <c:pt idx="948">
                  <c:v>725</c:v>
                </c:pt>
                <c:pt idx="949">
                  <c:v>726</c:v>
                </c:pt>
                <c:pt idx="950">
                  <c:v>726</c:v>
                </c:pt>
                <c:pt idx="951">
                  <c:v>726</c:v>
                </c:pt>
                <c:pt idx="952">
                  <c:v>726</c:v>
                </c:pt>
                <c:pt idx="953">
                  <c:v>726</c:v>
                </c:pt>
                <c:pt idx="954">
                  <c:v>726</c:v>
                </c:pt>
                <c:pt idx="955">
                  <c:v>727</c:v>
                </c:pt>
                <c:pt idx="956">
                  <c:v>727</c:v>
                </c:pt>
                <c:pt idx="957">
                  <c:v>727</c:v>
                </c:pt>
                <c:pt idx="958">
                  <c:v>727</c:v>
                </c:pt>
                <c:pt idx="959">
                  <c:v>727</c:v>
                </c:pt>
                <c:pt idx="960">
                  <c:v>727</c:v>
                </c:pt>
                <c:pt idx="961">
                  <c:v>728</c:v>
                </c:pt>
                <c:pt idx="962">
                  <c:v>728</c:v>
                </c:pt>
                <c:pt idx="963">
                  <c:v>728</c:v>
                </c:pt>
                <c:pt idx="964">
                  <c:v>728</c:v>
                </c:pt>
                <c:pt idx="965">
                  <c:v>728</c:v>
                </c:pt>
                <c:pt idx="966">
                  <c:v>729</c:v>
                </c:pt>
                <c:pt idx="967">
                  <c:v>730</c:v>
                </c:pt>
                <c:pt idx="968">
                  <c:v>731</c:v>
                </c:pt>
                <c:pt idx="969">
                  <c:v>731</c:v>
                </c:pt>
                <c:pt idx="970">
                  <c:v>731</c:v>
                </c:pt>
                <c:pt idx="971">
                  <c:v>731</c:v>
                </c:pt>
                <c:pt idx="972">
                  <c:v>731</c:v>
                </c:pt>
                <c:pt idx="973">
                  <c:v>732</c:v>
                </c:pt>
                <c:pt idx="974">
                  <c:v>732</c:v>
                </c:pt>
                <c:pt idx="975">
                  <c:v>732</c:v>
                </c:pt>
                <c:pt idx="976">
                  <c:v>732</c:v>
                </c:pt>
                <c:pt idx="977">
                  <c:v>732</c:v>
                </c:pt>
                <c:pt idx="978">
                  <c:v>733</c:v>
                </c:pt>
                <c:pt idx="979">
                  <c:v>733</c:v>
                </c:pt>
                <c:pt idx="980">
                  <c:v>733</c:v>
                </c:pt>
                <c:pt idx="981">
                  <c:v>733</c:v>
                </c:pt>
                <c:pt idx="982">
                  <c:v>733</c:v>
                </c:pt>
                <c:pt idx="983">
                  <c:v>733</c:v>
                </c:pt>
                <c:pt idx="984">
                  <c:v>733</c:v>
                </c:pt>
                <c:pt idx="985">
                  <c:v>733</c:v>
                </c:pt>
                <c:pt idx="986">
                  <c:v>734</c:v>
                </c:pt>
                <c:pt idx="987">
                  <c:v>734</c:v>
                </c:pt>
                <c:pt idx="988">
                  <c:v>734</c:v>
                </c:pt>
                <c:pt idx="989">
                  <c:v>734</c:v>
                </c:pt>
                <c:pt idx="990">
                  <c:v>734</c:v>
                </c:pt>
                <c:pt idx="991">
                  <c:v>734</c:v>
                </c:pt>
                <c:pt idx="992">
                  <c:v>735</c:v>
                </c:pt>
                <c:pt idx="993">
                  <c:v>735</c:v>
                </c:pt>
                <c:pt idx="994">
                  <c:v>735</c:v>
                </c:pt>
                <c:pt idx="995">
                  <c:v>735</c:v>
                </c:pt>
                <c:pt idx="996">
                  <c:v>735</c:v>
                </c:pt>
                <c:pt idx="997">
                  <c:v>735</c:v>
                </c:pt>
                <c:pt idx="998">
                  <c:v>735</c:v>
                </c:pt>
                <c:pt idx="999">
                  <c:v>738</c:v>
                </c:pt>
                <c:pt idx="1000">
                  <c:v>738</c:v>
                </c:pt>
                <c:pt idx="1001">
                  <c:v>738</c:v>
                </c:pt>
                <c:pt idx="1002">
                  <c:v>738</c:v>
                </c:pt>
                <c:pt idx="1003">
                  <c:v>739</c:v>
                </c:pt>
                <c:pt idx="1004">
                  <c:v>739</c:v>
                </c:pt>
                <c:pt idx="1005">
                  <c:v>739</c:v>
                </c:pt>
                <c:pt idx="1006">
                  <c:v>739</c:v>
                </c:pt>
                <c:pt idx="1007">
                  <c:v>739</c:v>
                </c:pt>
                <c:pt idx="1008">
                  <c:v>739</c:v>
                </c:pt>
                <c:pt idx="1009">
                  <c:v>740</c:v>
                </c:pt>
                <c:pt idx="1010">
                  <c:v>740</c:v>
                </c:pt>
                <c:pt idx="1011">
                  <c:v>740</c:v>
                </c:pt>
                <c:pt idx="1012">
                  <c:v>740</c:v>
                </c:pt>
                <c:pt idx="1013">
                  <c:v>740</c:v>
                </c:pt>
                <c:pt idx="1014">
                  <c:v>740</c:v>
                </c:pt>
                <c:pt idx="1015">
                  <c:v>741</c:v>
                </c:pt>
                <c:pt idx="1016">
                  <c:v>741</c:v>
                </c:pt>
                <c:pt idx="1017">
                  <c:v>741</c:v>
                </c:pt>
                <c:pt idx="1018">
                  <c:v>741</c:v>
                </c:pt>
                <c:pt idx="1019">
                  <c:v>742</c:v>
                </c:pt>
                <c:pt idx="1020">
                  <c:v>742</c:v>
                </c:pt>
                <c:pt idx="1021">
                  <c:v>742</c:v>
                </c:pt>
                <c:pt idx="1022">
                  <c:v>742</c:v>
                </c:pt>
                <c:pt idx="1023">
                  <c:v>742</c:v>
                </c:pt>
                <c:pt idx="1024">
                  <c:v>742</c:v>
                </c:pt>
                <c:pt idx="1025">
                  <c:v>742</c:v>
                </c:pt>
                <c:pt idx="1026">
                  <c:v>742</c:v>
                </c:pt>
                <c:pt idx="1027">
                  <c:v>743</c:v>
                </c:pt>
                <c:pt idx="1028">
                  <c:v>744</c:v>
                </c:pt>
                <c:pt idx="1029">
                  <c:v>744</c:v>
                </c:pt>
                <c:pt idx="1030">
                  <c:v>745</c:v>
                </c:pt>
                <c:pt idx="1031">
                  <c:v>745</c:v>
                </c:pt>
                <c:pt idx="1032">
                  <c:v>745</c:v>
                </c:pt>
                <c:pt idx="1033">
                  <c:v>745</c:v>
                </c:pt>
                <c:pt idx="1034">
                  <c:v>745</c:v>
                </c:pt>
                <c:pt idx="1035">
                  <c:v>746</c:v>
                </c:pt>
                <c:pt idx="1036">
                  <c:v>746</c:v>
                </c:pt>
                <c:pt idx="1037">
                  <c:v>746</c:v>
                </c:pt>
                <c:pt idx="1038">
                  <c:v>746</c:v>
                </c:pt>
                <c:pt idx="1039">
                  <c:v>746</c:v>
                </c:pt>
                <c:pt idx="1040">
                  <c:v>746</c:v>
                </c:pt>
                <c:pt idx="1041">
                  <c:v>746</c:v>
                </c:pt>
                <c:pt idx="1042">
                  <c:v>746</c:v>
                </c:pt>
                <c:pt idx="1043">
                  <c:v>747</c:v>
                </c:pt>
                <c:pt idx="1044">
                  <c:v>747</c:v>
                </c:pt>
                <c:pt idx="1045">
                  <c:v>747</c:v>
                </c:pt>
                <c:pt idx="1046">
                  <c:v>747</c:v>
                </c:pt>
                <c:pt idx="1047">
                  <c:v>747</c:v>
                </c:pt>
                <c:pt idx="1048">
                  <c:v>747</c:v>
                </c:pt>
                <c:pt idx="1049">
                  <c:v>748</c:v>
                </c:pt>
                <c:pt idx="1050">
                  <c:v>748</c:v>
                </c:pt>
                <c:pt idx="1051">
                  <c:v>748</c:v>
                </c:pt>
                <c:pt idx="1052">
                  <c:v>748</c:v>
                </c:pt>
                <c:pt idx="1053">
                  <c:v>749</c:v>
                </c:pt>
                <c:pt idx="1054">
                  <c:v>749</c:v>
                </c:pt>
                <c:pt idx="1055">
                  <c:v>749</c:v>
                </c:pt>
                <c:pt idx="1056">
                  <c:v>750</c:v>
                </c:pt>
                <c:pt idx="1057">
                  <c:v>752</c:v>
                </c:pt>
                <c:pt idx="1058">
                  <c:v>752</c:v>
                </c:pt>
                <c:pt idx="1059">
                  <c:v>752</c:v>
                </c:pt>
                <c:pt idx="1060">
                  <c:v>752</c:v>
                </c:pt>
                <c:pt idx="1061">
                  <c:v>752</c:v>
                </c:pt>
                <c:pt idx="1062">
                  <c:v>752</c:v>
                </c:pt>
                <c:pt idx="1063">
                  <c:v>752</c:v>
                </c:pt>
                <c:pt idx="1064">
                  <c:v>752</c:v>
                </c:pt>
                <c:pt idx="1065">
                  <c:v>752</c:v>
                </c:pt>
                <c:pt idx="1066">
                  <c:v>753</c:v>
                </c:pt>
                <c:pt idx="1067">
                  <c:v>753</c:v>
                </c:pt>
                <c:pt idx="1068">
                  <c:v>753</c:v>
                </c:pt>
                <c:pt idx="1069">
                  <c:v>753</c:v>
                </c:pt>
                <c:pt idx="1070">
                  <c:v>753</c:v>
                </c:pt>
                <c:pt idx="1071">
                  <c:v>753</c:v>
                </c:pt>
                <c:pt idx="1072">
                  <c:v>753</c:v>
                </c:pt>
                <c:pt idx="1073">
                  <c:v>753</c:v>
                </c:pt>
                <c:pt idx="1074">
                  <c:v>754</c:v>
                </c:pt>
                <c:pt idx="1075">
                  <c:v>754</c:v>
                </c:pt>
                <c:pt idx="1076">
                  <c:v>754</c:v>
                </c:pt>
                <c:pt idx="1077">
                  <c:v>754</c:v>
                </c:pt>
                <c:pt idx="1078">
                  <c:v>755</c:v>
                </c:pt>
                <c:pt idx="1079">
                  <c:v>755</c:v>
                </c:pt>
                <c:pt idx="1080">
                  <c:v>755</c:v>
                </c:pt>
                <c:pt idx="1081">
                  <c:v>755</c:v>
                </c:pt>
                <c:pt idx="1082">
                  <c:v>756</c:v>
                </c:pt>
                <c:pt idx="1083">
                  <c:v>757</c:v>
                </c:pt>
                <c:pt idx="1084">
                  <c:v>758</c:v>
                </c:pt>
                <c:pt idx="1085">
                  <c:v>759</c:v>
                </c:pt>
                <c:pt idx="1086">
                  <c:v>759</c:v>
                </c:pt>
                <c:pt idx="1087">
                  <c:v>759</c:v>
                </c:pt>
                <c:pt idx="1088">
                  <c:v>759</c:v>
                </c:pt>
                <c:pt idx="1089">
                  <c:v>760</c:v>
                </c:pt>
                <c:pt idx="1090">
                  <c:v>760</c:v>
                </c:pt>
                <c:pt idx="1091">
                  <c:v>760</c:v>
                </c:pt>
                <c:pt idx="1092">
                  <c:v>760</c:v>
                </c:pt>
                <c:pt idx="1093">
                  <c:v>761</c:v>
                </c:pt>
                <c:pt idx="1094">
                  <c:v>761</c:v>
                </c:pt>
                <c:pt idx="1095">
                  <c:v>761</c:v>
                </c:pt>
                <c:pt idx="1096">
                  <c:v>761</c:v>
                </c:pt>
                <c:pt idx="1097">
                  <c:v>761</c:v>
                </c:pt>
                <c:pt idx="1098">
                  <c:v>762</c:v>
                </c:pt>
                <c:pt idx="1099">
                  <c:v>762</c:v>
                </c:pt>
                <c:pt idx="1100">
                  <c:v>762</c:v>
                </c:pt>
                <c:pt idx="1101">
                  <c:v>762</c:v>
                </c:pt>
                <c:pt idx="1102">
                  <c:v>763</c:v>
                </c:pt>
                <c:pt idx="1103">
                  <c:v>763</c:v>
                </c:pt>
                <c:pt idx="1104">
                  <c:v>763</c:v>
                </c:pt>
                <c:pt idx="1105">
                  <c:v>763</c:v>
                </c:pt>
                <c:pt idx="1106">
                  <c:v>763</c:v>
                </c:pt>
                <c:pt idx="1107">
                  <c:v>764</c:v>
                </c:pt>
                <c:pt idx="1108">
                  <c:v>765</c:v>
                </c:pt>
                <c:pt idx="1109">
                  <c:v>765</c:v>
                </c:pt>
                <c:pt idx="1110">
                  <c:v>766</c:v>
                </c:pt>
                <c:pt idx="1111">
                  <c:v>766</c:v>
                </c:pt>
                <c:pt idx="1112">
                  <c:v>766</c:v>
                </c:pt>
                <c:pt idx="1113">
                  <c:v>766</c:v>
                </c:pt>
                <c:pt idx="1114">
                  <c:v>766</c:v>
                </c:pt>
                <c:pt idx="1115">
                  <c:v>766</c:v>
                </c:pt>
                <c:pt idx="1116">
                  <c:v>766</c:v>
                </c:pt>
                <c:pt idx="1117">
                  <c:v>766</c:v>
                </c:pt>
                <c:pt idx="1118">
                  <c:v>766</c:v>
                </c:pt>
                <c:pt idx="1119">
                  <c:v>766</c:v>
                </c:pt>
                <c:pt idx="1120">
                  <c:v>766</c:v>
                </c:pt>
                <c:pt idx="1121">
                  <c:v>767</c:v>
                </c:pt>
                <c:pt idx="1122">
                  <c:v>767</c:v>
                </c:pt>
                <c:pt idx="1123">
                  <c:v>767</c:v>
                </c:pt>
                <c:pt idx="1124">
                  <c:v>767</c:v>
                </c:pt>
                <c:pt idx="1125">
                  <c:v>767</c:v>
                </c:pt>
                <c:pt idx="1126">
                  <c:v>768</c:v>
                </c:pt>
                <c:pt idx="1127">
                  <c:v>768</c:v>
                </c:pt>
                <c:pt idx="1128">
                  <c:v>768</c:v>
                </c:pt>
                <c:pt idx="1129">
                  <c:v>769</c:v>
                </c:pt>
                <c:pt idx="1130">
                  <c:v>769</c:v>
                </c:pt>
                <c:pt idx="1131">
                  <c:v>769</c:v>
                </c:pt>
                <c:pt idx="1132">
                  <c:v>769</c:v>
                </c:pt>
                <c:pt idx="1133">
                  <c:v>769</c:v>
                </c:pt>
                <c:pt idx="1134">
                  <c:v>770</c:v>
                </c:pt>
                <c:pt idx="1135">
                  <c:v>770</c:v>
                </c:pt>
                <c:pt idx="1136">
                  <c:v>772</c:v>
                </c:pt>
                <c:pt idx="1137">
                  <c:v>773</c:v>
                </c:pt>
                <c:pt idx="1138">
                  <c:v>773</c:v>
                </c:pt>
                <c:pt idx="1139">
                  <c:v>773</c:v>
                </c:pt>
                <c:pt idx="1140">
                  <c:v>773</c:v>
                </c:pt>
                <c:pt idx="1141">
                  <c:v>773</c:v>
                </c:pt>
                <c:pt idx="1142">
                  <c:v>774</c:v>
                </c:pt>
                <c:pt idx="1143">
                  <c:v>774</c:v>
                </c:pt>
                <c:pt idx="1144">
                  <c:v>774</c:v>
                </c:pt>
                <c:pt idx="1145">
                  <c:v>774</c:v>
                </c:pt>
                <c:pt idx="1146">
                  <c:v>774</c:v>
                </c:pt>
                <c:pt idx="1147">
                  <c:v>774</c:v>
                </c:pt>
                <c:pt idx="1148">
                  <c:v>774</c:v>
                </c:pt>
                <c:pt idx="1149">
                  <c:v>774</c:v>
                </c:pt>
                <c:pt idx="1150">
                  <c:v>775</c:v>
                </c:pt>
                <c:pt idx="1151">
                  <c:v>775</c:v>
                </c:pt>
                <c:pt idx="1152">
                  <c:v>775</c:v>
                </c:pt>
                <c:pt idx="1153">
                  <c:v>775</c:v>
                </c:pt>
                <c:pt idx="1154">
                  <c:v>775</c:v>
                </c:pt>
                <c:pt idx="1155">
                  <c:v>775</c:v>
                </c:pt>
                <c:pt idx="1156">
                  <c:v>775</c:v>
                </c:pt>
                <c:pt idx="1157">
                  <c:v>776</c:v>
                </c:pt>
                <c:pt idx="1158">
                  <c:v>776</c:v>
                </c:pt>
                <c:pt idx="1159">
                  <c:v>776</c:v>
                </c:pt>
                <c:pt idx="1160">
                  <c:v>776</c:v>
                </c:pt>
                <c:pt idx="1161">
                  <c:v>776</c:v>
                </c:pt>
                <c:pt idx="1162">
                  <c:v>776</c:v>
                </c:pt>
                <c:pt idx="1163">
                  <c:v>776</c:v>
                </c:pt>
                <c:pt idx="1164">
                  <c:v>777</c:v>
                </c:pt>
                <c:pt idx="1165">
                  <c:v>777</c:v>
                </c:pt>
                <c:pt idx="1166">
                  <c:v>777</c:v>
                </c:pt>
                <c:pt idx="1167">
                  <c:v>777</c:v>
                </c:pt>
                <c:pt idx="1168">
                  <c:v>777</c:v>
                </c:pt>
                <c:pt idx="1169">
                  <c:v>777</c:v>
                </c:pt>
                <c:pt idx="1170">
                  <c:v>777</c:v>
                </c:pt>
                <c:pt idx="1171">
                  <c:v>779</c:v>
                </c:pt>
                <c:pt idx="1172">
                  <c:v>780</c:v>
                </c:pt>
                <c:pt idx="1173">
                  <c:v>780</c:v>
                </c:pt>
                <c:pt idx="1174">
                  <c:v>780</c:v>
                </c:pt>
                <c:pt idx="1175">
                  <c:v>780</c:v>
                </c:pt>
                <c:pt idx="1176">
                  <c:v>780</c:v>
                </c:pt>
                <c:pt idx="1177">
                  <c:v>781</c:v>
                </c:pt>
                <c:pt idx="1178">
                  <c:v>781</c:v>
                </c:pt>
                <c:pt idx="1179">
                  <c:v>781</c:v>
                </c:pt>
                <c:pt idx="1180">
                  <c:v>781</c:v>
                </c:pt>
                <c:pt idx="1181">
                  <c:v>781</c:v>
                </c:pt>
                <c:pt idx="1182">
                  <c:v>781</c:v>
                </c:pt>
                <c:pt idx="1183">
                  <c:v>782</c:v>
                </c:pt>
                <c:pt idx="1184">
                  <c:v>782</c:v>
                </c:pt>
                <c:pt idx="1185">
                  <c:v>782</c:v>
                </c:pt>
                <c:pt idx="1186">
                  <c:v>782</c:v>
                </c:pt>
                <c:pt idx="1187">
                  <c:v>782</c:v>
                </c:pt>
                <c:pt idx="1188">
                  <c:v>782</c:v>
                </c:pt>
                <c:pt idx="1189">
                  <c:v>783</c:v>
                </c:pt>
                <c:pt idx="1190">
                  <c:v>783</c:v>
                </c:pt>
                <c:pt idx="1191">
                  <c:v>784</c:v>
                </c:pt>
                <c:pt idx="1192">
                  <c:v>784</c:v>
                </c:pt>
                <c:pt idx="1193">
                  <c:v>784</c:v>
                </c:pt>
                <c:pt idx="1194">
                  <c:v>784</c:v>
                </c:pt>
                <c:pt idx="1195">
                  <c:v>785</c:v>
                </c:pt>
                <c:pt idx="1196">
                  <c:v>786</c:v>
                </c:pt>
                <c:pt idx="1197">
                  <c:v>787</c:v>
                </c:pt>
                <c:pt idx="1198">
                  <c:v>787</c:v>
                </c:pt>
                <c:pt idx="1199">
                  <c:v>787</c:v>
                </c:pt>
                <c:pt idx="1200">
                  <c:v>787</c:v>
                </c:pt>
                <c:pt idx="1201">
                  <c:v>787</c:v>
                </c:pt>
                <c:pt idx="1202">
                  <c:v>787</c:v>
                </c:pt>
                <c:pt idx="1203">
                  <c:v>787</c:v>
                </c:pt>
                <c:pt idx="1204">
                  <c:v>787</c:v>
                </c:pt>
                <c:pt idx="1205">
                  <c:v>788</c:v>
                </c:pt>
                <c:pt idx="1206">
                  <c:v>788</c:v>
                </c:pt>
                <c:pt idx="1207">
                  <c:v>788</c:v>
                </c:pt>
                <c:pt idx="1208">
                  <c:v>788</c:v>
                </c:pt>
                <c:pt idx="1209">
                  <c:v>788</c:v>
                </c:pt>
                <c:pt idx="1210">
                  <c:v>788</c:v>
                </c:pt>
                <c:pt idx="1211">
                  <c:v>788</c:v>
                </c:pt>
                <c:pt idx="1212">
                  <c:v>788</c:v>
                </c:pt>
                <c:pt idx="1213">
                  <c:v>788</c:v>
                </c:pt>
                <c:pt idx="1214">
                  <c:v>789</c:v>
                </c:pt>
                <c:pt idx="1215">
                  <c:v>789</c:v>
                </c:pt>
                <c:pt idx="1216">
                  <c:v>789</c:v>
                </c:pt>
                <c:pt idx="1217">
                  <c:v>789</c:v>
                </c:pt>
                <c:pt idx="1218">
                  <c:v>789</c:v>
                </c:pt>
                <c:pt idx="1219">
                  <c:v>789</c:v>
                </c:pt>
                <c:pt idx="1220">
                  <c:v>790</c:v>
                </c:pt>
                <c:pt idx="1221">
                  <c:v>790</c:v>
                </c:pt>
                <c:pt idx="1222">
                  <c:v>790</c:v>
                </c:pt>
                <c:pt idx="1223">
                  <c:v>790</c:v>
                </c:pt>
                <c:pt idx="1224">
                  <c:v>790</c:v>
                </c:pt>
                <c:pt idx="1225">
                  <c:v>790</c:v>
                </c:pt>
                <c:pt idx="1226">
                  <c:v>791</c:v>
                </c:pt>
                <c:pt idx="1227">
                  <c:v>791</c:v>
                </c:pt>
                <c:pt idx="1228">
                  <c:v>791</c:v>
                </c:pt>
                <c:pt idx="1229">
                  <c:v>791</c:v>
                </c:pt>
                <c:pt idx="1230">
                  <c:v>793</c:v>
                </c:pt>
                <c:pt idx="1231">
                  <c:v>794</c:v>
                </c:pt>
                <c:pt idx="1232">
                  <c:v>794</c:v>
                </c:pt>
                <c:pt idx="1233">
                  <c:v>794</c:v>
                </c:pt>
                <c:pt idx="1234">
                  <c:v>794</c:v>
                </c:pt>
                <c:pt idx="1235">
                  <c:v>794</c:v>
                </c:pt>
                <c:pt idx="1236">
                  <c:v>794</c:v>
                </c:pt>
                <c:pt idx="1237">
                  <c:v>794</c:v>
                </c:pt>
                <c:pt idx="1238">
                  <c:v>794</c:v>
                </c:pt>
                <c:pt idx="1239">
                  <c:v>795</c:v>
                </c:pt>
                <c:pt idx="1240">
                  <c:v>795</c:v>
                </c:pt>
                <c:pt idx="1241">
                  <c:v>795</c:v>
                </c:pt>
                <c:pt idx="1242">
                  <c:v>795</c:v>
                </c:pt>
                <c:pt idx="1243">
                  <c:v>795</c:v>
                </c:pt>
                <c:pt idx="1244">
                  <c:v>795</c:v>
                </c:pt>
                <c:pt idx="1245">
                  <c:v>796</c:v>
                </c:pt>
                <c:pt idx="1246">
                  <c:v>796</c:v>
                </c:pt>
                <c:pt idx="1247">
                  <c:v>796</c:v>
                </c:pt>
                <c:pt idx="1248">
                  <c:v>796</c:v>
                </c:pt>
                <c:pt idx="1249">
                  <c:v>797</c:v>
                </c:pt>
                <c:pt idx="1250">
                  <c:v>797</c:v>
                </c:pt>
                <c:pt idx="1251">
                  <c:v>797</c:v>
                </c:pt>
                <c:pt idx="1252">
                  <c:v>797</c:v>
                </c:pt>
                <c:pt idx="1253">
                  <c:v>797</c:v>
                </c:pt>
                <c:pt idx="1254">
                  <c:v>798</c:v>
                </c:pt>
                <c:pt idx="1255">
                  <c:v>798</c:v>
                </c:pt>
                <c:pt idx="1256">
                  <c:v>798</c:v>
                </c:pt>
                <c:pt idx="1257">
                  <c:v>798</c:v>
                </c:pt>
                <c:pt idx="1258">
                  <c:v>798</c:v>
                </c:pt>
                <c:pt idx="1259">
                  <c:v>798</c:v>
                </c:pt>
                <c:pt idx="1260">
                  <c:v>798</c:v>
                </c:pt>
                <c:pt idx="1261">
                  <c:v>798</c:v>
                </c:pt>
                <c:pt idx="1262">
                  <c:v>798</c:v>
                </c:pt>
                <c:pt idx="1263">
                  <c:v>799</c:v>
                </c:pt>
                <c:pt idx="1264">
                  <c:v>800</c:v>
                </c:pt>
                <c:pt idx="1265">
                  <c:v>800</c:v>
                </c:pt>
                <c:pt idx="1266">
                  <c:v>801</c:v>
                </c:pt>
                <c:pt idx="1267">
                  <c:v>801</c:v>
                </c:pt>
                <c:pt idx="1268">
                  <c:v>801</c:v>
                </c:pt>
                <c:pt idx="1269">
                  <c:v>801</c:v>
                </c:pt>
                <c:pt idx="1270">
                  <c:v>802</c:v>
                </c:pt>
                <c:pt idx="1271">
                  <c:v>802</c:v>
                </c:pt>
                <c:pt idx="1272">
                  <c:v>802</c:v>
                </c:pt>
                <c:pt idx="1273">
                  <c:v>802</c:v>
                </c:pt>
                <c:pt idx="1274">
                  <c:v>803</c:v>
                </c:pt>
                <c:pt idx="1275">
                  <c:v>803</c:v>
                </c:pt>
                <c:pt idx="1276">
                  <c:v>803</c:v>
                </c:pt>
                <c:pt idx="1277">
                  <c:v>803</c:v>
                </c:pt>
                <c:pt idx="1278">
                  <c:v>803</c:v>
                </c:pt>
                <c:pt idx="1279">
                  <c:v>804</c:v>
                </c:pt>
                <c:pt idx="1280">
                  <c:v>804</c:v>
                </c:pt>
                <c:pt idx="1281">
                  <c:v>804</c:v>
                </c:pt>
                <c:pt idx="1282">
                  <c:v>804</c:v>
                </c:pt>
                <c:pt idx="1283">
                  <c:v>804</c:v>
                </c:pt>
                <c:pt idx="1284">
                  <c:v>804</c:v>
                </c:pt>
                <c:pt idx="1285">
                  <c:v>805</c:v>
                </c:pt>
                <c:pt idx="1286">
                  <c:v>805</c:v>
                </c:pt>
                <c:pt idx="1287">
                  <c:v>805</c:v>
                </c:pt>
                <c:pt idx="1288">
                  <c:v>805</c:v>
                </c:pt>
                <c:pt idx="1289">
                  <c:v>805</c:v>
                </c:pt>
                <c:pt idx="1290">
                  <c:v>805</c:v>
                </c:pt>
                <c:pt idx="1291">
                  <c:v>805</c:v>
                </c:pt>
                <c:pt idx="1292">
                  <c:v>806</c:v>
                </c:pt>
                <c:pt idx="1293">
                  <c:v>807</c:v>
                </c:pt>
                <c:pt idx="1294">
                  <c:v>807</c:v>
                </c:pt>
                <c:pt idx="1295">
                  <c:v>807</c:v>
                </c:pt>
                <c:pt idx="1296">
                  <c:v>808</c:v>
                </c:pt>
                <c:pt idx="1297">
                  <c:v>808</c:v>
                </c:pt>
                <c:pt idx="1298">
                  <c:v>808</c:v>
                </c:pt>
                <c:pt idx="1299">
                  <c:v>808</c:v>
                </c:pt>
                <c:pt idx="1300">
                  <c:v>808</c:v>
                </c:pt>
                <c:pt idx="1301">
                  <c:v>809</c:v>
                </c:pt>
                <c:pt idx="1302">
                  <c:v>809</c:v>
                </c:pt>
                <c:pt idx="1303">
                  <c:v>809</c:v>
                </c:pt>
                <c:pt idx="1304">
                  <c:v>809</c:v>
                </c:pt>
                <c:pt idx="1305">
                  <c:v>809</c:v>
                </c:pt>
                <c:pt idx="1306">
                  <c:v>809</c:v>
                </c:pt>
                <c:pt idx="1307">
                  <c:v>809</c:v>
                </c:pt>
                <c:pt idx="1308">
                  <c:v>809</c:v>
                </c:pt>
                <c:pt idx="1309">
                  <c:v>810</c:v>
                </c:pt>
                <c:pt idx="1310">
                  <c:v>810</c:v>
                </c:pt>
                <c:pt idx="1311">
                  <c:v>810</c:v>
                </c:pt>
                <c:pt idx="1312">
                  <c:v>810</c:v>
                </c:pt>
                <c:pt idx="1313">
                  <c:v>810</c:v>
                </c:pt>
                <c:pt idx="1314">
                  <c:v>810</c:v>
                </c:pt>
                <c:pt idx="1315">
                  <c:v>811</c:v>
                </c:pt>
                <c:pt idx="1316">
                  <c:v>811</c:v>
                </c:pt>
                <c:pt idx="1317">
                  <c:v>811</c:v>
                </c:pt>
                <c:pt idx="1318">
                  <c:v>811</c:v>
                </c:pt>
                <c:pt idx="1319">
                  <c:v>811</c:v>
                </c:pt>
                <c:pt idx="1320">
                  <c:v>811</c:v>
                </c:pt>
                <c:pt idx="1321">
                  <c:v>811</c:v>
                </c:pt>
                <c:pt idx="1322">
                  <c:v>812</c:v>
                </c:pt>
                <c:pt idx="1323">
                  <c:v>812</c:v>
                </c:pt>
                <c:pt idx="1324">
                  <c:v>812</c:v>
                </c:pt>
                <c:pt idx="1325">
                  <c:v>812</c:v>
                </c:pt>
                <c:pt idx="1326">
                  <c:v>812</c:v>
                </c:pt>
                <c:pt idx="1327">
                  <c:v>812</c:v>
                </c:pt>
                <c:pt idx="1328">
                  <c:v>812</c:v>
                </c:pt>
                <c:pt idx="1329">
                  <c:v>812</c:v>
                </c:pt>
                <c:pt idx="1330">
                  <c:v>812</c:v>
                </c:pt>
                <c:pt idx="1331">
                  <c:v>812</c:v>
                </c:pt>
                <c:pt idx="1332">
                  <c:v>813</c:v>
                </c:pt>
                <c:pt idx="1333">
                  <c:v>814</c:v>
                </c:pt>
                <c:pt idx="1334">
                  <c:v>815</c:v>
                </c:pt>
                <c:pt idx="1335">
                  <c:v>815</c:v>
                </c:pt>
                <c:pt idx="1336">
                  <c:v>815</c:v>
                </c:pt>
                <c:pt idx="1337">
                  <c:v>815</c:v>
                </c:pt>
                <c:pt idx="1338">
                  <c:v>815</c:v>
                </c:pt>
                <c:pt idx="1339">
                  <c:v>815</c:v>
                </c:pt>
                <c:pt idx="1340">
                  <c:v>815</c:v>
                </c:pt>
                <c:pt idx="1341">
                  <c:v>816</c:v>
                </c:pt>
                <c:pt idx="1342">
                  <c:v>816</c:v>
                </c:pt>
                <c:pt idx="1343">
                  <c:v>816</c:v>
                </c:pt>
                <c:pt idx="1344">
                  <c:v>816</c:v>
                </c:pt>
                <c:pt idx="1345">
                  <c:v>816</c:v>
                </c:pt>
                <c:pt idx="1346">
                  <c:v>816</c:v>
                </c:pt>
                <c:pt idx="1347">
                  <c:v>816</c:v>
                </c:pt>
                <c:pt idx="1348">
                  <c:v>817</c:v>
                </c:pt>
                <c:pt idx="1349">
                  <c:v>817</c:v>
                </c:pt>
                <c:pt idx="1350">
                  <c:v>817</c:v>
                </c:pt>
                <c:pt idx="1351">
                  <c:v>817</c:v>
                </c:pt>
                <c:pt idx="1352">
                  <c:v>817</c:v>
                </c:pt>
                <c:pt idx="1353">
                  <c:v>817</c:v>
                </c:pt>
                <c:pt idx="1354">
                  <c:v>817</c:v>
                </c:pt>
                <c:pt idx="1355">
                  <c:v>817</c:v>
                </c:pt>
                <c:pt idx="1356">
                  <c:v>818</c:v>
                </c:pt>
                <c:pt idx="1357">
                  <c:v>818</c:v>
                </c:pt>
                <c:pt idx="1358">
                  <c:v>818</c:v>
                </c:pt>
                <c:pt idx="1359">
                  <c:v>818</c:v>
                </c:pt>
                <c:pt idx="1360">
                  <c:v>818</c:v>
                </c:pt>
                <c:pt idx="1361">
                  <c:v>818</c:v>
                </c:pt>
                <c:pt idx="1362">
                  <c:v>818</c:v>
                </c:pt>
                <c:pt idx="1363">
                  <c:v>818</c:v>
                </c:pt>
                <c:pt idx="1364">
                  <c:v>819</c:v>
                </c:pt>
                <c:pt idx="1365">
                  <c:v>819</c:v>
                </c:pt>
                <c:pt idx="1366">
                  <c:v>819</c:v>
                </c:pt>
                <c:pt idx="1367">
                  <c:v>819</c:v>
                </c:pt>
                <c:pt idx="1368">
                  <c:v>819</c:v>
                </c:pt>
                <c:pt idx="1369">
                  <c:v>819</c:v>
                </c:pt>
                <c:pt idx="1370">
                  <c:v>822</c:v>
                </c:pt>
                <c:pt idx="1371">
                  <c:v>822</c:v>
                </c:pt>
                <c:pt idx="1372">
                  <c:v>822</c:v>
                </c:pt>
                <c:pt idx="1373">
                  <c:v>822</c:v>
                </c:pt>
                <c:pt idx="1374">
                  <c:v>822</c:v>
                </c:pt>
                <c:pt idx="1375">
                  <c:v>822</c:v>
                </c:pt>
                <c:pt idx="1376">
                  <c:v>822</c:v>
                </c:pt>
                <c:pt idx="1377">
                  <c:v>822</c:v>
                </c:pt>
                <c:pt idx="1378">
                  <c:v>822</c:v>
                </c:pt>
                <c:pt idx="1379">
                  <c:v>822</c:v>
                </c:pt>
                <c:pt idx="1380">
                  <c:v>823</c:v>
                </c:pt>
                <c:pt idx="1381">
                  <c:v>823</c:v>
                </c:pt>
                <c:pt idx="1382">
                  <c:v>823</c:v>
                </c:pt>
                <c:pt idx="1383">
                  <c:v>823</c:v>
                </c:pt>
                <c:pt idx="1384">
                  <c:v>823</c:v>
                </c:pt>
                <c:pt idx="1385">
                  <c:v>823</c:v>
                </c:pt>
                <c:pt idx="1386">
                  <c:v>824</c:v>
                </c:pt>
                <c:pt idx="1387">
                  <c:v>824</c:v>
                </c:pt>
                <c:pt idx="1388">
                  <c:v>824</c:v>
                </c:pt>
                <c:pt idx="1389">
                  <c:v>824</c:v>
                </c:pt>
                <c:pt idx="1390">
                  <c:v>824</c:v>
                </c:pt>
                <c:pt idx="1391">
                  <c:v>824</c:v>
                </c:pt>
                <c:pt idx="1392">
                  <c:v>824</c:v>
                </c:pt>
                <c:pt idx="1393">
                  <c:v>824</c:v>
                </c:pt>
                <c:pt idx="1394">
                  <c:v>824</c:v>
                </c:pt>
                <c:pt idx="1395">
                  <c:v>825</c:v>
                </c:pt>
                <c:pt idx="1396">
                  <c:v>825</c:v>
                </c:pt>
                <c:pt idx="1397">
                  <c:v>825</c:v>
                </c:pt>
                <c:pt idx="1398">
                  <c:v>825</c:v>
                </c:pt>
                <c:pt idx="1399">
                  <c:v>825</c:v>
                </c:pt>
                <c:pt idx="1400">
                  <c:v>825</c:v>
                </c:pt>
                <c:pt idx="1401">
                  <c:v>826</c:v>
                </c:pt>
                <c:pt idx="1402">
                  <c:v>826</c:v>
                </c:pt>
                <c:pt idx="1403">
                  <c:v>826</c:v>
                </c:pt>
                <c:pt idx="1404">
                  <c:v>826</c:v>
                </c:pt>
                <c:pt idx="1405">
                  <c:v>826</c:v>
                </c:pt>
                <c:pt idx="1406">
                  <c:v>826</c:v>
                </c:pt>
                <c:pt idx="1407">
                  <c:v>826</c:v>
                </c:pt>
                <c:pt idx="1408">
                  <c:v>827</c:v>
                </c:pt>
                <c:pt idx="1409">
                  <c:v>828</c:v>
                </c:pt>
                <c:pt idx="1410">
                  <c:v>828</c:v>
                </c:pt>
                <c:pt idx="1411">
                  <c:v>829</c:v>
                </c:pt>
                <c:pt idx="1412">
                  <c:v>829</c:v>
                </c:pt>
                <c:pt idx="1413">
                  <c:v>829</c:v>
                </c:pt>
                <c:pt idx="1414">
                  <c:v>829</c:v>
                </c:pt>
                <c:pt idx="1415">
                  <c:v>829</c:v>
                </c:pt>
                <c:pt idx="1416">
                  <c:v>829</c:v>
                </c:pt>
                <c:pt idx="1417">
                  <c:v>830</c:v>
                </c:pt>
                <c:pt idx="1418">
                  <c:v>830</c:v>
                </c:pt>
                <c:pt idx="1419">
                  <c:v>830</c:v>
                </c:pt>
                <c:pt idx="1420">
                  <c:v>831</c:v>
                </c:pt>
                <c:pt idx="1421">
                  <c:v>831</c:v>
                </c:pt>
                <c:pt idx="1422">
                  <c:v>832</c:v>
                </c:pt>
                <c:pt idx="1423">
                  <c:v>832</c:v>
                </c:pt>
                <c:pt idx="1424">
                  <c:v>832</c:v>
                </c:pt>
                <c:pt idx="1425">
                  <c:v>832</c:v>
                </c:pt>
                <c:pt idx="1426">
                  <c:v>832</c:v>
                </c:pt>
                <c:pt idx="1427">
                  <c:v>832</c:v>
                </c:pt>
                <c:pt idx="1428">
                  <c:v>832</c:v>
                </c:pt>
                <c:pt idx="1429">
                  <c:v>832</c:v>
                </c:pt>
                <c:pt idx="1430">
                  <c:v>833</c:v>
                </c:pt>
                <c:pt idx="1431">
                  <c:v>833</c:v>
                </c:pt>
                <c:pt idx="1432">
                  <c:v>833</c:v>
                </c:pt>
                <c:pt idx="1433">
                  <c:v>833</c:v>
                </c:pt>
                <c:pt idx="1434">
                  <c:v>834</c:v>
                </c:pt>
                <c:pt idx="1435">
                  <c:v>835</c:v>
                </c:pt>
                <c:pt idx="1436">
                  <c:v>835</c:v>
                </c:pt>
                <c:pt idx="1437">
                  <c:v>835</c:v>
                </c:pt>
                <c:pt idx="1438">
                  <c:v>836</c:v>
                </c:pt>
                <c:pt idx="1439">
                  <c:v>836</c:v>
                </c:pt>
                <c:pt idx="1440">
                  <c:v>836</c:v>
                </c:pt>
                <c:pt idx="1441">
                  <c:v>836</c:v>
                </c:pt>
                <c:pt idx="1442">
                  <c:v>837</c:v>
                </c:pt>
                <c:pt idx="1443">
                  <c:v>837</c:v>
                </c:pt>
                <c:pt idx="1444">
                  <c:v>837</c:v>
                </c:pt>
                <c:pt idx="1445">
                  <c:v>837</c:v>
                </c:pt>
                <c:pt idx="1446">
                  <c:v>838</c:v>
                </c:pt>
                <c:pt idx="1447">
                  <c:v>838</c:v>
                </c:pt>
                <c:pt idx="1448">
                  <c:v>838</c:v>
                </c:pt>
                <c:pt idx="1449">
                  <c:v>838</c:v>
                </c:pt>
                <c:pt idx="1450">
                  <c:v>839</c:v>
                </c:pt>
                <c:pt idx="1451">
                  <c:v>839</c:v>
                </c:pt>
                <c:pt idx="1452">
                  <c:v>839</c:v>
                </c:pt>
                <c:pt idx="1453">
                  <c:v>840</c:v>
                </c:pt>
                <c:pt idx="1454">
                  <c:v>840</c:v>
                </c:pt>
                <c:pt idx="1455">
                  <c:v>840</c:v>
                </c:pt>
                <c:pt idx="1456">
                  <c:v>840</c:v>
                </c:pt>
                <c:pt idx="1457">
                  <c:v>840</c:v>
                </c:pt>
                <c:pt idx="1458">
                  <c:v>841</c:v>
                </c:pt>
                <c:pt idx="1459">
                  <c:v>842</c:v>
                </c:pt>
                <c:pt idx="1460">
                  <c:v>843</c:v>
                </c:pt>
                <c:pt idx="1461">
                  <c:v>843</c:v>
                </c:pt>
                <c:pt idx="1462">
                  <c:v>843</c:v>
                </c:pt>
                <c:pt idx="1463">
                  <c:v>843</c:v>
                </c:pt>
                <c:pt idx="1464">
                  <c:v>843</c:v>
                </c:pt>
                <c:pt idx="1465">
                  <c:v>843</c:v>
                </c:pt>
                <c:pt idx="1466">
                  <c:v>843</c:v>
                </c:pt>
                <c:pt idx="1467">
                  <c:v>843</c:v>
                </c:pt>
                <c:pt idx="1468">
                  <c:v>843</c:v>
                </c:pt>
                <c:pt idx="1469">
                  <c:v>844</c:v>
                </c:pt>
                <c:pt idx="1470">
                  <c:v>844</c:v>
                </c:pt>
                <c:pt idx="1471">
                  <c:v>844</c:v>
                </c:pt>
                <c:pt idx="1472">
                  <c:v>844</c:v>
                </c:pt>
                <c:pt idx="1473">
                  <c:v>844</c:v>
                </c:pt>
                <c:pt idx="1474">
                  <c:v>845</c:v>
                </c:pt>
                <c:pt idx="1475">
                  <c:v>845</c:v>
                </c:pt>
                <c:pt idx="1476">
                  <c:v>845</c:v>
                </c:pt>
                <c:pt idx="1477">
                  <c:v>845</c:v>
                </c:pt>
                <c:pt idx="1478">
                  <c:v>845</c:v>
                </c:pt>
                <c:pt idx="1479">
                  <c:v>846</c:v>
                </c:pt>
                <c:pt idx="1480">
                  <c:v>846</c:v>
                </c:pt>
                <c:pt idx="1481">
                  <c:v>846</c:v>
                </c:pt>
                <c:pt idx="1482">
                  <c:v>846</c:v>
                </c:pt>
                <c:pt idx="1483">
                  <c:v>846</c:v>
                </c:pt>
                <c:pt idx="1484">
                  <c:v>846</c:v>
                </c:pt>
                <c:pt idx="1485">
                  <c:v>847</c:v>
                </c:pt>
                <c:pt idx="1486">
                  <c:v>847</c:v>
                </c:pt>
                <c:pt idx="1487">
                  <c:v>847</c:v>
                </c:pt>
                <c:pt idx="1488">
                  <c:v>850</c:v>
                </c:pt>
                <c:pt idx="1489">
                  <c:v>850</c:v>
                </c:pt>
                <c:pt idx="1490">
                  <c:v>850</c:v>
                </c:pt>
                <c:pt idx="1491">
                  <c:v>850</c:v>
                </c:pt>
                <c:pt idx="1492">
                  <c:v>850</c:v>
                </c:pt>
                <c:pt idx="1493">
                  <c:v>851</c:v>
                </c:pt>
                <c:pt idx="1494">
                  <c:v>851</c:v>
                </c:pt>
                <c:pt idx="1495">
                  <c:v>851</c:v>
                </c:pt>
                <c:pt idx="1496">
                  <c:v>851</c:v>
                </c:pt>
                <c:pt idx="1497">
                  <c:v>851</c:v>
                </c:pt>
                <c:pt idx="1498">
                  <c:v>851</c:v>
                </c:pt>
                <c:pt idx="1499">
                  <c:v>851</c:v>
                </c:pt>
                <c:pt idx="1500">
                  <c:v>851</c:v>
                </c:pt>
                <c:pt idx="1501">
                  <c:v>851</c:v>
                </c:pt>
                <c:pt idx="1502">
                  <c:v>851</c:v>
                </c:pt>
                <c:pt idx="1503">
                  <c:v>852</c:v>
                </c:pt>
                <c:pt idx="1504">
                  <c:v>852</c:v>
                </c:pt>
                <c:pt idx="1505">
                  <c:v>852</c:v>
                </c:pt>
                <c:pt idx="1506">
                  <c:v>852</c:v>
                </c:pt>
                <c:pt idx="1507">
                  <c:v>852</c:v>
                </c:pt>
                <c:pt idx="1508">
                  <c:v>853</c:v>
                </c:pt>
                <c:pt idx="1509">
                  <c:v>853</c:v>
                </c:pt>
                <c:pt idx="1510">
                  <c:v>853</c:v>
                </c:pt>
                <c:pt idx="1511">
                  <c:v>853</c:v>
                </c:pt>
                <c:pt idx="1512">
                  <c:v>854</c:v>
                </c:pt>
                <c:pt idx="1513">
                  <c:v>854</c:v>
                </c:pt>
                <c:pt idx="1514">
                  <c:v>854</c:v>
                </c:pt>
                <c:pt idx="1515">
                  <c:v>854</c:v>
                </c:pt>
                <c:pt idx="1516">
                  <c:v>857</c:v>
                </c:pt>
                <c:pt idx="1517">
                  <c:v>857</c:v>
                </c:pt>
                <c:pt idx="1518">
                  <c:v>857</c:v>
                </c:pt>
                <c:pt idx="1519">
                  <c:v>857</c:v>
                </c:pt>
                <c:pt idx="1520">
                  <c:v>857</c:v>
                </c:pt>
                <c:pt idx="1521">
                  <c:v>858</c:v>
                </c:pt>
                <c:pt idx="1522">
                  <c:v>858</c:v>
                </c:pt>
                <c:pt idx="1523">
                  <c:v>858</c:v>
                </c:pt>
                <c:pt idx="1524">
                  <c:v>858</c:v>
                </c:pt>
                <c:pt idx="1525">
                  <c:v>858</c:v>
                </c:pt>
                <c:pt idx="1526">
                  <c:v>859</c:v>
                </c:pt>
                <c:pt idx="1527">
                  <c:v>859</c:v>
                </c:pt>
                <c:pt idx="1528">
                  <c:v>859</c:v>
                </c:pt>
                <c:pt idx="1529">
                  <c:v>859</c:v>
                </c:pt>
                <c:pt idx="1530">
                  <c:v>859</c:v>
                </c:pt>
                <c:pt idx="1531">
                  <c:v>860</c:v>
                </c:pt>
                <c:pt idx="1532">
                  <c:v>860</c:v>
                </c:pt>
                <c:pt idx="1533">
                  <c:v>860</c:v>
                </c:pt>
                <c:pt idx="1534">
                  <c:v>860</c:v>
                </c:pt>
                <c:pt idx="1535">
                  <c:v>860</c:v>
                </c:pt>
                <c:pt idx="1536">
                  <c:v>861</c:v>
                </c:pt>
                <c:pt idx="1537">
                  <c:v>861</c:v>
                </c:pt>
                <c:pt idx="1538">
                  <c:v>862</c:v>
                </c:pt>
                <c:pt idx="1539">
                  <c:v>863</c:v>
                </c:pt>
                <c:pt idx="1540">
                  <c:v>864</c:v>
                </c:pt>
                <c:pt idx="1541">
                  <c:v>864</c:v>
                </c:pt>
                <c:pt idx="1542">
                  <c:v>864</c:v>
                </c:pt>
                <c:pt idx="1543">
                  <c:v>864</c:v>
                </c:pt>
                <c:pt idx="1544">
                  <c:v>864</c:v>
                </c:pt>
                <c:pt idx="1545">
                  <c:v>864</c:v>
                </c:pt>
                <c:pt idx="1546">
                  <c:v>864</c:v>
                </c:pt>
                <c:pt idx="1547">
                  <c:v>864</c:v>
                </c:pt>
                <c:pt idx="1548">
                  <c:v>865</c:v>
                </c:pt>
                <c:pt idx="1549">
                  <c:v>865</c:v>
                </c:pt>
                <c:pt idx="1550">
                  <c:v>865</c:v>
                </c:pt>
                <c:pt idx="1551">
                  <c:v>865</c:v>
                </c:pt>
                <c:pt idx="1552">
                  <c:v>865</c:v>
                </c:pt>
                <c:pt idx="1553">
                  <c:v>865</c:v>
                </c:pt>
                <c:pt idx="1554">
                  <c:v>866</c:v>
                </c:pt>
                <c:pt idx="1555">
                  <c:v>866</c:v>
                </c:pt>
                <c:pt idx="1556">
                  <c:v>866</c:v>
                </c:pt>
                <c:pt idx="1557">
                  <c:v>866</c:v>
                </c:pt>
                <c:pt idx="1558">
                  <c:v>866</c:v>
                </c:pt>
                <c:pt idx="1559">
                  <c:v>867</c:v>
                </c:pt>
                <c:pt idx="1560">
                  <c:v>867</c:v>
                </c:pt>
                <c:pt idx="1561">
                  <c:v>867</c:v>
                </c:pt>
                <c:pt idx="1562">
                  <c:v>867</c:v>
                </c:pt>
                <c:pt idx="1563">
                  <c:v>867</c:v>
                </c:pt>
                <c:pt idx="1564">
                  <c:v>867</c:v>
                </c:pt>
                <c:pt idx="1565">
                  <c:v>867</c:v>
                </c:pt>
                <c:pt idx="1566">
                  <c:v>868</c:v>
                </c:pt>
                <c:pt idx="1567">
                  <c:v>868</c:v>
                </c:pt>
                <c:pt idx="1568">
                  <c:v>868</c:v>
                </c:pt>
                <c:pt idx="1569">
                  <c:v>868</c:v>
                </c:pt>
                <c:pt idx="1570">
                  <c:v>868</c:v>
                </c:pt>
                <c:pt idx="1571">
                  <c:v>868</c:v>
                </c:pt>
                <c:pt idx="1572">
                  <c:v>868</c:v>
                </c:pt>
                <c:pt idx="1573">
                  <c:v>869</c:v>
                </c:pt>
                <c:pt idx="1574">
                  <c:v>870</c:v>
                </c:pt>
                <c:pt idx="1575">
                  <c:v>870</c:v>
                </c:pt>
                <c:pt idx="1576">
                  <c:v>871</c:v>
                </c:pt>
                <c:pt idx="1577">
                  <c:v>871</c:v>
                </c:pt>
                <c:pt idx="1578">
                  <c:v>871</c:v>
                </c:pt>
                <c:pt idx="1579">
                  <c:v>871</c:v>
                </c:pt>
                <c:pt idx="1580">
                  <c:v>871</c:v>
                </c:pt>
                <c:pt idx="1581">
                  <c:v>872</c:v>
                </c:pt>
                <c:pt idx="1582">
                  <c:v>872</c:v>
                </c:pt>
                <c:pt idx="1583">
                  <c:v>872</c:v>
                </c:pt>
                <c:pt idx="1584">
                  <c:v>872</c:v>
                </c:pt>
                <c:pt idx="1585">
                  <c:v>872</c:v>
                </c:pt>
                <c:pt idx="1586">
                  <c:v>873</c:v>
                </c:pt>
                <c:pt idx="1587">
                  <c:v>873</c:v>
                </c:pt>
                <c:pt idx="1588">
                  <c:v>874</c:v>
                </c:pt>
                <c:pt idx="1589">
                  <c:v>874</c:v>
                </c:pt>
                <c:pt idx="1590">
                  <c:v>874</c:v>
                </c:pt>
                <c:pt idx="1591">
                  <c:v>875</c:v>
                </c:pt>
                <c:pt idx="1592">
                  <c:v>875</c:v>
                </c:pt>
                <c:pt idx="1593">
                  <c:v>877</c:v>
                </c:pt>
                <c:pt idx="1594">
                  <c:v>877</c:v>
                </c:pt>
                <c:pt idx="1595">
                  <c:v>878</c:v>
                </c:pt>
                <c:pt idx="1596">
                  <c:v>878</c:v>
                </c:pt>
                <c:pt idx="1597">
                  <c:v>879</c:v>
                </c:pt>
                <c:pt idx="1598">
                  <c:v>879</c:v>
                </c:pt>
                <c:pt idx="1599">
                  <c:v>879</c:v>
                </c:pt>
                <c:pt idx="1600">
                  <c:v>879</c:v>
                </c:pt>
                <c:pt idx="1601">
                  <c:v>879</c:v>
                </c:pt>
                <c:pt idx="1602">
                  <c:v>879</c:v>
                </c:pt>
                <c:pt idx="1603">
                  <c:v>879</c:v>
                </c:pt>
                <c:pt idx="1604">
                  <c:v>880</c:v>
                </c:pt>
                <c:pt idx="1605">
                  <c:v>880</c:v>
                </c:pt>
                <c:pt idx="1606">
                  <c:v>880</c:v>
                </c:pt>
                <c:pt idx="1607">
                  <c:v>880</c:v>
                </c:pt>
                <c:pt idx="1608">
                  <c:v>880</c:v>
                </c:pt>
                <c:pt idx="1609">
                  <c:v>880</c:v>
                </c:pt>
                <c:pt idx="1610">
                  <c:v>880</c:v>
                </c:pt>
                <c:pt idx="1611">
                  <c:v>881</c:v>
                </c:pt>
                <c:pt idx="1612">
                  <c:v>881</c:v>
                </c:pt>
                <c:pt idx="1613">
                  <c:v>881</c:v>
                </c:pt>
                <c:pt idx="1614">
                  <c:v>881</c:v>
                </c:pt>
                <c:pt idx="1615">
                  <c:v>881</c:v>
                </c:pt>
                <c:pt idx="1616">
                  <c:v>882</c:v>
                </c:pt>
                <c:pt idx="1617">
                  <c:v>882</c:v>
                </c:pt>
                <c:pt idx="1618">
                  <c:v>882</c:v>
                </c:pt>
                <c:pt idx="1619">
                  <c:v>882</c:v>
                </c:pt>
                <c:pt idx="1620">
                  <c:v>883</c:v>
                </c:pt>
                <c:pt idx="1621">
                  <c:v>883</c:v>
                </c:pt>
                <c:pt idx="1622">
                  <c:v>884</c:v>
                </c:pt>
                <c:pt idx="1623">
                  <c:v>885</c:v>
                </c:pt>
                <c:pt idx="1624">
                  <c:v>885</c:v>
                </c:pt>
                <c:pt idx="1625">
                  <c:v>885</c:v>
                </c:pt>
                <c:pt idx="1626">
                  <c:v>885</c:v>
                </c:pt>
                <c:pt idx="1627">
                  <c:v>885</c:v>
                </c:pt>
                <c:pt idx="1628">
                  <c:v>885</c:v>
                </c:pt>
                <c:pt idx="1629">
                  <c:v>885</c:v>
                </c:pt>
                <c:pt idx="1630">
                  <c:v>885</c:v>
                </c:pt>
                <c:pt idx="1631">
                  <c:v>886</c:v>
                </c:pt>
                <c:pt idx="1632">
                  <c:v>886</c:v>
                </c:pt>
                <c:pt idx="1633">
                  <c:v>886</c:v>
                </c:pt>
                <c:pt idx="1634">
                  <c:v>886</c:v>
                </c:pt>
                <c:pt idx="1635">
                  <c:v>886</c:v>
                </c:pt>
                <c:pt idx="1636">
                  <c:v>886</c:v>
                </c:pt>
                <c:pt idx="1637">
                  <c:v>887</c:v>
                </c:pt>
                <c:pt idx="1638">
                  <c:v>887</c:v>
                </c:pt>
                <c:pt idx="1639">
                  <c:v>887</c:v>
                </c:pt>
                <c:pt idx="1640">
                  <c:v>887</c:v>
                </c:pt>
                <c:pt idx="1641">
                  <c:v>887</c:v>
                </c:pt>
                <c:pt idx="1642">
                  <c:v>888</c:v>
                </c:pt>
                <c:pt idx="1643">
                  <c:v>888</c:v>
                </c:pt>
                <c:pt idx="1644">
                  <c:v>888</c:v>
                </c:pt>
                <c:pt idx="1645">
                  <c:v>889</c:v>
                </c:pt>
                <c:pt idx="1646">
                  <c:v>889</c:v>
                </c:pt>
                <c:pt idx="1647">
                  <c:v>889</c:v>
                </c:pt>
                <c:pt idx="1648">
                  <c:v>889</c:v>
                </c:pt>
                <c:pt idx="1649">
                  <c:v>889</c:v>
                </c:pt>
                <c:pt idx="1650">
                  <c:v>890</c:v>
                </c:pt>
                <c:pt idx="1651">
                  <c:v>891</c:v>
                </c:pt>
                <c:pt idx="1652">
                  <c:v>891</c:v>
                </c:pt>
                <c:pt idx="1653">
                  <c:v>891</c:v>
                </c:pt>
                <c:pt idx="1654">
                  <c:v>891</c:v>
                </c:pt>
                <c:pt idx="1655">
                  <c:v>892</c:v>
                </c:pt>
                <c:pt idx="1656">
                  <c:v>892</c:v>
                </c:pt>
                <c:pt idx="1657">
                  <c:v>892</c:v>
                </c:pt>
                <c:pt idx="1658">
                  <c:v>892</c:v>
                </c:pt>
                <c:pt idx="1659">
                  <c:v>892</c:v>
                </c:pt>
                <c:pt idx="1660">
                  <c:v>893</c:v>
                </c:pt>
                <c:pt idx="1661">
                  <c:v>893</c:v>
                </c:pt>
                <c:pt idx="1662">
                  <c:v>893</c:v>
                </c:pt>
                <c:pt idx="1663">
                  <c:v>893</c:v>
                </c:pt>
                <c:pt idx="1664">
                  <c:v>893</c:v>
                </c:pt>
                <c:pt idx="1665">
                  <c:v>893</c:v>
                </c:pt>
                <c:pt idx="1666">
                  <c:v>893</c:v>
                </c:pt>
                <c:pt idx="1667">
                  <c:v>893</c:v>
                </c:pt>
                <c:pt idx="1668">
                  <c:v>894</c:v>
                </c:pt>
                <c:pt idx="1669">
                  <c:v>894</c:v>
                </c:pt>
                <c:pt idx="1670">
                  <c:v>894</c:v>
                </c:pt>
                <c:pt idx="1671">
                  <c:v>894</c:v>
                </c:pt>
                <c:pt idx="1672">
                  <c:v>894</c:v>
                </c:pt>
                <c:pt idx="1673">
                  <c:v>894</c:v>
                </c:pt>
                <c:pt idx="1674">
                  <c:v>894</c:v>
                </c:pt>
                <c:pt idx="1675">
                  <c:v>894</c:v>
                </c:pt>
                <c:pt idx="1676">
                  <c:v>895</c:v>
                </c:pt>
                <c:pt idx="1677">
                  <c:v>895</c:v>
                </c:pt>
                <c:pt idx="1678">
                  <c:v>895</c:v>
                </c:pt>
                <c:pt idx="1679">
                  <c:v>895</c:v>
                </c:pt>
                <c:pt idx="1680">
                  <c:v>895</c:v>
                </c:pt>
                <c:pt idx="1681">
                  <c:v>896</c:v>
                </c:pt>
                <c:pt idx="1682">
                  <c:v>896</c:v>
                </c:pt>
                <c:pt idx="1683">
                  <c:v>896</c:v>
                </c:pt>
                <c:pt idx="1684">
                  <c:v>899</c:v>
                </c:pt>
                <c:pt idx="1685">
                  <c:v>899</c:v>
                </c:pt>
                <c:pt idx="1686">
                  <c:v>899</c:v>
                </c:pt>
                <c:pt idx="1687">
                  <c:v>899</c:v>
                </c:pt>
                <c:pt idx="1688">
                  <c:v>899</c:v>
                </c:pt>
                <c:pt idx="1689">
                  <c:v>899</c:v>
                </c:pt>
                <c:pt idx="1690">
                  <c:v>900</c:v>
                </c:pt>
                <c:pt idx="1691">
                  <c:v>900</c:v>
                </c:pt>
                <c:pt idx="1692">
                  <c:v>900</c:v>
                </c:pt>
                <c:pt idx="1693">
                  <c:v>900</c:v>
                </c:pt>
                <c:pt idx="1694">
                  <c:v>900</c:v>
                </c:pt>
                <c:pt idx="1695">
                  <c:v>901</c:v>
                </c:pt>
                <c:pt idx="1696">
                  <c:v>901</c:v>
                </c:pt>
                <c:pt idx="1697">
                  <c:v>901</c:v>
                </c:pt>
                <c:pt idx="1698">
                  <c:v>901</c:v>
                </c:pt>
                <c:pt idx="1699">
                  <c:v>901</c:v>
                </c:pt>
                <c:pt idx="1700">
                  <c:v>901</c:v>
                </c:pt>
                <c:pt idx="1701">
                  <c:v>902</c:v>
                </c:pt>
                <c:pt idx="1702">
                  <c:v>902</c:v>
                </c:pt>
                <c:pt idx="1703">
                  <c:v>902</c:v>
                </c:pt>
                <c:pt idx="1704">
                  <c:v>902</c:v>
                </c:pt>
                <c:pt idx="1705">
                  <c:v>902</c:v>
                </c:pt>
                <c:pt idx="1706">
                  <c:v>903</c:v>
                </c:pt>
                <c:pt idx="1707">
                  <c:v>903</c:v>
                </c:pt>
                <c:pt idx="1708">
                  <c:v>903</c:v>
                </c:pt>
                <c:pt idx="1709">
                  <c:v>903</c:v>
                </c:pt>
                <c:pt idx="1710">
                  <c:v>904</c:v>
                </c:pt>
                <c:pt idx="1711">
                  <c:v>904</c:v>
                </c:pt>
                <c:pt idx="1712">
                  <c:v>905</c:v>
                </c:pt>
                <c:pt idx="1713">
                  <c:v>906</c:v>
                </c:pt>
                <c:pt idx="1714">
                  <c:v>906</c:v>
                </c:pt>
                <c:pt idx="1715">
                  <c:v>906</c:v>
                </c:pt>
                <c:pt idx="1716">
                  <c:v>906</c:v>
                </c:pt>
                <c:pt idx="1717">
                  <c:v>907</c:v>
                </c:pt>
                <c:pt idx="1718">
                  <c:v>907</c:v>
                </c:pt>
                <c:pt idx="1719">
                  <c:v>907</c:v>
                </c:pt>
                <c:pt idx="1720">
                  <c:v>907</c:v>
                </c:pt>
                <c:pt idx="1721">
                  <c:v>907</c:v>
                </c:pt>
                <c:pt idx="1722">
                  <c:v>907</c:v>
                </c:pt>
                <c:pt idx="1723">
                  <c:v>907</c:v>
                </c:pt>
                <c:pt idx="1724">
                  <c:v>907</c:v>
                </c:pt>
                <c:pt idx="1725">
                  <c:v>908</c:v>
                </c:pt>
                <c:pt idx="1726">
                  <c:v>908</c:v>
                </c:pt>
                <c:pt idx="1727">
                  <c:v>908</c:v>
                </c:pt>
                <c:pt idx="1728">
                  <c:v>908</c:v>
                </c:pt>
                <c:pt idx="1729">
                  <c:v>908</c:v>
                </c:pt>
                <c:pt idx="1730">
                  <c:v>909</c:v>
                </c:pt>
                <c:pt idx="1731">
                  <c:v>909</c:v>
                </c:pt>
                <c:pt idx="1732">
                  <c:v>909</c:v>
                </c:pt>
                <c:pt idx="1733">
                  <c:v>909</c:v>
                </c:pt>
                <c:pt idx="1734">
                  <c:v>909</c:v>
                </c:pt>
                <c:pt idx="1735">
                  <c:v>910</c:v>
                </c:pt>
                <c:pt idx="1736">
                  <c:v>910</c:v>
                </c:pt>
                <c:pt idx="1737">
                  <c:v>910</c:v>
                </c:pt>
                <c:pt idx="1738">
                  <c:v>910</c:v>
                </c:pt>
                <c:pt idx="1739">
                  <c:v>910</c:v>
                </c:pt>
                <c:pt idx="1740">
                  <c:v>910</c:v>
                </c:pt>
                <c:pt idx="1741">
                  <c:v>910</c:v>
                </c:pt>
                <c:pt idx="1742">
                  <c:v>911</c:v>
                </c:pt>
                <c:pt idx="1743">
                  <c:v>913</c:v>
                </c:pt>
                <c:pt idx="1744">
                  <c:v>913</c:v>
                </c:pt>
                <c:pt idx="1745">
                  <c:v>913</c:v>
                </c:pt>
                <c:pt idx="1746">
                  <c:v>913</c:v>
                </c:pt>
                <c:pt idx="1747">
                  <c:v>913</c:v>
                </c:pt>
                <c:pt idx="1748">
                  <c:v>913</c:v>
                </c:pt>
                <c:pt idx="1749">
                  <c:v>913</c:v>
                </c:pt>
                <c:pt idx="1750">
                  <c:v>913</c:v>
                </c:pt>
                <c:pt idx="1751">
                  <c:v>913</c:v>
                </c:pt>
                <c:pt idx="1752">
                  <c:v>913</c:v>
                </c:pt>
                <c:pt idx="1753">
                  <c:v>913</c:v>
                </c:pt>
                <c:pt idx="1754">
                  <c:v>914</c:v>
                </c:pt>
                <c:pt idx="1755">
                  <c:v>914</c:v>
                </c:pt>
                <c:pt idx="1756">
                  <c:v>914</c:v>
                </c:pt>
                <c:pt idx="1757">
                  <c:v>914</c:v>
                </c:pt>
                <c:pt idx="1758">
                  <c:v>915</c:v>
                </c:pt>
                <c:pt idx="1759">
                  <c:v>915</c:v>
                </c:pt>
                <c:pt idx="1760">
                  <c:v>915</c:v>
                </c:pt>
                <c:pt idx="1761">
                  <c:v>915</c:v>
                </c:pt>
                <c:pt idx="1762">
                  <c:v>915</c:v>
                </c:pt>
                <c:pt idx="1763">
                  <c:v>915</c:v>
                </c:pt>
                <c:pt idx="1764">
                  <c:v>915</c:v>
                </c:pt>
                <c:pt idx="1765">
                  <c:v>916</c:v>
                </c:pt>
                <c:pt idx="1766">
                  <c:v>916</c:v>
                </c:pt>
                <c:pt idx="1767">
                  <c:v>916</c:v>
                </c:pt>
                <c:pt idx="1768">
                  <c:v>916</c:v>
                </c:pt>
                <c:pt idx="1769">
                  <c:v>916</c:v>
                </c:pt>
                <c:pt idx="1770">
                  <c:v>917</c:v>
                </c:pt>
                <c:pt idx="1771">
                  <c:v>917</c:v>
                </c:pt>
                <c:pt idx="1772">
                  <c:v>917</c:v>
                </c:pt>
                <c:pt idx="1773">
                  <c:v>917</c:v>
                </c:pt>
                <c:pt idx="1774">
                  <c:v>917</c:v>
                </c:pt>
                <c:pt idx="1775">
                  <c:v>918</c:v>
                </c:pt>
                <c:pt idx="1776">
                  <c:v>920</c:v>
                </c:pt>
                <c:pt idx="1777">
                  <c:v>920</c:v>
                </c:pt>
                <c:pt idx="1778">
                  <c:v>920</c:v>
                </c:pt>
                <c:pt idx="1779">
                  <c:v>920</c:v>
                </c:pt>
                <c:pt idx="1780">
                  <c:v>920</c:v>
                </c:pt>
                <c:pt idx="1781">
                  <c:v>920</c:v>
                </c:pt>
                <c:pt idx="1782">
                  <c:v>920</c:v>
                </c:pt>
                <c:pt idx="1783">
                  <c:v>920</c:v>
                </c:pt>
                <c:pt idx="1784">
                  <c:v>920</c:v>
                </c:pt>
                <c:pt idx="1785">
                  <c:v>921</c:v>
                </c:pt>
                <c:pt idx="1786">
                  <c:v>921</c:v>
                </c:pt>
                <c:pt idx="1787">
                  <c:v>921</c:v>
                </c:pt>
                <c:pt idx="1788">
                  <c:v>921</c:v>
                </c:pt>
                <c:pt idx="1789">
                  <c:v>921</c:v>
                </c:pt>
                <c:pt idx="1790">
                  <c:v>921</c:v>
                </c:pt>
                <c:pt idx="1791">
                  <c:v>921</c:v>
                </c:pt>
                <c:pt idx="1792">
                  <c:v>921</c:v>
                </c:pt>
                <c:pt idx="1793">
                  <c:v>922</c:v>
                </c:pt>
                <c:pt idx="1794">
                  <c:v>922</c:v>
                </c:pt>
                <c:pt idx="1795">
                  <c:v>922</c:v>
                </c:pt>
                <c:pt idx="1796">
                  <c:v>922</c:v>
                </c:pt>
                <c:pt idx="1797">
                  <c:v>923</c:v>
                </c:pt>
                <c:pt idx="1798">
                  <c:v>923</c:v>
                </c:pt>
                <c:pt idx="1799">
                  <c:v>923</c:v>
                </c:pt>
                <c:pt idx="1800">
                  <c:v>923</c:v>
                </c:pt>
                <c:pt idx="1801">
                  <c:v>923</c:v>
                </c:pt>
                <c:pt idx="1802">
                  <c:v>924</c:v>
                </c:pt>
                <c:pt idx="1803">
                  <c:v>924</c:v>
                </c:pt>
                <c:pt idx="1804">
                  <c:v>924</c:v>
                </c:pt>
                <c:pt idx="1805">
                  <c:v>925</c:v>
                </c:pt>
                <c:pt idx="1806">
                  <c:v>927</c:v>
                </c:pt>
                <c:pt idx="1807">
                  <c:v>927</c:v>
                </c:pt>
                <c:pt idx="1808">
                  <c:v>927</c:v>
                </c:pt>
                <c:pt idx="1809">
                  <c:v>927</c:v>
                </c:pt>
                <c:pt idx="1810">
                  <c:v>927</c:v>
                </c:pt>
                <c:pt idx="1811">
                  <c:v>927</c:v>
                </c:pt>
                <c:pt idx="1812">
                  <c:v>927</c:v>
                </c:pt>
                <c:pt idx="1813">
                  <c:v>928</c:v>
                </c:pt>
                <c:pt idx="1814">
                  <c:v>928</c:v>
                </c:pt>
                <c:pt idx="1815">
                  <c:v>928</c:v>
                </c:pt>
                <c:pt idx="1816">
                  <c:v>928</c:v>
                </c:pt>
                <c:pt idx="1817">
                  <c:v>928</c:v>
                </c:pt>
                <c:pt idx="1818">
                  <c:v>928</c:v>
                </c:pt>
                <c:pt idx="1819">
                  <c:v>929</c:v>
                </c:pt>
                <c:pt idx="1820">
                  <c:v>929</c:v>
                </c:pt>
                <c:pt idx="1821">
                  <c:v>929</c:v>
                </c:pt>
                <c:pt idx="1822">
                  <c:v>929</c:v>
                </c:pt>
                <c:pt idx="1823">
                  <c:v>929</c:v>
                </c:pt>
                <c:pt idx="1824">
                  <c:v>930</c:v>
                </c:pt>
                <c:pt idx="1825">
                  <c:v>930</c:v>
                </c:pt>
                <c:pt idx="1826">
                  <c:v>930</c:v>
                </c:pt>
                <c:pt idx="1827">
                  <c:v>930</c:v>
                </c:pt>
                <c:pt idx="1828">
                  <c:v>930</c:v>
                </c:pt>
                <c:pt idx="1829">
                  <c:v>931</c:v>
                </c:pt>
                <c:pt idx="1830">
                  <c:v>931</c:v>
                </c:pt>
                <c:pt idx="1831">
                  <c:v>931</c:v>
                </c:pt>
                <c:pt idx="1832">
                  <c:v>931</c:v>
                </c:pt>
                <c:pt idx="1833">
                  <c:v>931</c:v>
                </c:pt>
                <c:pt idx="1834">
                  <c:v>931</c:v>
                </c:pt>
                <c:pt idx="1835">
                  <c:v>932</c:v>
                </c:pt>
                <c:pt idx="1836">
                  <c:v>934</c:v>
                </c:pt>
                <c:pt idx="1837">
                  <c:v>934</c:v>
                </c:pt>
                <c:pt idx="1838">
                  <c:v>934</c:v>
                </c:pt>
                <c:pt idx="1839">
                  <c:v>934</c:v>
                </c:pt>
                <c:pt idx="1840">
                  <c:v>934</c:v>
                </c:pt>
                <c:pt idx="1841">
                  <c:v>934</c:v>
                </c:pt>
                <c:pt idx="1842">
                  <c:v>935</c:v>
                </c:pt>
                <c:pt idx="1843">
                  <c:v>935</c:v>
                </c:pt>
                <c:pt idx="1844">
                  <c:v>935</c:v>
                </c:pt>
                <c:pt idx="1845">
                  <c:v>935</c:v>
                </c:pt>
                <c:pt idx="1846">
                  <c:v>935</c:v>
                </c:pt>
                <c:pt idx="1847">
                  <c:v>936</c:v>
                </c:pt>
                <c:pt idx="1848">
                  <c:v>936</c:v>
                </c:pt>
                <c:pt idx="1849">
                  <c:v>936</c:v>
                </c:pt>
                <c:pt idx="1850">
                  <c:v>936</c:v>
                </c:pt>
                <c:pt idx="1851">
                  <c:v>936</c:v>
                </c:pt>
                <c:pt idx="1852">
                  <c:v>937</c:v>
                </c:pt>
                <c:pt idx="1853">
                  <c:v>937</c:v>
                </c:pt>
                <c:pt idx="1854">
                  <c:v>937</c:v>
                </c:pt>
                <c:pt idx="1855">
                  <c:v>937</c:v>
                </c:pt>
                <c:pt idx="1856">
                  <c:v>937</c:v>
                </c:pt>
                <c:pt idx="1857">
                  <c:v>937</c:v>
                </c:pt>
                <c:pt idx="1858">
                  <c:v>938</c:v>
                </c:pt>
                <c:pt idx="1859">
                  <c:v>938</c:v>
                </c:pt>
                <c:pt idx="1860">
                  <c:v>938</c:v>
                </c:pt>
                <c:pt idx="1861">
                  <c:v>940</c:v>
                </c:pt>
                <c:pt idx="1862">
                  <c:v>941</c:v>
                </c:pt>
                <c:pt idx="1863">
                  <c:v>941</c:v>
                </c:pt>
                <c:pt idx="1864">
                  <c:v>941</c:v>
                </c:pt>
                <c:pt idx="1865">
                  <c:v>941</c:v>
                </c:pt>
                <c:pt idx="1866">
                  <c:v>942</c:v>
                </c:pt>
                <c:pt idx="1867">
                  <c:v>942</c:v>
                </c:pt>
                <c:pt idx="1868">
                  <c:v>942</c:v>
                </c:pt>
                <c:pt idx="1869">
                  <c:v>942</c:v>
                </c:pt>
                <c:pt idx="1870">
                  <c:v>942</c:v>
                </c:pt>
                <c:pt idx="1871">
                  <c:v>942</c:v>
                </c:pt>
                <c:pt idx="1872">
                  <c:v>942</c:v>
                </c:pt>
                <c:pt idx="1873">
                  <c:v>942</c:v>
                </c:pt>
                <c:pt idx="1874">
                  <c:v>942</c:v>
                </c:pt>
                <c:pt idx="1875">
                  <c:v>942</c:v>
                </c:pt>
                <c:pt idx="1876">
                  <c:v>943</c:v>
                </c:pt>
                <c:pt idx="1877">
                  <c:v>943</c:v>
                </c:pt>
                <c:pt idx="1878">
                  <c:v>943</c:v>
                </c:pt>
                <c:pt idx="1879">
                  <c:v>943</c:v>
                </c:pt>
                <c:pt idx="1880">
                  <c:v>943</c:v>
                </c:pt>
                <c:pt idx="1881">
                  <c:v>943</c:v>
                </c:pt>
                <c:pt idx="1882">
                  <c:v>943</c:v>
                </c:pt>
                <c:pt idx="1883">
                  <c:v>944</c:v>
                </c:pt>
                <c:pt idx="1884">
                  <c:v>944</c:v>
                </c:pt>
                <c:pt idx="1885">
                  <c:v>944</c:v>
                </c:pt>
                <c:pt idx="1886">
                  <c:v>944</c:v>
                </c:pt>
                <c:pt idx="1887">
                  <c:v>944</c:v>
                </c:pt>
                <c:pt idx="1888">
                  <c:v>945</c:v>
                </c:pt>
                <c:pt idx="1889">
                  <c:v>945</c:v>
                </c:pt>
                <c:pt idx="1890">
                  <c:v>945</c:v>
                </c:pt>
                <c:pt idx="1891">
                  <c:v>945</c:v>
                </c:pt>
                <c:pt idx="1892">
                  <c:v>945</c:v>
                </c:pt>
                <c:pt idx="1893">
                  <c:v>946</c:v>
                </c:pt>
                <c:pt idx="1894">
                  <c:v>947</c:v>
                </c:pt>
                <c:pt idx="1895">
                  <c:v>947</c:v>
                </c:pt>
                <c:pt idx="1896">
                  <c:v>948</c:v>
                </c:pt>
                <c:pt idx="1897">
                  <c:v>948</c:v>
                </c:pt>
                <c:pt idx="1898">
                  <c:v>948</c:v>
                </c:pt>
                <c:pt idx="1899">
                  <c:v>948</c:v>
                </c:pt>
                <c:pt idx="1900">
                  <c:v>948</c:v>
                </c:pt>
                <c:pt idx="1901">
                  <c:v>948</c:v>
                </c:pt>
                <c:pt idx="1902">
                  <c:v>948</c:v>
                </c:pt>
                <c:pt idx="1903">
                  <c:v>949</c:v>
                </c:pt>
                <c:pt idx="1904">
                  <c:v>949</c:v>
                </c:pt>
                <c:pt idx="1905">
                  <c:v>949</c:v>
                </c:pt>
                <c:pt idx="1906">
                  <c:v>949</c:v>
                </c:pt>
                <c:pt idx="1907">
                  <c:v>949</c:v>
                </c:pt>
                <c:pt idx="1908">
                  <c:v>950</c:v>
                </c:pt>
                <c:pt idx="1909">
                  <c:v>950</c:v>
                </c:pt>
                <c:pt idx="1910">
                  <c:v>950</c:v>
                </c:pt>
                <c:pt idx="1911">
                  <c:v>950</c:v>
                </c:pt>
                <c:pt idx="1912">
                  <c:v>950</c:v>
                </c:pt>
                <c:pt idx="1913">
                  <c:v>950</c:v>
                </c:pt>
                <c:pt idx="1914">
                  <c:v>950</c:v>
                </c:pt>
                <c:pt idx="1915">
                  <c:v>950</c:v>
                </c:pt>
                <c:pt idx="1916">
                  <c:v>950</c:v>
                </c:pt>
                <c:pt idx="1917">
                  <c:v>951</c:v>
                </c:pt>
                <c:pt idx="1918">
                  <c:v>951</c:v>
                </c:pt>
                <c:pt idx="1919">
                  <c:v>951</c:v>
                </c:pt>
                <c:pt idx="1920">
                  <c:v>951</c:v>
                </c:pt>
                <c:pt idx="1921">
                  <c:v>952</c:v>
                </c:pt>
                <c:pt idx="1922">
                  <c:v>952</c:v>
                </c:pt>
                <c:pt idx="1923">
                  <c:v>952</c:v>
                </c:pt>
                <c:pt idx="1924">
                  <c:v>952</c:v>
                </c:pt>
                <c:pt idx="1925">
                  <c:v>952</c:v>
                </c:pt>
                <c:pt idx="1926">
                  <c:v>952</c:v>
                </c:pt>
                <c:pt idx="1927">
                  <c:v>953</c:v>
                </c:pt>
                <c:pt idx="1928">
                  <c:v>955</c:v>
                </c:pt>
                <c:pt idx="1929">
                  <c:v>955</c:v>
                </c:pt>
                <c:pt idx="1930">
                  <c:v>955</c:v>
                </c:pt>
                <c:pt idx="1931">
                  <c:v>955</c:v>
                </c:pt>
                <c:pt idx="1932">
                  <c:v>955</c:v>
                </c:pt>
                <c:pt idx="1933">
                  <c:v>955</c:v>
                </c:pt>
                <c:pt idx="1934">
                  <c:v>955</c:v>
                </c:pt>
                <c:pt idx="1935">
                  <c:v>956</c:v>
                </c:pt>
                <c:pt idx="1936">
                  <c:v>956</c:v>
                </c:pt>
                <c:pt idx="1937">
                  <c:v>956</c:v>
                </c:pt>
                <c:pt idx="1938">
                  <c:v>956</c:v>
                </c:pt>
                <c:pt idx="1939">
                  <c:v>956</c:v>
                </c:pt>
                <c:pt idx="1940">
                  <c:v>956</c:v>
                </c:pt>
                <c:pt idx="1941">
                  <c:v>956</c:v>
                </c:pt>
                <c:pt idx="1942">
                  <c:v>956</c:v>
                </c:pt>
                <c:pt idx="1943">
                  <c:v>957</c:v>
                </c:pt>
                <c:pt idx="1944">
                  <c:v>957</c:v>
                </c:pt>
                <c:pt idx="1945">
                  <c:v>957</c:v>
                </c:pt>
                <c:pt idx="1946">
                  <c:v>957</c:v>
                </c:pt>
                <c:pt idx="1947">
                  <c:v>958</c:v>
                </c:pt>
                <c:pt idx="1948">
                  <c:v>958</c:v>
                </c:pt>
                <c:pt idx="1949">
                  <c:v>958</c:v>
                </c:pt>
                <c:pt idx="1950">
                  <c:v>958</c:v>
                </c:pt>
                <c:pt idx="1951">
                  <c:v>958</c:v>
                </c:pt>
                <c:pt idx="1952">
                  <c:v>958</c:v>
                </c:pt>
                <c:pt idx="1953">
                  <c:v>959</c:v>
                </c:pt>
                <c:pt idx="1954">
                  <c:v>959</c:v>
                </c:pt>
                <c:pt idx="1955">
                  <c:v>959</c:v>
                </c:pt>
                <c:pt idx="1956">
                  <c:v>959</c:v>
                </c:pt>
                <c:pt idx="1957">
                  <c:v>959</c:v>
                </c:pt>
                <c:pt idx="1958">
                  <c:v>959</c:v>
                </c:pt>
                <c:pt idx="1959">
                  <c:v>962</c:v>
                </c:pt>
                <c:pt idx="1960">
                  <c:v>962</c:v>
                </c:pt>
                <c:pt idx="1961">
                  <c:v>962</c:v>
                </c:pt>
                <c:pt idx="1962">
                  <c:v>962</c:v>
                </c:pt>
                <c:pt idx="1963">
                  <c:v>962</c:v>
                </c:pt>
                <c:pt idx="1964">
                  <c:v>962</c:v>
                </c:pt>
                <c:pt idx="1965">
                  <c:v>963</c:v>
                </c:pt>
                <c:pt idx="1966">
                  <c:v>963</c:v>
                </c:pt>
                <c:pt idx="1967">
                  <c:v>963</c:v>
                </c:pt>
                <c:pt idx="1968">
                  <c:v>963</c:v>
                </c:pt>
                <c:pt idx="1969">
                  <c:v>963</c:v>
                </c:pt>
                <c:pt idx="1970">
                  <c:v>963</c:v>
                </c:pt>
                <c:pt idx="1971">
                  <c:v>964</c:v>
                </c:pt>
                <c:pt idx="1972">
                  <c:v>964</c:v>
                </c:pt>
                <c:pt idx="1973">
                  <c:v>964</c:v>
                </c:pt>
                <c:pt idx="1974">
                  <c:v>964</c:v>
                </c:pt>
                <c:pt idx="1975">
                  <c:v>964</c:v>
                </c:pt>
                <c:pt idx="1976">
                  <c:v>965</c:v>
                </c:pt>
                <c:pt idx="1977">
                  <c:v>965</c:v>
                </c:pt>
                <c:pt idx="1978">
                  <c:v>965</c:v>
                </c:pt>
                <c:pt idx="1979">
                  <c:v>965</c:v>
                </c:pt>
                <c:pt idx="1980">
                  <c:v>965</c:v>
                </c:pt>
                <c:pt idx="1981">
                  <c:v>965</c:v>
                </c:pt>
                <c:pt idx="1982">
                  <c:v>965</c:v>
                </c:pt>
                <c:pt idx="1983">
                  <c:v>966</c:v>
                </c:pt>
                <c:pt idx="1984">
                  <c:v>966</c:v>
                </c:pt>
                <c:pt idx="1985">
                  <c:v>966</c:v>
                </c:pt>
                <c:pt idx="1986">
                  <c:v>966</c:v>
                </c:pt>
                <c:pt idx="1987">
                  <c:v>966</c:v>
                </c:pt>
                <c:pt idx="1988">
                  <c:v>967</c:v>
                </c:pt>
                <c:pt idx="1989">
                  <c:v>969</c:v>
                </c:pt>
                <c:pt idx="1990">
                  <c:v>969</c:v>
                </c:pt>
                <c:pt idx="1991">
                  <c:v>969</c:v>
                </c:pt>
                <c:pt idx="1992">
                  <c:v>969</c:v>
                </c:pt>
                <c:pt idx="1993">
                  <c:v>969</c:v>
                </c:pt>
                <c:pt idx="1994">
                  <c:v>970</c:v>
                </c:pt>
                <c:pt idx="1995">
                  <c:v>970</c:v>
                </c:pt>
                <c:pt idx="1996">
                  <c:v>970</c:v>
                </c:pt>
                <c:pt idx="1997">
                  <c:v>970</c:v>
                </c:pt>
                <c:pt idx="1998">
                  <c:v>970</c:v>
                </c:pt>
                <c:pt idx="1999">
                  <c:v>971</c:v>
                </c:pt>
                <c:pt idx="2000">
                  <c:v>971</c:v>
                </c:pt>
                <c:pt idx="2001">
                  <c:v>971</c:v>
                </c:pt>
                <c:pt idx="2002">
                  <c:v>971</c:v>
                </c:pt>
                <c:pt idx="2003">
                  <c:v>971</c:v>
                </c:pt>
                <c:pt idx="2004">
                  <c:v>971</c:v>
                </c:pt>
                <c:pt idx="2005">
                  <c:v>971</c:v>
                </c:pt>
                <c:pt idx="2006">
                  <c:v>972</c:v>
                </c:pt>
                <c:pt idx="2007">
                  <c:v>973</c:v>
                </c:pt>
                <c:pt idx="2008">
                  <c:v>976</c:v>
                </c:pt>
                <c:pt idx="2009">
                  <c:v>976</c:v>
                </c:pt>
                <c:pt idx="2010">
                  <c:v>976</c:v>
                </c:pt>
                <c:pt idx="2011">
                  <c:v>976</c:v>
                </c:pt>
                <c:pt idx="2012">
                  <c:v>976</c:v>
                </c:pt>
                <c:pt idx="2013">
                  <c:v>977</c:v>
                </c:pt>
                <c:pt idx="2014">
                  <c:v>977</c:v>
                </c:pt>
                <c:pt idx="2015">
                  <c:v>977</c:v>
                </c:pt>
                <c:pt idx="2016">
                  <c:v>978</c:v>
                </c:pt>
                <c:pt idx="2017">
                  <c:v>978</c:v>
                </c:pt>
                <c:pt idx="2018">
                  <c:v>979</c:v>
                </c:pt>
                <c:pt idx="2019">
                  <c:v>979</c:v>
                </c:pt>
                <c:pt idx="2020">
                  <c:v>980</c:v>
                </c:pt>
                <c:pt idx="2021">
                  <c:v>983</c:v>
                </c:pt>
                <c:pt idx="2022">
                  <c:v>983</c:v>
                </c:pt>
                <c:pt idx="2023">
                  <c:v>983</c:v>
                </c:pt>
                <c:pt idx="2024">
                  <c:v>984</c:v>
                </c:pt>
                <c:pt idx="2025">
                  <c:v>984</c:v>
                </c:pt>
                <c:pt idx="2026">
                  <c:v>985</c:v>
                </c:pt>
                <c:pt idx="2027">
                  <c:v>985</c:v>
                </c:pt>
                <c:pt idx="2028">
                  <c:v>986</c:v>
                </c:pt>
                <c:pt idx="2029">
                  <c:v>987</c:v>
                </c:pt>
                <c:pt idx="2030">
                  <c:v>987</c:v>
                </c:pt>
                <c:pt idx="2031">
                  <c:v>987</c:v>
                </c:pt>
                <c:pt idx="2032">
                  <c:v>989</c:v>
                </c:pt>
                <c:pt idx="2033">
                  <c:v>990</c:v>
                </c:pt>
                <c:pt idx="2034">
                  <c:v>990</c:v>
                </c:pt>
                <c:pt idx="2035">
                  <c:v>990</c:v>
                </c:pt>
                <c:pt idx="2036">
                  <c:v>991</c:v>
                </c:pt>
                <c:pt idx="2037">
                  <c:v>991</c:v>
                </c:pt>
                <c:pt idx="2038">
                  <c:v>991</c:v>
                </c:pt>
                <c:pt idx="2039">
                  <c:v>991</c:v>
                </c:pt>
                <c:pt idx="2040">
                  <c:v>991</c:v>
                </c:pt>
                <c:pt idx="2041">
                  <c:v>991</c:v>
                </c:pt>
                <c:pt idx="2042">
                  <c:v>991</c:v>
                </c:pt>
                <c:pt idx="2043">
                  <c:v>991</c:v>
                </c:pt>
                <c:pt idx="2044">
                  <c:v>991</c:v>
                </c:pt>
                <c:pt idx="2045">
                  <c:v>992</c:v>
                </c:pt>
                <c:pt idx="2046">
                  <c:v>992</c:v>
                </c:pt>
                <c:pt idx="2047">
                  <c:v>992</c:v>
                </c:pt>
                <c:pt idx="2048">
                  <c:v>992</c:v>
                </c:pt>
                <c:pt idx="2049">
                  <c:v>992</c:v>
                </c:pt>
                <c:pt idx="2050">
                  <c:v>992</c:v>
                </c:pt>
                <c:pt idx="2051">
                  <c:v>992</c:v>
                </c:pt>
                <c:pt idx="2052">
                  <c:v>992</c:v>
                </c:pt>
                <c:pt idx="2053">
                  <c:v>993</c:v>
                </c:pt>
                <c:pt idx="2054">
                  <c:v>993</c:v>
                </c:pt>
                <c:pt idx="2055">
                  <c:v>993</c:v>
                </c:pt>
                <c:pt idx="2056">
                  <c:v>993</c:v>
                </c:pt>
                <c:pt idx="2057">
                  <c:v>993</c:v>
                </c:pt>
                <c:pt idx="2058">
                  <c:v>993</c:v>
                </c:pt>
                <c:pt idx="2059">
                  <c:v>994</c:v>
                </c:pt>
                <c:pt idx="2060">
                  <c:v>994</c:v>
                </c:pt>
                <c:pt idx="2061">
                  <c:v>994</c:v>
                </c:pt>
                <c:pt idx="2062">
                  <c:v>994</c:v>
                </c:pt>
                <c:pt idx="2063">
                  <c:v>994</c:v>
                </c:pt>
                <c:pt idx="2064">
                  <c:v>994</c:v>
                </c:pt>
                <c:pt idx="2065">
                  <c:v>994</c:v>
                </c:pt>
                <c:pt idx="2066">
                  <c:v>996</c:v>
                </c:pt>
                <c:pt idx="2067">
                  <c:v>997</c:v>
                </c:pt>
                <c:pt idx="2068">
                  <c:v>997</c:v>
                </c:pt>
                <c:pt idx="2069">
                  <c:v>997</c:v>
                </c:pt>
                <c:pt idx="2070">
                  <c:v>997</c:v>
                </c:pt>
                <c:pt idx="2071">
                  <c:v>997</c:v>
                </c:pt>
                <c:pt idx="2072">
                  <c:v>997</c:v>
                </c:pt>
                <c:pt idx="2073">
                  <c:v>997</c:v>
                </c:pt>
                <c:pt idx="2074">
                  <c:v>997</c:v>
                </c:pt>
                <c:pt idx="2075">
                  <c:v>997</c:v>
                </c:pt>
                <c:pt idx="2076">
                  <c:v>997</c:v>
                </c:pt>
                <c:pt idx="2077">
                  <c:v>998</c:v>
                </c:pt>
                <c:pt idx="2078">
                  <c:v>998</c:v>
                </c:pt>
                <c:pt idx="2079">
                  <c:v>998</c:v>
                </c:pt>
                <c:pt idx="2080">
                  <c:v>998</c:v>
                </c:pt>
                <c:pt idx="2081">
                  <c:v>998</c:v>
                </c:pt>
                <c:pt idx="2082">
                  <c:v>998</c:v>
                </c:pt>
                <c:pt idx="2083">
                  <c:v>999</c:v>
                </c:pt>
                <c:pt idx="2084">
                  <c:v>999</c:v>
                </c:pt>
                <c:pt idx="2085">
                  <c:v>999</c:v>
                </c:pt>
                <c:pt idx="2086">
                  <c:v>999</c:v>
                </c:pt>
                <c:pt idx="2087">
                  <c:v>999</c:v>
                </c:pt>
                <c:pt idx="2088">
                  <c:v>999</c:v>
                </c:pt>
                <c:pt idx="2089">
                  <c:v>1000</c:v>
                </c:pt>
                <c:pt idx="2090">
                  <c:v>1000</c:v>
                </c:pt>
                <c:pt idx="2091">
                  <c:v>1000</c:v>
                </c:pt>
                <c:pt idx="2092">
                  <c:v>1000</c:v>
                </c:pt>
                <c:pt idx="2093">
                  <c:v>1000</c:v>
                </c:pt>
                <c:pt idx="2094">
                  <c:v>1000</c:v>
                </c:pt>
                <c:pt idx="2095">
                  <c:v>1001</c:v>
                </c:pt>
                <c:pt idx="2096">
                  <c:v>1001</c:v>
                </c:pt>
                <c:pt idx="2097">
                  <c:v>1001</c:v>
                </c:pt>
                <c:pt idx="2098">
                  <c:v>1003</c:v>
                </c:pt>
                <c:pt idx="2099">
                  <c:v>1004</c:v>
                </c:pt>
                <c:pt idx="2100">
                  <c:v>1004</c:v>
                </c:pt>
                <c:pt idx="2101">
                  <c:v>1004</c:v>
                </c:pt>
                <c:pt idx="2102">
                  <c:v>1004</c:v>
                </c:pt>
                <c:pt idx="2103">
                  <c:v>1004</c:v>
                </c:pt>
                <c:pt idx="2104">
                  <c:v>1005</c:v>
                </c:pt>
                <c:pt idx="2105">
                  <c:v>1005</c:v>
                </c:pt>
                <c:pt idx="2106">
                  <c:v>1005</c:v>
                </c:pt>
                <c:pt idx="2107">
                  <c:v>1005</c:v>
                </c:pt>
                <c:pt idx="2108">
                  <c:v>1006</c:v>
                </c:pt>
                <c:pt idx="2109">
                  <c:v>1006</c:v>
                </c:pt>
                <c:pt idx="2110">
                  <c:v>1006</c:v>
                </c:pt>
                <c:pt idx="2111">
                  <c:v>1006</c:v>
                </c:pt>
                <c:pt idx="2112">
                  <c:v>1006</c:v>
                </c:pt>
                <c:pt idx="2113">
                  <c:v>1006</c:v>
                </c:pt>
                <c:pt idx="2114">
                  <c:v>1006</c:v>
                </c:pt>
                <c:pt idx="2115">
                  <c:v>1007</c:v>
                </c:pt>
                <c:pt idx="2116">
                  <c:v>1007</c:v>
                </c:pt>
                <c:pt idx="2117">
                  <c:v>1007</c:v>
                </c:pt>
                <c:pt idx="2118">
                  <c:v>1007</c:v>
                </c:pt>
                <c:pt idx="2119">
                  <c:v>1007</c:v>
                </c:pt>
                <c:pt idx="2120">
                  <c:v>1007</c:v>
                </c:pt>
                <c:pt idx="2121">
                  <c:v>1007</c:v>
                </c:pt>
                <c:pt idx="2122">
                  <c:v>1008</c:v>
                </c:pt>
                <c:pt idx="2123">
                  <c:v>1008</c:v>
                </c:pt>
                <c:pt idx="2124">
                  <c:v>1008</c:v>
                </c:pt>
                <c:pt idx="2125">
                  <c:v>1008</c:v>
                </c:pt>
                <c:pt idx="2126">
                  <c:v>1008</c:v>
                </c:pt>
                <c:pt idx="2127">
                  <c:v>1008</c:v>
                </c:pt>
                <c:pt idx="2128">
                  <c:v>1008</c:v>
                </c:pt>
                <c:pt idx="2129">
                  <c:v>1008</c:v>
                </c:pt>
                <c:pt idx="2130">
                  <c:v>1009</c:v>
                </c:pt>
                <c:pt idx="2131">
                  <c:v>1011</c:v>
                </c:pt>
                <c:pt idx="2132">
                  <c:v>1011</c:v>
                </c:pt>
                <c:pt idx="2133">
                  <c:v>1011</c:v>
                </c:pt>
                <c:pt idx="2134">
                  <c:v>1011</c:v>
                </c:pt>
                <c:pt idx="2135">
                  <c:v>1012</c:v>
                </c:pt>
                <c:pt idx="2136">
                  <c:v>1012</c:v>
                </c:pt>
                <c:pt idx="2137">
                  <c:v>1012</c:v>
                </c:pt>
                <c:pt idx="2138">
                  <c:v>1012</c:v>
                </c:pt>
                <c:pt idx="2139">
                  <c:v>1012</c:v>
                </c:pt>
                <c:pt idx="2140">
                  <c:v>1012</c:v>
                </c:pt>
                <c:pt idx="2141">
                  <c:v>1012</c:v>
                </c:pt>
                <c:pt idx="2142">
                  <c:v>1012</c:v>
                </c:pt>
                <c:pt idx="2143">
                  <c:v>1012</c:v>
                </c:pt>
                <c:pt idx="2144">
                  <c:v>1012</c:v>
                </c:pt>
                <c:pt idx="2145">
                  <c:v>1013</c:v>
                </c:pt>
                <c:pt idx="2146">
                  <c:v>1013</c:v>
                </c:pt>
                <c:pt idx="2147">
                  <c:v>1013</c:v>
                </c:pt>
                <c:pt idx="2148">
                  <c:v>1013</c:v>
                </c:pt>
                <c:pt idx="2149">
                  <c:v>1013</c:v>
                </c:pt>
                <c:pt idx="2150">
                  <c:v>1014</c:v>
                </c:pt>
                <c:pt idx="2151">
                  <c:v>1014</c:v>
                </c:pt>
                <c:pt idx="2152">
                  <c:v>1014</c:v>
                </c:pt>
                <c:pt idx="2153">
                  <c:v>1014</c:v>
                </c:pt>
                <c:pt idx="2154">
                  <c:v>1014</c:v>
                </c:pt>
                <c:pt idx="2155">
                  <c:v>1015</c:v>
                </c:pt>
                <c:pt idx="2156">
                  <c:v>1015</c:v>
                </c:pt>
                <c:pt idx="2157">
                  <c:v>1015</c:v>
                </c:pt>
                <c:pt idx="2158">
                  <c:v>1015</c:v>
                </c:pt>
                <c:pt idx="2159">
                  <c:v>1018</c:v>
                </c:pt>
                <c:pt idx="2160">
                  <c:v>1018</c:v>
                </c:pt>
                <c:pt idx="2161">
                  <c:v>1018</c:v>
                </c:pt>
                <c:pt idx="2162">
                  <c:v>1018</c:v>
                </c:pt>
                <c:pt idx="2163">
                  <c:v>1018</c:v>
                </c:pt>
                <c:pt idx="2164">
                  <c:v>1018</c:v>
                </c:pt>
                <c:pt idx="2165">
                  <c:v>1018</c:v>
                </c:pt>
                <c:pt idx="2166">
                  <c:v>1019</c:v>
                </c:pt>
                <c:pt idx="2167">
                  <c:v>1019</c:v>
                </c:pt>
                <c:pt idx="2168">
                  <c:v>1019</c:v>
                </c:pt>
                <c:pt idx="2169">
                  <c:v>1019</c:v>
                </c:pt>
                <c:pt idx="2170">
                  <c:v>1019</c:v>
                </c:pt>
                <c:pt idx="2171">
                  <c:v>1020</c:v>
                </c:pt>
                <c:pt idx="2172">
                  <c:v>1020</c:v>
                </c:pt>
                <c:pt idx="2173">
                  <c:v>1020</c:v>
                </c:pt>
                <c:pt idx="2174">
                  <c:v>1020</c:v>
                </c:pt>
                <c:pt idx="2175">
                  <c:v>1020</c:v>
                </c:pt>
                <c:pt idx="2176">
                  <c:v>1020</c:v>
                </c:pt>
                <c:pt idx="2177">
                  <c:v>1020</c:v>
                </c:pt>
                <c:pt idx="2178">
                  <c:v>1020</c:v>
                </c:pt>
                <c:pt idx="2179">
                  <c:v>1021</c:v>
                </c:pt>
                <c:pt idx="2180">
                  <c:v>1021</c:v>
                </c:pt>
                <c:pt idx="2181">
                  <c:v>1021</c:v>
                </c:pt>
                <c:pt idx="2182">
                  <c:v>1021</c:v>
                </c:pt>
                <c:pt idx="2183">
                  <c:v>1022</c:v>
                </c:pt>
                <c:pt idx="2184">
                  <c:v>1022</c:v>
                </c:pt>
                <c:pt idx="2185">
                  <c:v>1022</c:v>
                </c:pt>
                <c:pt idx="2186">
                  <c:v>1023</c:v>
                </c:pt>
                <c:pt idx="2187">
                  <c:v>1024</c:v>
                </c:pt>
                <c:pt idx="2188">
                  <c:v>1024</c:v>
                </c:pt>
                <c:pt idx="2189">
                  <c:v>1025</c:v>
                </c:pt>
                <c:pt idx="2190">
                  <c:v>1025</c:v>
                </c:pt>
                <c:pt idx="2191">
                  <c:v>1025</c:v>
                </c:pt>
                <c:pt idx="2192">
                  <c:v>1025</c:v>
                </c:pt>
                <c:pt idx="2193">
                  <c:v>1026</c:v>
                </c:pt>
                <c:pt idx="2194">
                  <c:v>1026</c:v>
                </c:pt>
                <c:pt idx="2195">
                  <c:v>1026</c:v>
                </c:pt>
                <c:pt idx="2196">
                  <c:v>1026</c:v>
                </c:pt>
                <c:pt idx="2197">
                  <c:v>1026</c:v>
                </c:pt>
                <c:pt idx="2198">
                  <c:v>1026</c:v>
                </c:pt>
                <c:pt idx="2199">
                  <c:v>1027</c:v>
                </c:pt>
                <c:pt idx="2200">
                  <c:v>1027</c:v>
                </c:pt>
                <c:pt idx="2201">
                  <c:v>1027</c:v>
                </c:pt>
                <c:pt idx="2202">
                  <c:v>1027</c:v>
                </c:pt>
                <c:pt idx="2203">
                  <c:v>1027</c:v>
                </c:pt>
                <c:pt idx="2204">
                  <c:v>1028</c:v>
                </c:pt>
                <c:pt idx="2205">
                  <c:v>1028</c:v>
                </c:pt>
                <c:pt idx="2206">
                  <c:v>1028</c:v>
                </c:pt>
                <c:pt idx="2207">
                  <c:v>1028</c:v>
                </c:pt>
                <c:pt idx="2208">
                  <c:v>1028</c:v>
                </c:pt>
                <c:pt idx="2209">
                  <c:v>1028</c:v>
                </c:pt>
                <c:pt idx="2210">
                  <c:v>1029</c:v>
                </c:pt>
                <c:pt idx="2211">
                  <c:v>1029</c:v>
                </c:pt>
                <c:pt idx="2212">
                  <c:v>1029</c:v>
                </c:pt>
                <c:pt idx="2213">
                  <c:v>1029</c:v>
                </c:pt>
                <c:pt idx="2214">
                  <c:v>1030</c:v>
                </c:pt>
                <c:pt idx="2215">
                  <c:v>1031</c:v>
                </c:pt>
                <c:pt idx="2216">
                  <c:v>1031</c:v>
                </c:pt>
                <c:pt idx="2217">
                  <c:v>1032</c:v>
                </c:pt>
                <c:pt idx="2218">
                  <c:v>1032</c:v>
                </c:pt>
                <c:pt idx="2219">
                  <c:v>1032</c:v>
                </c:pt>
                <c:pt idx="2220">
                  <c:v>1032</c:v>
                </c:pt>
                <c:pt idx="2221">
                  <c:v>1032</c:v>
                </c:pt>
                <c:pt idx="2222">
                  <c:v>1032</c:v>
                </c:pt>
                <c:pt idx="2223">
                  <c:v>1032</c:v>
                </c:pt>
                <c:pt idx="2224">
                  <c:v>1032</c:v>
                </c:pt>
                <c:pt idx="2225">
                  <c:v>1033</c:v>
                </c:pt>
                <c:pt idx="2226">
                  <c:v>1033</c:v>
                </c:pt>
                <c:pt idx="2227">
                  <c:v>1033</c:v>
                </c:pt>
                <c:pt idx="2228">
                  <c:v>1033</c:v>
                </c:pt>
                <c:pt idx="2229">
                  <c:v>1033</c:v>
                </c:pt>
                <c:pt idx="2230">
                  <c:v>1034</c:v>
                </c:pt>
                <c:pt idx="2231">
                  <c:v>1034</c:v>
                </c:pt>
                <c:pt idx="2232">
                  <c:v>1034</c:v>
                </c:pt>
                <c:pt idx="2233">
                  <c:v>1034</c:v>
                </c:pt>
                <c:pt idx="2234">
                  <c:v>1034</c:v>
                </c:pt>
                <c:pt idx="2235">
                  <c:v>1034</c:v>
                </c:pt>
                <c:pt idx="2236">
                  <c:v>1034</c:v>
                </c:pt>
                <c:pt idx="2237">
                  <c:v>1034</c:v>
                </c:pt>
                <c:pt idx="2238">
                  <c:v>1034</c:v>
                </c:pt>
                <c:pt idx="2239">
                  <c:v>1034</c:v>
                </c:pt>
                <c:pt idx="2240">
                  <c:v>1035</c:v>
                </c:pt>
                <c:pt idx="2241">
                  <c:v>1035</c:v>
                </c:pt>
                <c:pt idx="2242">
                  <c:v>1035</c:v>
                </c:pt>
                <c:pt idx="2243">
                  <c:v>1035</c:v>
                </c:pt>
                <c:pt idx="2244">
                  <c:v>1035</c:v>
                </c:pt>
                <c:pt idx="2245">
                  <c:v>1035</c:v>
                </c:pt>
                <c:pt idx="2246">
                  <c:v>1036</c:v>
                </c:pt>
                <c:pt idx="2247">
                  <c:v>1036</c:v>
                </c:pt>
                <c:pt idx="2248">
                  <c:v>1036</c:v>
                </c:pt>
                <c:pt idx="2249">
                  <c:v>1039</c:v>
                </c:pt>
                <c:pt idx="2250">
                  <c:v>1039</c:v>
                </c:pt>
                <c:pt idx="2251">
                  <c:v>1039</c:v>
                </c:pt>
                <c:pt idx="2252">
                  <c:v>1039</c:v>
                </c:pt>
                <c:pt idx="2253">
                  <c:v>1040</c:v>
                </c:pt>
                <c:pt idx="2254">
                  <c:v>1040</c:v>
                </c:pt>
                <c:pt idx="2255">
                  <c:v>1040</c:v>
                </c:pt>
                <c:pt idx="2256">
                  <c:v>1040</c:v>
                </c:pt>
                <c:pt idx="2257">
                  <c:v>1040</c:v>
                </c:pt>
                <c:pt idx="2258">
                  <c:v>1040</c:v>
                </c:pt>
                <c:pt idx="2259">
                  <c:v>1040</c:v>
                </c:pt>
                <c:pt idx="2260">
                  <c:v>1041</c:v>
                </c:pt>
                <c:pt idx="2261">
                  <c:v>1041</c:v>
                </c:pt>
                <c:pt idx="2262">
                  <c:v>1041</c:v>
                </c:pt>
                <c:pt idx="2263">
                  <c:v>1041</c:v>
                </c:pt>
                <c:pt idx="2264">
                  <c:v>1041</c:v>
                </c:pt>
                <c:pt idx="2265">
                  <c:v>1041</c:v>
                </c:pt>
                <c:pt idx="2266">
                  <c:v>1041</c:v>
                </c:pt>
                <c:pt idx="2267">
                  <c:v>1041</c:v>
                </c:pt>
                <c:pt idx="2268">
                  <c:v>1042</c:v>
                </c:pt>
                <c:pt idx="2269">
                  <c:v>1042</c:v>
                </c:pt>
                <c:pt idx="2270">
                  <c:v>1042</c:v>
                </c:pt>
                <c:pt idx="2271">
                  <c:v>1043</c:v>
                </c:pt>
                <c:pt idx="2272">
                  <c:v>1043</c:v>
                </c:pt>
                <c:pt idx="2273">
                  <c:v>1043</c:v>
                </c:pt>
                <c:pt idx="2274">
                  <c:v>1043</c:v>
                </c:pt>
                <c:pt idx="2275">
                  <c:v>1043</c:v>
                </c:pt>
                <c:pt idx="2276">
                  <c:v>1043</c:v>
                </c:pt>
                <c:pt idx="2277">
                  <c:v>1044</c:v>
                </c:pt>
                <c:pt idx="2278">
                  <c:v>1045</c:v>
                </c:pt>
                <c:pt idx="2279">
                  <c:v>1046</c:v>
                </c:pt>
                <c:pt idx="2280">
                  <c:v>1046</c:v>
                </c:pt>
                <c:pt idx="2281">
                  <c:v>1046</c:v>
                </c:pt>
                <c:pt idx="2282">
                  <c:v>1046</c:v>
                </c:pt>
                <c:pt idx="2283">
                  <c:v>1046</c:v>
                </c:pt>
                <c:pt idx="2284">
                  <c:v>1046</c:v>
                </c:pt>
                <c:pt idx="2285">
                  <c:v>1046</c:v>
                </c:pt>
                <c:pt idx="2286">
                  <c:v>1047</c:v>
                </c:pt>
                <c:pt idx="2287">
                  <c:v>1047</c:v>
                </c:pt>
                <c:pt idx="2288">
                  <c:v>1047</c:v>
                </c:pt>
                <c:pt idx="2289">
                  <c:v>1047</c:v>
                </c:pt>
                <c:pt idx="2290">
                  <c:v>1047</c:v>
                </c:pt>
                <c:pt idx="2291">
                  <c:v>1047</c:v>
                </c:pt>
                <c:pt idx="2292">
                  <c:v>1048</c:v>
                </c:pt>
                <c:pt idx="2293">
                  <c:v>1048</c:v>
                </c:pt>
                <c:pt idx="2294">
                  <c:v>1048</c:v>
                </c:pt>
                <c:pt idx="2295">
                  <c:v>1048</c:v>
                </c:pt>
                <c:pt idx="2296">
                  <c:v>1048</c:v>
                </c:pt>
                <c:pt idx="2297">
                  <c:v>1048</c:v>
                </c:pt>
                <c:pt idx="2298">
                  <c:v>1049</c:v>
                </c:pt>
                <c:pt idx="2299">
                  <c:v>1049</c:v>
                </c:pt>
                <c:pt idx="2300">
                  <c:v>1049</c:v>
                </c:pt>
                <c:pt idx="2301">
                  <c:v>1049</c:v>
                </c:pt>
                <c:pt idx="2302">
                  <c:v>1049</c:v>
                </c:pt>
                <c:pt idx="2303">
                  <c:v>1049</c:v>
                </c:pt>
                <c:pt idx="2304">
                  <c:v>1049</c:v>
                </c:pt>
                <c:pt idx="2305">
                  <c:v>1049</c:v>
                </c:pt>
                <c:pt idx="2306">
                  <c:v>1049</c:v>
                </c:pt>
                <c:pt idx="2307">
                  <c:v>1049</c:v>
                </c:pt>
                <c:pt idx="2308">
                  <c:v>1049</c:v>
                </c:pt>
                <c:pt idx="2309">
                  <c:v>1049</c:v>
                </c:pt>
                <c:pt idx="2310">
                  <c:v>1050</c:v>
                </c:pt>
                <c:pt idx="2311">
                  <c:v>1050</c:v>
                </c:pt>
                <c:pt idx="2312">
                  <c:v>1050</c:v>
                </c:pt>
                <c:pt idx="2313">
                  <c:v>1050</c:v>
                </c:pt>
                <c:pt idx="2314">
                  <c:v>1052</c:v>
                </c:pt>
                <c:pt idx="2315">
                  <c:v>1053</c:v>
                </c:pt>
                <c:pt idx="2316">
                  <c:v>1053</c:v>
                </c:pt>
                <c:pt idx="2317">
                  <c:v>1053</c:v>
                </c:pt>
                <c:pt idx="2318">
                  <c:v>1053</c:v>
                </c:pt>
                <c:pt idx="2319">
                  <c:v>1053</c:v>
                </c:pt>
                <c:pt idx="2320">
                  <c:v>1054</c:v>
                </c:pt>
                <c:pt idx="2321">
                  <c:v>1054</c:v>
                </c:pt>
                <c:pt idx="2322">
                  <c:v>1054</c:v>
                </c:pt>
                <c:pt idx="2323">
                  <c:v>1054</c:v>
                </c:pt>
                <c:pt idx="2324">
                  <c:v>1054</c:v>
                </c:pt>
                <c:pt idx="2325">
                  <c:v>1054</c:v>
                </c:pt>
                <c:pt idx="2326">
                  <c:v>1054</c:v>
                </c:pt>
                <c:pt idx="2327">
                  <c:v>1054</c:v>
                </c:pt>
                <c:pt idx="2328">
                  <c:v>1055</c:v>
                </c:pt>
                <c:pt idx="2329">
                  <c:v>1055</c:v>
                </c:pt>
                <c:pt idx="2330">
                  <c:v>1055</c:v>
                </c:pt>
                <c:pt idx="2331">
                  <c:v>1055</c:v>
                </c:pt>
                <c:pt idx="2332">
                  <c:v>1056</c:v>
                </c:pt>
                <c:pt idx="2333">
                  <c:v>1056</c:v>
                </c:pt>
                <c:pt idx="2334">
                  <c:v>1056</c:v>
                </c:pt>
                <c:pt idx="2335">
                  <c:v>1056</c:v>
                </c:pt>
                <c:pt idx="2336">
                  <c:v>1056</c:v>
                </c:pt>
                <c:pt idx="2337">
                  <c:v>1056</c:v>
                </c:pt>
                <c:pt idx="2338">
                  <c:v>1056</c:v>
                </c:pt>
                <c:pt idx="2339">
                  <c:v>1057</c:v>
                </c:pt>
                <c:pt idx="2340">
                  <c:v>1057</c:v>
                </c:pt>
                <c:pt idx="2341">
                  <c:v>1057</c:v>
                </c:pt>
                <c:pt idx="2342">
                  <c:v>1058</c:v>
                </c:pt>
                <c:pt idx="2343">
                  <c:v>1059</c:v>
                </c:pt>
                <c:pt idx="2344">
                  <c:v>1059</c:v>
                </c:pt>
                <c:pt idx="2345">
                  <c:v>1060</c:v>
                </c:pt>
                <c:pt idx="2346">
                  <c:v>1060</c:v>
                </c:pt>
                <c:pt idx="2347">
                  <c:v>1060</c:v>
                </c:pt>
                <c:pt idx="2348">
                  <c:v>1060</c:v>
                </c:pt>
                <c:pt idx="2349">
                  <c:v>1060</c:v>
                </c:pt>
                <c:pt idx="2350">
                  <c:v>1060</c:v>
                </c:pt>
                <c:pt idx="2351">
                  <c:v>1060</c:v>
                </c:pt>
                <c:pt idx="2352">
                  <c:v>1060</c:v>
                </c:pt>
                <c:pt idx="2353">
                  <c:v>1060</c:v>
                </c:pt>
                <c:pt idx="2354">
                  <c:v>1061</c:v>
                </c:pt>
                <c:pt idx="2355">
                  <c:v>1061</c:v>
                </c:pt>
                <c:pt idx="2356">
                  <c:v>1061</c:v>
                </c:pt>
                <c:pt idx="2357">
                  <c:v>1061</c:v>
                </c:pt>
                <c:pt idx="2358">
                  <c:v>1062</c:v>
                </c:pt>
                <c:pt idx="2359">
                  <c:v>1062</c:v>
                </c:pt>
                <c:pt idx="2360">
                  <c:v>1062</c:v>
                </c:pt>
                <c:pt idx="2361">
                  <c:v>1062</c:v>
                </c:pt>
                <c:pt idx="2362">
                  <c:v>1062</c:v>
                </c:pt>
                <c:pt idx="2363">
                  <c:v>1062</c:v>
                </c:pt>
                <c:pt idx="2364">
                  <c:v>1062</c:v>
                </c:pt>
                <c:pt idx="2365">
                  <c:v>1062</c:v>
                </c:pt>
                <c:pt idx="2366">
                  <c:v>1062</c:v>
                </c:pt>
                <c:pt idx="2367">
                  <c:v>1063</c:v>
                </c:pt>
                <c:pt idx="2368">
                  <c:v>1063</c:v>
                </c:pt>
                <c:pt idx="2369">
                  <c:v>1063</c:v>
                </c:pt>
                <c:pt idx="2370">
                  <c:v>1064</c:v>
                </c:pt>
                <c:pt idx="2371">
                  <c:v>1064</c:v>
                </c:pt>
                <c:pt idx="2372">
                  <c:v>1064</c:v>
                </c:pt>
                <c:pt idx="2373">
                  <c:v>1064</c:v>
                </c:pt>
                <c:pt idx="2374">
                  <c:v>1064</c:v>
                </c:pt>
                <c:pt idx="2375">
                  <c:v>1066</c:v>
                </c:pt>
                <c:pt idx="2376">
                  <c:v>1067</c:v>
                </c:pt>
                <c:pt idx="2377">
                  <c:v>1067</c:v>
                </c:pt>
                <c:pt idx="2378">
                  <c:v>1067</c:v>
                </c:pt>
                <c:pt idx="2379">
                  <c:v>1067</c:v>
                </c:pt>
                <c:pt idx="2380">
                  <c:v>1067</c:v>
                </c:pt>
                <c:pt idx="2381">
                  <c:v>1067</c:v>
                </c:pt>
                <c:pt idx="2382">
                  <c:v>1067</c:v>
                </c:pt>
                <c:pt idx="2383">
                  <c:v>1068</c:v>
                </c:pt>
                <c:pt idx="2384">
                  <c:v>1068</c:v>
                </c:pt>
                <c:pt idx="2385">
                  <c:v>1068</c:v>
                </c:pt>
                <c:pt idx="2386">
                  <c:v>1068</c:v>
                </c:pt>
                <c:pt idx="2387">
                  <c:v>1068</c:v>
                </c:pt>
                <c:pt idx="2388">
                  <c:v>1068</c:v>
                </c:pt>
                <c:pt idx="2389">
                  <c:v>1068</c:v>
                </c:pt>
                <c:pt idx="2390">
                  <c:v>1068</c:v>
                </c:pt>
                <c:pt idx="2391">
                  <c:v>1068</c:v>
                </c:pt>
                <c:pt idx="2392">
                  <c:v>1069</c:v>
                </c:pt>
                <c:pt idx="2393">
                  <c:v>1069</c:v>
                </c:pt>
                <c:pt idx="2394">
                  <c:v>1069</c:v>
                </c:pt>
                <c:pt idx="2395">
                  <c:v>1069</c:v>
                </c:pt>
                <c:pt idx="2396">
                  <c:v>1069</c:v>
                </c:pt>
                <c:pt idx="2397">
                  <c:v>1069</c:v>
                </c:pt>
                <c:pt idx="2398">
                  <c:v>1070</c:v>
                </c:pt>
                <c:pt idx="2399">
                  <c:v>1070</c:v>
                </c:pt>
                <c:pt idx="2400">
                  <c:v>1070</c:v>
                </c:pt>
                <c:pt idx="2401">
                  <c:v>1071</c:v>
                </c:pt>
                <c:pt idx="2402">
                  <c:v>1071</c:v>
                </c:pt>
                <c:pt idx="2403">
                  <c:v>1071</c:v>
                </c:pt>
                <c:pt idx="2404">
                  <c:v>1071</c:v>
                </c:pt>
                <c:pt idx="2405">
                  <c:v>1071</c:v>
                </c:pt>
                <c:pt idx="2406">
                  <c:v>1074</c:v>
                </c:pt>
                <c:pt idx="2407">
                  <c:v>1074</c:v>
                </c:pt>
                <c:pt idx="2408">
                  <c:v>1074</c:v>
                </c:pt>
                <c:pt idx="2409">
                  <c:v>1074</c:v>
                </c:pt>
                <c:pt idx="2410">
                  <c:v>1074</c:v>
                </c:pt>
                <c:pt idx="2411">
                  <c:v>1074</c:v>
                </c:pt>
                <c:pt idx="2412">
                  <c:v>1075</c:v>
                </c:pt>
                <c:pt idx="2413">
                  <c:v>1075</c:v>
                </c:pt>
                <c:pt idx="2414">
                  <c:v>1075</c:v>
                </c:pt>
                <c:pt idx="2415">
                  <c:v>1076</c:v>
                </c:pt>
                <c:pt idx="2416">
                  <c:v>1076</c:v>
                </c:pt>
                <c:pt idx="2417">
                  <c:v>1076</c:v>
                </c:pt>
                <c:pt idx="2418">
                  <c:v>1076</c:v>
                </c:pt>
                <c:pt idx="2419">
                  <c:v>1076</c:v>
                </c:pt>
                <c:pt idx="2420">
                  <c:v>1076</c:v>
                </c:pt>
                <c:pt idx="2421">
                  <c:v>1077</c:v>
                </c:pt>
                <c:pt idx="2422">
                  <c:v>1077</c:v>
                </c:pt>
                <c:pt idx="2423">
                  <c:v>1077</c:v>
                </c:pt>
                <c:pt idx="2424">
                  <c:v>1078</c:v>
                </c:pt>
                <c:pt idx="2425">
                  <c:v>1078</c:v>
                </c:pt>
                <c:pt idx="2426">
                  <c:v>1078</c:v>
                </c:pt>
                <c:pt idx="2427">
                  <c:v>1078</c:v>
                </c:pt>
                <c:pt idx="2428">
                  <c:v>1078</c:v>
                </c:pt>
                <c:pt idx="2429">
                  <c:v>1078</c:v>
                </c:pt>
                <c:pt idx="2430">
                  <c:v>1078</c:v>
                </c:pt>
                <c:pt idx="2431">
                  <c:v>1081</c:v>
                </c:pt>
                <c:pt idx="2432">
                  <c:v>1081</c:v>
                </c:pt>
                <c:pt idx="2433">
                  <c:v>1081</c:v>
                </c:pt>
                <c:pt idx="2434">
                  <c:v>1081</c:v>
                </c:pt>
                <c:pt idx="2435">
                  <c:v>1081</c:v>
                </c:pt>
                <c:pt idx="2436">
                  <c:v>1082</c:v>
                </c:pt>
                <c:pt idx="2437">
                  <c:v>1082</c:v>
                </c:pt>
                <c:pt idx="2438">
                  <c:v>1082</c:v>
                </c:pt>
                <c:pt idx="2439">
                  <c:v>1082</c:v>
                </c:pt>
                <c:pt idx="2440">
                  <c:v>1082</c:v>
                </c:pt>
                <c:pt idx="2441">
                  <c:v>1082</c:v>
                </c:pt>
                <c:pt idx="2442">
                  <c:v>1082</c:v>
                </c:pt>
                <c:pt idx="2443">
                  <c:v>1083</c:v>
                </c:pt>
                <c:pt idx="2444">
                  <c:v>1083</c:v>
                </c:pt>
                <c:pt idx="2445">
                  <c:v>1083</c:v>
                </c:pt>
                <c:pt idx="2446">
                  <c:v>1083</c:v>
                </c:pt>
                <c:pt idx="2447">
                  <c:v>1084</c:v>
                </c:pt>
                <c:pt idx="2448">
                  <c:v>1084</c:v>
                </c:pt>
                <c:pt idx="2449">
                  <c:v>1084</c:v>
                </c:pt>
                <c:pt idx="2450">
                  <c:v>1085</c:v>
                </c:pt>
                <c:pt idx="2451">
                  <c:v>1085</c:v>
                </c:pt>
                <c:pt idx="2452">
                  <c:v>1085</c:v>
                </c:pt>
                <c:pt idx="2453">
                  <c:v>1085</c:v>
                </c:pt>
                <c:pt idx="2454">
                  <c:v>1086</c:v>
                </c:pt>
                <c:pt idx="2455">
                  <c:v>1087</c:v>
                </c:pt>
                <c:pt idx="2456">
                  <c:v>1088</c:v>
                </c:pt>
                <c:pt idx="2457">
                  <c:v>1088</c:v>
                </c:pt>
                <c:pt idx="2458">
                  <c:v>1088</c:v>
                </c:pt>
                <c:pt idx="2459">
                  <c:v>1088</c:v>
                </c:pt>
                <c:pt idx="2460">
                  <c:v>1089</c:v>
                </c:pt>
                <c:pt idx="2461">
                  <c:v>1090</c:v>
                </c:pt>
                <c:pt idx="2462">
                  <c:v>1090</c:v>
                </c:pt>
                <c:pt idx="2463">
                  <c:v>1090</c:v>
                </c:pt>
                <c:pt idx="2464">
                  <c:v>1090</c:v>
                </c:pt>
                <c:pt idx="2465">
                  <c:v>1090</c:v>
                </c:pt>
                <c:pt idx="2466">
                  <c:v>1090</c:v>
                </c:pt>
                <c:pt idx="2467">
                  <c:v>1090</c:v>
                </c:pt>
                <c:pt idx="2468">
                  <c:v>1090</c:v>
                </c:pt>
                <c:pt idx="2469">
                  <c:v>1091</c:v>
                </c:pt>
                <c:pt idx="2470">
                  <c:v>1091</c:v>
                </c:pt>
                <c:pt idx="2471">
                  <c:v>1091</c:v>
                </c:pt>
                <c:pt idx="2472">
                  <c:v>1091</c:v>
                </c:pt>
                <c:pt idx="2473">
                  <c:v>1092</c:v>
                </c:pt>
                <c:pt idx="2474">
                  <c:v>1092</c:v>
                </c:pt>
                <c:pt idx="2475">
                  <c:v>1092</c:v>
                </c:pt>
                <c:pt idx="2476">
                  <c:v>1092</c:v>
                </c:pt>
                <c:pt idx="2477">
                  <c:v>1093</c:v>
                </c:pt>
                <c:pt idx="2478">
                  <c:v>1095</c:v>
                </c:pt>
                <c:pt idx="2479">
                  <c:v>1095</c:v>
                </c:pt>
                <c:pt idx="2480">
                  <c:v>1095</c:v>
                </c:pt>
                <c:pt idx="2481">
                  <c:v>1095</c:v>
                </c:pt>
                <c:pt idx="2482">
                  <c:v>1095</c:v>
                </c:pt>
                <c:pt idx="2483">
                  <c:v>1096</c:v>
                </c:pt>
                <c:pt idx="2484">
                  <c:v>1096</c:v>
                </c:pt>
                <c:pt idx="2485">
                  <c:v>1096</c:v>
                </c:pt>
                <c:pt idx="2486">
                  <c:v>1097</c:v>
                </c:pt>
                <c:pt idx="2487">
                  <c:v>1097</c:v>
                </c:pt>
                <c:pt idx="2488">
                  <c:v>1097</c:v>
                </c:pt>
                <c:pt idx="2489">
                  <c:v>1097</c:v>
                </c:pt>
                <c:pt idx="2490">
                  <c:v>1098</c:v>
                </c:pt>
                <c:pt idx="2491">
                  <c:v>1098</c:v>
                </c:pt>
                <c:pt idx="2492">
                  <c:v>1098</c:v>
                </c:pt>
                <c:pt idx="2493">
                  <c:v>1098</c:v>
                </c:pt>
                <c:pt idx="2494">
                  <c:v>1098</c:v>
                </c:pt>
                <c:pt idx="2495">
                  <c:v>1098</c:v>
                </c:pt>
              </c:numCache>
            </c:numRef>
          </c:cat>
          <c:val>
            <c:numRef>
              <c:f>'F03_1b_1_PEP_CLI_N KM Data'!$C$5:$C$2500</c:f>
              <c:numCache>
                <c:formatCode>########0</c:formatCode>
                <c:ptCount val="2496"/>
                <c:pt idx="0">
                  <c:v>0</c:v>
                </c:pt>
                <c:pt idx="1">
                  <c:v>0</c:v>
                </c:pt>
                <c:pt idx="2" formatCode="0.0000000">
                  <c:v>7.9776625448749999E-2</c:v>
                </c:pt>
                <c:pt idx="3" formatCode="0.0000000">
                  <c:v>7.9776625448749999E-2</c:v>
                </c:pt>
                <c:pt idx="4" formatCode="0.0000000">
                  <c:v>7.9776625448749999E-2</c:v>
                </c:pt>
                <c:pt idx="5" formatCode="0.0000000">
                  <c:v>7.9776625448749999E-2</c:v>
                </c:pt>
                <c:pt idx="6" formatCode="0.0000000">
                  <c:v>7.9776625448749999E-2</c:v>
                </c:pt>
                <c:pt idx="7" formatCode="0.0000000">
                  <c:v>7.9776625448749999E-2</c:v>
                </c:pt>
                <c:pt idx="8" formatCode="0.0000000">
                  <c:v>7.9776625448749999E-2</c:v>
                </c:pt>
                <c:pt idx="9" formatCode="0.0000000">
                  <c:v>7.9776625448749999E-2</c:v>
                </c:pt>
                <c:pt idx="10" formatCode="0.0000000">
                  <c:v>7.9776625448749999E-2</c:v>
                </c:pt>
                <c:pt idx="11" formatCode="0.0000000">
                  <c:v>7.9776625448749999E-2</c:v>
                </c:pt>
                <c:pt idx="12" formatCode="0.0000000">
                  <c:v>7.9776625448749999E-2</c:v>
                </c:pt>
                <c:pt idx="13" formatCode="0.0000000">
                  <c:v>7.9776625448749999E-2</c:v>
                </c:pt>
                <c:pt idx="14" formatCode="0.0000000">
                  <c:v>7.9776625448749999E-2</c:v>
                </c:pt>
                <c:pt idx="15" formatCode="0.0000000">
                  <c:v>7.9776625448749999E-2</c:v>
                </c:pt>
                <c:pt idx="16" formatCode="0.0000000">
                  <c:v>7.9776625448749999E-2</c:v>
                </c:pt>
                <c:pt idx="17" formatCode="0.0000000">
                  <c:v>0.11980876622382</c:v>
                </c:pt>
                <c:pt idx="18" formatCode="#0.000000">
                  <c:v>0.19987304777395001</c:v>
                </c:pt>
                <c:pt idx="19" formatCode="#0.000000">
                  <c:v>0.19987304777395001</c:v>
                </c:pt>
                <c:pt idx="20" formatCode="#0.000000">
                  <c:v>0.19987304777395001</c:v>
                </c:pt>
                <c:pt idx="21" formatCode="0.0000000">
                  <c:v>0.23990518854901</c:v>
                </c:pt>
                <c:pt idx="22" formatCode="0.0000000">
                  <c:v>0.23990518854901</c:v>
                </c:pt>
                <c:pt idx="23" formatCode="0.0000000">
                  <c:v>0.27993732932406001</c:v>
                </c:pt>
                <c:pt idx="24" formatCode="0.0000000">
                  <c:v>0.27993732932406001</c:v>
                </c:pt>
                <c:pt idx="25" formatCode="0.0000000">
                  <c:v>0.27993732932406001</c:v>
                </c:pt>
                <c:pt idx="26" formatCode="0.0000000">
                  <c:v>0.31996947009912002</c:v>
                </c:pt>
                <c:pt idx="27" formatCode="0.0000000">
                  <c:v>0.31996947009912002</c:v>
                </c:pt>
                <c:pt idx="28" formatCode="0.0000000">
                  <c:v>0.36001769449844001</c:v>
                </c:pt>
                <c:pt idx="29" formatCode="0.0000000">
                  <c:v>0.48016236769638998</c:v>
                </c:pt>
                <c:pt idx="30" formatCode="0.0000000">
                  <c:v>0.64035526529366005</c:v>
                </c:pt>
                <c:pt idx="31" formatCode="0.0000000">
                  <c:v>0.64035526529366005</c:v>
                </c:pt>
                <c:pt idx="32" formatCode="0.0000000">
                  <c:v>0.64035526529366005</c:v>
                </c:pt>
                <c:pt idx="33" formatCode="0.0000000">
                  <c:v>0.64035526529366005</c:v>
                </c:pt>
                <c:pt idx="34" formatCode="0.0000000">
                  <c:v>0.64035526529366005</c:v>
                </c:pt>
                <c:pt idx="35" formatCode="0.0000000">
                  <c:v>0.68040348969297004</c:v>
                </c:pt>
                <c:pt idx="36" formatCode="0.0000000">
                  <c:v>0.76049993849161002</c:v>
                </c:pt>
                <c:pt idx="37" formatCode="0.0000000">
                  <c:v>0.80054816289092001</c:v>
                </c:pt>
                <c:pt idx="38" formatCode="0.0000000">
                  <c:v>0.80054816289092001</c:v>
                </c:pt>
                <c:pt idx="39" formatCode="0.0000000">
                  <c:v>0.96074106048818997</c:v>
                </c:pt>
                <c:pt idx="40" formatCode="0.0000000">
                  <c:v>1.0808857336861399</c:v>
                </c:pt>
                <c:pt idx="41" formatCode="0.0000000">
                  <c:v>1.0808857336861399</c:v>
                </c:pt>
                <c:pt idx="42" formatCode="0.0000000">
                  <c:v>1.0808857336861399</c:v>
                </c:pt>
                <c:pt idx="43" formatCode="0.0000000">
                  <c:v>1.0808857336861399</c:v>
                </c:pt>
                <c:pt idx="44" formatCode="0.0000000">
                  <c:v>1.0808857336861399</c:v>
                </c:pt>
                <c:pt idx="45" formatCode="0.0000000">
                  <c:v>1.0808857336861399</c:v>
                </c:pt>
                <c:pt idx="46" formatCode="0.0000000">
                  <c:v>1.0808857336861399</c:v>
                </c:pt>
                <c:pt idx="47" formatCode="0.0000000">
                  <c:v>1.0808857336861399</c:v>
                </c:pt>
                <c:pt idx="48" formatCode="0.0000000">
                  <c:v>1.0808857336861399</c:v>
                </c:pt>
                <c:pt idx="49" formatCode="0.0000000">
                  <c:v>1.0808857336861399</c:v>
                </c:pt>
                <c:pt idx="50" formatCode="0.0000000">
                  <c:v>1.12101519180635</c:v>
                </c:pt>
                <c:pt idx="51" formatCode="0.0000000">
                  <c:v>1.12101519180635</c:v>
                </c:pt>
                <c:pt idx="52" formatCode="0.0000000">
                  <c:v>1.1611446499265601</c:v>
                </c:pt>
                <c:pt idx="53" formatCode="0.0000000">
                  <c:v>1.1611446499265601</c:v>
                </c:pt>
                <c:pt idx="54" formatCode="0.0000000">
                  <c:v>1.2414361652393699</c:v>
                </c:pt>
                <c:pt idx="55" formatCode="0.0000000">
                  <c:v>1.2414361652393699</c:v>
                </c:pt>
                <c:pt idx="56" formatCode="0.0000000">
                  <c:v>1.28159824894607</c:v>
                </c:pt>
                <c:pt idx="57" formatCode="0.0000000">
                  <c:v>1.3619224163594601</c:v>
                </c:pt>
                <c:pt idx="58" formatCode="0.0000000">
                  <c:v>1.3619224163594601</c:v>
                </c:pt>
                <c:pt idx="59" formatCode="0.0000000">
                  <c:v>1.4021008593670501</c:v>
                </c:pt>
                <c:pt idx="60" formatCode="0.0000000">
                  <c:v>1.4422793023746401</c:v>
                </c:pt>
                <c:pt idx="61" formatCode="0.0000000">
                  <c:v>1.4824577453822301</c:v>
                </c:pt>
                <c:pt idx="62" formatCode="0.0000000">
                  <c:v>1.4824577453822301</c:v>
                </c:pt>
                <c:pt idx="63" formatCode="0.0000000">
                  <c:v>1.5628146313974001</c:v>
                </c:pt>
                <c:pt idx="64" formatCode="0.0000000">
                  <c:v>1.6029930744049901</c:v>
                </c:pt>
                <c:pt idx="65" formatCode="0.0000000">
                  <c:v>1.64317151741259</c:v>
                </c:pt>
                <c:pt idx="66" formatCode="0.0000000">
                  <c:v>1.76370684643537</c:v>
                </c:pt>
                <c:pt idx="67" formatCode="0.0000000">
                  <c:v>1.76370684643537</c:v>
                </c:pt>
                <c:pt idx="68" formatCode="0.0000000">
                  <c:v>1.76370684643537</c:v>
                </c:pt>
                <c:pt idx="69" formatCode="0.0000000">
                  <c:v>1.76370684643537</c:v>
                </c:pt>
                <c:pt idx="70" formatCode="0.0000000">
                  <c:v>1.80388528944296</c:v>
                </c:pt>
                <c:pt idx="71" formatCode="0.0000000">
                  <c:v>1.80388528944296</c:v>
                </c:pt>
                <c:pt idx="72" formatCode="0.0000000">
                  <c:v>1.84406373245056</c:v>
                </c:pt>
                <c:pt idx="73" formatCode="0.0000000">
                  <c:v>1.92442061846575</c:v>
                </c:pt>
                <c:pt idx="74" formatCode="0.0000000">
                  <c:v>2.0449559474885399</c:v>
                </c:pt>
                <c:pt idx="75" formatCode="0.0000000">
                  <c:v>2.0851343904961399</c:v>
                </c:pt>
                <c:pt idx="76" formatCode="0.0000000">
                  <c:v>2.1253128335037199</c:v>
                </c:pt>
                <c:pt idx="77" formatCode="0.0000000">
                  <c:v>2.2458481625265101</c:v>
                </c:pt>
                <c:pt idx="78" formatCode="0.0000000">
                  <c:v>2.2860266055341101</c:v>
                </c:pt>
                <c:pt idx="79" formatCode="#0.000000">
                  <c:v>2.3262050485417101</c:v>
                </c:pt>
                <c:pt idx="80" formatCode="0.0000000">
                  <c:v>2.36638349154931</c:v>
                </c:pt>
                <c:pt idx="81" formatCode="0.0000000">
                  <c:v>2.36638349154931</c:v>
                </c:pt>
                <c:pt idx="82" formatCode="0.0000000">
                  <c:v>2.36638349154931</c:v>
                </c:pt>
                <c:pt idx="83" formatCode="0.0000000">
                  <c:v>2.4065784757026401</c:v>
                </c:pt>
                <c:pt idx="84" formatCode="0.0000000">
                  <c:v>2.4467734598559798</c:v>
                </c:pt>
                <c:pt idx="85" formatCode="0.0000000">
                  <c:v>2.48696844400932</c:v>
                </c:pt>
                <c:pt idx="86" formatCode="0.0000000">
                  <c:v>2.5673584123159898</c:v>
                </c:pt>
                <c:pt idx="87" formatCode="0.0000000">
                  <c:v>2.5673584123159898</c:v>
                </c:pt>
                <c:pt idx="88" formatCode="0.0000000">
                  <c:v>2.6075533964693198</c:v>
                </c:pt>
                <c:pt idx="89" formatCode="0.0000000">
                  <c:v>2.64774838062266</c:v>
                </c:pt>
                <c:pt idx="90" formatCode="0.0000000">
                  <c:v>2.6879433647759901</c:v>
                </c:pt>
                <c:pt idx="91" formatCode="0.0000000">
                  <c:v>2.7683333330826501</c:v>
                </c:pt>
                <c:pt idx="92" formatCode="0.0000000">
                  <c:v>2.8085283172359898</c:v>
                </c:pt>
                <c:pt idx="93" formatCode="0.0000000">
                  <c:v>2.8085283172359898</c:v>
                </c:pt>
                <c:pt idx="94" formatCode="0.0000000">
                  <c:v>2.9291132696959901</c:v>
                </c:pt>
                <c:pt idx="95" formatCode="0.0000000">
                  <c:v>2.9291132696959901</c:v>
                </c:pt>
                <c:pt idx="96" formatCode="0.0000000">
                  <c:v>2.9291132696959901</c:v>
                </c:pt>
                <c:pt idx="97" formatCode="0.0000000">
                  <c:v>3.0095365395636802</c:v>
                </c:pt>
                <c:pt idx="98" formatCode="0.0000000">
                  <c:v>3.0095365395636802</c:v>
                </c:pt>
                <c:pt idx="99" formatCode="0.0000000">
                  <c:v>3.0497648529027401</c:v>
                </c:pt>
                <c:pt idx="100" formatCode="0.0000000">
                  <c:v>3.1302214795808299</c:v>
                </c:pt>
                <c:pt idx="101" formatCode="0.0000000">
                  <c:v>3.1302214795808299</c:v>
                </c:pt>
                <c:pt idx="102" formatCode="0.0000000">
                  <c:v>3.1704497929198698</c:v>
                </c:pt>
                <c:pt idx="103" formatCode="0.0000000">
                  <c:v>3.1704497929198698</c:v>
                </c:pt>
                <c:pt idx="104" formatCode="0.0000000">
                  <c:v>3.2509398595924299</c:v>
                </c:pt>
                <c:pt idx="105" formatCode="0.0000000">
                  <c:v>3.2911848929287002</c:v>
                </c:pt>
                <c:pt idx="106" formatCode="0.0000000">
                  <c:v>3.3314299262649798</c:v>
                </c:pt>
                <c:pt idx="107" formatCode="0.0000000">
                  <c:v>3.3314299262649798</c:v>
                </c:pt>
                <c:pt idx="108" formatCode="0.0000000">
                  <c:v>3.3314299262649798</c:v>
                </c:pt>
                <c:pt idx="109" formatCode="0.0000000">
                  <c:v>3.3314299262649798</c:v>
                </c:pt>
                <c:pt idx="110" formatCode="0.0000000">
                  <c:v>3.37169172138108</c:v>
                </c:pt>
                <c:pt idx="111" formatCode="0.0000000">
                  <c:v>3.37169172138108</c:v>
                </c:pt>
                <c:pt idx="112" formatCode="0.0000000">
                  <c:v>3.4119702992379399</c:v>
                </c:pt>
                <c:pt idx="113" formatCode="0.0000000">
                  <c:v>3.4119702992379399</c:v>
                </c:pt>
                <c:pt idx="114" formatCode="0.0000000">
                  <c:v>3.4925610624425798</c:v>
                </c:pt>
                <c:pt idx="115" formatCode="0.0000000">
                  <c:v>3.4925610624425798</c:v>
                </c:pt>
                <c:pt idx="116" formatCode="0.0000000">
                  <c:v>3.5328564440449002</c:v>
                </c:pt>
                <c:pt idx="117" formatCode="0.0000000">
                  <c:v>3.5731518256472099</c:v>
                </c:pt>
                <c:pt idx="118" formatCode="0.0000000">
                  <c:v>3.6134472072495298</c:v>
                </c:pt>
                <c:pt idx="119" formatCode="0.0000000">
                  <c:v>3.6134472072495298</c:v>
                </c:pt>
                <c:pt idx="120" formatCode="0.0000000">
                  <c:v>3.6940716763358998</c:v>
                </c:pt>
                <c:pt idx="121" formatCode="0.0000000">
                  <c:v>3.6940716763358998</c:v>
                </c:pt>
                <c:pt idx="122" formatCode="0.0000000">
                  <c:v>3.6940716763358998</c:v>
                </c:pt>
                <c:pt idx="123" formatCode="0.0000000">
                  <c:v>3.6940716763358998</c:v>
                </c:pt>
                <c:pt idx="124" formatCode="0.0000000">
                  <c:v>3.6940716763358998</c:v>
                </c:pt>
                <c:pt idx="125" formatCode="0.0000000">
                  <c:v>3.7344007920493199</c:v>
                </c:pt>
                <c:pt idx="126" formatCode="0.0000000">
                  <c:v>3.7344007920493199</c:v>
                </c:pt>
                <c:pt idx="127" formatCode="0.0000000">
                  <c:v>3.7747299077627399</c:v>
                </c:pt>
                <c:pt idx="128" formatCode="0.0000000">
                  <c:v>3.7747299077627399</c:v>
                </c:pt>
                <c:pt idx="129" formatCode="0.0000000">
                  <c:v>3.8150759329586501</c:v>
                </c:pt>
                <c:pt idx="130" formatCode="#0.000000">
                  <c:v>3.8957679833504599</c:v>
                </c:pt>
                <c:pt idx="131" formatCode="#0.000000">
                  <c:v>3.8957679833504599</c:v>
                </c:pt>
                <c:pt idx="132" formatCode="##0.00000">
                  <c:v>3.9764600337422702</c:v>
                </c:pt>
                <c:pt idx="133" formatCode="##0.00000">
                  <c:v>3.9764600337422702</c:v>
                </c:pt>
                <c:pt idx="134" formatCode="##0.00000">
                  <c:v>3.9764600337422702</c:v>
                </c:pt>
                <c:pt idx="135" formatCode="0.0000000">
                  <c:v>4.0168060589381698</c:v>
                </c:pt>
                <c:pt idx="136" formatCode="0.0000000">
                  <c:v>4.0168060589381698</c:v>
                </c:pt>
                <c:pt idx="137" formatCode="0.0000000">
                  <c:v>4.0168060589381698</c:v>
                </c:pt>
                <c:pt idx="138" formatCode="0.0000000">
                  <c:v>4.0168060589381698</c:v>
                </c:pt>
                <c:pt idx="139" formatCode="0.0000000">
                  <c:v>4.0168060589381698</c:v>
                </c:pt>
                <c:pt idx="140" formatCode="0.0000000">
                  <c:v>4.0168060589381698</c:v>
                </c:pt>
                <c:pt idx="141" formatCode="0.0000000">
                  <c:v>4.0571520841340796</c:v>
                </c:pt>
                <c:pt idx="142" formatCode="0.0000000">
                  <c:v>4.0974981093299796</c:v>
                </c:pt>
                <c:pt idx="143" formatCode="0.0000000">
                  <c:v>4.0974981093299796</c:v>
                </c:pt>
                <c:pt idx="144" formatCode="0.0000000">
                  <c:v>4.0974981093299796</c:v>
                </c:pt>
                <c:pt idx="145" formatCode="0.0000000">
                  <c:v>4.1378441345258796</c:v>
                </c:pt>
                <c:pt idx="146" formatCode="0.0000000">
                  <c:v>4.1378441345258796</c:v>
                </c:pt>
                <c:pt idx="147" formatCode="0.0000000">
                  <c:v>4.1781901597217903</c:v>
                </c:pt>
                <c:pt idx="148" formatCode="0.0000000">
                  <c:v>4.1781901597217903</c:v>
                </c:pt>
                <c:pt idx="149" formatCode="0.0000000">
                  <c:v>4.1781901597217903</c:v>
                </c:pt>
                <c:pt idx="150" formatCode="0.0000000">
                  <c:v>4.2589162000253102</c:v>
                </c:pt>
                <c:pt idx="151" formatCode="0.0000000">
                  <c:v>4.2992792201770804</c:v>
                </c:pt>
                <c:pt idx="152" formatCode="0.0000000">
                  <c:v>4.2992792201770804</c:v>
                </c:pt>
                <c:pt idx="153" formatCode="0.0000000">
                  <c:v>4.3396422403288302</c:v>
                </c:pt>
                <c:pt idx="154" formatCode="0.0000000">
                  <c:v>4.3396422403288302</c:v>
                </c:pt>
                <c:pt idx="155" formatCode="0.0000000">
                  <c:v>4.3396422403288302</c:v>
                </c:pt>
                <c:pt idx="156" formatCode="0.0000000">
                  <c:v>4.3396422403288302</c:v>
                </c:pt>
                <c:pt idx="157" formatCode="0.0000000">
                  <c:v>4.3800393508692403</c:v>
                </c:pt>
                <c:pt idx="158" formatCode="0.0000000">
                  <c:v>4.4204364614096399</c:v>
                </c:pt>
                <c:pt idx="159" formatCode="0.0000000">
                  <c:v>4.4608335719500403</c:v>
                </c:pt>
                <c:pt idx="160" formatCode="0.0000000">
                  <c:v>4.5012306824904398</c:v>
                </c:pt>
                <c:pt idx="161" formatCode="#0.000000">
                  <c:v>4.6224220141116499</c:v>
                </c:pt>
                <c:pt idx="162" formatCode="#0.000000">
                  <c:v>4.6224220141116499</c:v>
                </c:pt>
                <c:pt idx="163" formatCode="0.0000000">
                  <c:v>4.6628362420717799</c:v>
                </c:pt>
                <c:pt idx="164" formatCode="0.0000000">
                  <c:v>4.7436646979920196</c:v>
                </c:pt>
                <c:pt idx="165" formatCode="0.0000000">
                  <c:v>4.82449315391227</c:v>
                </c:pt>
                <c:pt idx="166" formatCode="0.0000000">
                  <c:v>4.82449315391227</c:v>
                </c:pt>
                <c:pt idx="167" formatCode="0.0000000">
                  <c:v>4.9053216098325203</c:v>
                </c:pt>
                <c:pt idx="168" formatCode="0.0000000">
                  <c:v>4.9053216098325203</c:v>
                </c:pt>
                <c:pt idx="169" formatCode="0.0000000">
                  <c:v>4.9457358377926299</c:v>
                </c:pt>
                <c:pt idx="170" formatCode="0.0000000">
                  <c:v>4.9457358377926299</c:v>
                </c:pt>
                <c:pt idx="171" formatCode="0.0000000">
                  <c:v>4.98615006575276</c:v>
                </c:pt>
                <c:pt idx="172" formatCode="0.0000000">
                  <c:v>5.0265642937128803</c:v>
                </c:pt>
                <c:pt idx="173" formatCode="0.0000000">
                  <c:v>5.0265642937128803</c:v>
                </c:pt>
                <c:pt idx="174" formatCode="0.0000000">
                  <c:v>5.0265642937128803</c:v>
                </c:pt>
                <c:pt idx="175" formatCode="0.0000000">
                  <c:v>5.0265642937128803</c:v>
                </c:pt>
                <c:pt idx="176" formatCode="0.0000000">
                  <c:v>5.0670129460579698</c:v>
                </c:pt>
                <c:pt idx="177" formatCode="0.0000000">
                  <c:v>5.0670129460579698</c:v>
                </c:pt>
                <c:pt idx="178" formatCode="0.0000000">
                  <c:v>5.0670129460579698</c:v>
                </c:pt>
                <c:pt idx="179" formatCode="0.0000000">
                  <c:v>5.0670129460579698</c:v>
                </c:pt>
                <c:pt idx="180" formatCode="0.0000000">
                  <c:v>5.0670129460579698</c:v>
                </c:pt>
                <c:pt idx="181" formatCode="0.0000000">
                  <c:v>5.1074788399428597</c:v>
                </c:pt>
                <c:pt idx="182" formatCode="0.0000000">
                  <c:v>5.1074788399428597</c:v>
                </c:pt>
                <c:pt idx="183" formatCode="0.0000000">
                  <c:v>5.1479447338277504</c:v>
                </c:pt>
                <c:pt idx="184" formatCode="0.0000000">
                  <c:v>5.1479447338277504</c:v>
                </c:pt>
                <c:pt idx="185" formatCode="0.0000000">
                  <c:v>5.1884278986874097</c:v>
                </c:pt>
                <c:pt idx="186" formatCode="0.0000000">
                  <c:v>5.2289110635470699</c:v>
                </c:pt>
                <c:pt idx="187" formatCode="0.0000000">
                  <c:v>5.2289110635470699</c:v>
                </c:pt>
                <c:pt idx="188" formatCode="0.0000000">
                  <c:v>5.2693942284067203</c:v>
                </c:pt>
                <c:pt idx="189" formatCode="0.0000000">
                  <c:v>5.2693942284067203</c:v>
                </c:pt>
                <c:pt idx="190" formatCode="0.0000000">
                  <c:v>5.2693942284067203</c:v>
                </c:pt>
                <c:pt idx="191" formatCode="0.0000000">
                  <c:v>5.3098773932663699</c:v>
                </c:pt>
                <c:pt idx="192" formatCode="0.0000000">
                  <c:v>5.3503605581260203</c:v>
                </c:pt>
                <c:pt idx="193" formatCode="0.0000000">
                  <c:v>5.3503605581260203</c:v>
                </c:pt>
                <c:pt idx="194" formatCode="0.0000000">
                  <c:v>5.43132688784533</c:v>
                </c:pt>
                <c:pt idx="195" formatCode="0.0000000">
                  <c:v>5.43132688784533</c:v>
                </c:pt>
                <c:pt idx="196" formatCode="0.0000000">
                  <c:v>5.5122932175646504</c:v>
                </c:pt>
                <c:pt idx="197" formatCode="0.0000000">
                  <c:v>5.5932595472839601</c:v>
                </c:pt>
                <c:pt idx="198" formatCode="0.0000000">
                  <c:v>5.6337427121436203</c:v>
                </c:pt>
                <c:pt idx="199" formatCode="0.0000000">
                  <c:v>5.6337427121436203</c:v>
                </c:pt>
                <c:pt idx="200" formatCode="0.0000000">
                  <c:v>5.6742258770032699</c:v>
                </c:pt>
                <c:pt idx="201" formatCode="0.0000000">
                  <c:v>5.6742258770032699</c:v>
                </c:pt>
                <c:pt idx="202" formatCode="#0.000000">
                  <c:v>5.7552269711406598</c:v>
                </c:pt>
                <c:pt idx="203" formatCode="0.0000000">
                  <c:v>5.7957275182093504</c:v>
                </c:pt>
                <c:pt idx="204" formatCode="0.0000000">
                  <c:v>5.7957275182093504</c:v>
                </c:pt>
                <c:pt idx="205" formatCode="0.0000000">
                  <c:v>5.7957275182093504</c:v>
                </c:pt>
                <c:pt idx="206" formatCode="0.0000000">
                  <c:v>5.7957275182093504</c:v>
                </c:pt>
                <c:pt idx="207" formatCode="0.0000000">
                  <c:v>5.8362454848681899</c:v>
                </c:pt>
                <c:pt idx="208" formatCode="0.0000000">
                  <c:v>5.8767634515270197</c:v>
                </c:pt>
                <c:pt idx="209" formatCode="0.0000000">
                  <c:v>5.9577993848446997</c:v>
                </c:pt>
                <c:pt idx="210" formatCode="0.0000000">
                  <c:v>5.9983173515035402</c:v>
                </c:pt>
                <c:pt idx="211" formatCode="0.0000000">
                  <c:v>6.03883531816237</c:v>
                </c:pt>
                <c:pt idx="212" formatCode="0.0000000">
                  <c:v>6.11987125148005</c:v>
                </c:pt>
                <c:pt idx="213" formatCode="0.0000000">
                  <c:v>6.11987125148005</c:v>
                </c:pt>
                <c:pt idx="214" formatCode="0.0000000">
                  <c:v>6.11987125148005</c:v>
                </c:pt>
                <c:pt idx="215" formatCode="0.0000000">
                  <c:v>6.11987125148005</c:v>
                </c:pt>
                <c:pt idx="216" formatCode="0.0000000">
                  <c:v>6.1604067129431401</c:v>
                </c:pt>
                <c:pt idx="217" formatCode="0.0000000">
                  <c:v>6.1604067129431401</c:v>
                </c:pt>
                <c:pt idx="218" formatCode="0.0000000">
                  <c:v>6.2009421744062196</c:v>
                </c:pt>
                <c:pt idx="219" formatCode="0.0000000">
                  <c:v>6.2009421744062196</c:v>
                </c:pt>
                <c:pt idx="220" formatCode="0.0000000">
                  <c:v>6.2009421744062196</c:v>
                </c:pt>
                <c:pt idx="221" formatCode="0.0000000">
                  <c:v>6.2414776358693098</c:v>
                </c:pt>
                <c:pt idx="222" formatCode="0.0000000">
                  <c:v>6.2820130973324</c:v>
                </c:pt>
                <c:pt idx="223" formatCode="0.0000000">
                  <c:v>6.3225485587954804</c:v>
                </c:pt>
                <c:pt idx="224" formatCode="0.0000000">
                  <c:v>6.3225485587954804</c:v>
                </c:pt>
                <c:pt idx="225" formatCode="0.0000000">
                  <c:v>6.3225485587954804</c:v>
                </c:pt>
                <c:pt idx="226" formatCode="0.0000000">
                  <c:v>6.3225485587954804</c:v>
                </c:pt>
                <c:pt idx="227" formatCode="#0.000000">
                  <c:v>6.3630840202585803</c:v>
                </c:pt>
                <c:pt idx="228" formatCode="0.0000000">
                  <c:v>6.4441549431847696</c:v>
                </c:pt>
                <c:pt idx="229" formatCode="0.0000000">
                  <c:v>6.4441549431847696</c:v>
                </c:pt>
                <c:pt idx="230" formatCode="0.0000000">
                  <c:v>6.4441549431847696</c:v>
                </c:pt>
                <c:pt idx="231" formatCode="0.0000000">
                  <c:v>6.4441549431847696</c:v>
                </c:pt>
                <c:pt idx="232" formatCode="0.0000000">
                  <c:v>6.4441549431847696</c:v>
                </c:pt>
                <c:pt idx="233" formatCode="0.0000000">
                  <c:v>6.48469040464785</c:v>
                </c:pt>
                <c:pt idx="234" formatCode="0.0000000">
                  <c:v>6.48469040464785</c:v>
                </c:pt>
                <c:pt idx="235" formatCode="0.0000000">
                  <c:v>6.48469040464785</c:v>
                </c:pt>
                <c:pt idx="236" formatCode="0.0000000">
                  <c:v>6.48469040464785</c:v>
                </c:pt>
                <c:pt idx="237" formatCode="0.0000000">
                  <c:v>6.5252434443683001</c:v>
                </c:pt>
                <c:pt idx="238" formatCode="0.0000000">
                  <c:v>6.5657964840887502</c:v>
                </c:pt>
                <c:pt idx="239" formatCode="0.0000000">
                  <c:v>6.5657964840887502</c:v>
                </c:pt>
                <c:pt idx="240" formatCode="0.0000000">
                  <c:v>6.6063495238092003</c:v>
                </c:pt>
                <c:pt idx="241" formatCode="0.0000000">
                  <c:v>6.6469025635296504</c:v>
                </c:pt>
                <c:pt idx="242" formatCode="0.0000000">
                  <c:v>6.6469025635296504</c:v>
                </c:pt>
                <c:pt idx="243" formatCode="0.0000000">
                  <c:v>6.6874732273438502</c:v>
                </c:pt>
                <c:pt idx="244" formatCode="0.0000000">
                  <c:v>6.6874732273438502</c:v>
                </c:pt>
                <c:pt idx="245" formatCode="0.0000000">
                  <c:v>6.6874732273438502</c:v>
                </c:pt>
                <c:pt idx="246" formatCode="0.0000000">
                  <c:v>6.7280438911580402</c:v>
                </c:pt>
                <c:pt idx="247" formatCode="0.0000000">
                  <c:v>6.7686145549722401</c:v>
                </c:pt>
                <c:pt idx="248" formatCode="0.0000000">
                  <c:v>6.8091852187864399</c:v>
                </c:pt>
                <c:pt idx="249" formatCode="0.0000000">
                  <c:v>6.8497558826006397</c:v>
                </c:pt>
                <c:pt idx="250" formatCode="0.0000000">
                  <c:v>6.8497558826006397</c:v>
                </c:pt>
                <c:pt idx="251" formatCode="0.0000000">
                  <c:v>6.8497558826006397</c:v>
                </c:pt>
                <c:pt idx="252" formatCode="0.0000000">
                  <c:v>6.9715209075907003</c:v>
                </c:pt>
                <c:pt idx="253" formatCode="0.0000000">
                  <c:v>6.9715209075907003</c:v>
                </c:pt>
                <c:pt idx="254" formatCode="0.0000000">
                  <c:v>6.9715209075907003</c:v>
                </c:pt>
                <c:pt idx="255" formatCode="0.0000000">
                  <c:v>6.9715209075907003</c:v>
                </c:pt>
                <c:pt idx="256" formatCode="0.0000000">
                  <c:v>7.0932859325807804</c:v>
                </c:pt>
                <c:pt idx="257" formatCode="0.0000000">
                  <c:v>7.1338742742441301</c:v>
                </c:pt>
                <c:pt idx="258" formatCode="0.0000000">
                  <c:v>7.1338742742441301</c:v>
                </c:pt>
                <c:pt idx="259" formatCode="0.0000000">
                  <c:v>7.1338742742441301</c:v>
                </c:pt>
                <c:pt idx="260" formatCode="0.0000000">
                  <c:v>7.2556392992341996</c:v>
                </c:pt>
                <c:pt idx="261" formatCode="0.0000000">
                  <c:v>7.2556392992341996</c:v>
                </c:pt>
                <c:pt idx="262" formatCode="0.0000000">
                  <c:v>7.2962276408975599</c:v>
                </c:pt>
                <c:pt idx="263" formatCode="0.0000000">
                  <c:v>7.2962276408975599</c:v>
                </c:pt>
                <c:pt idx="264" formatCode="0.0000000">
                  <c:v>7.33683376107237</c:v>
                </c:pt>
                <c:pt idx="265" formatCode="0.0000000">
                  <c:v>7.33683376107237</c:v>
                </c:pt>
                <c:pt idx="266" formatCode="0.0000000">
                  <c:v>7.33683376107237</c:v>
                </c:pt>
                <c:pt idx="267" formatCode="0.0000000">
                  <c:v>7.33683376107237</c:v>
                </c:pt>
                <c:pt idx="268" formatCode="0.0000000">
                  <c:v>7.3774755006508501</c:v>
                </c:pt>
                <c:pt idx="269" formatCode="0.0000000">
                  <c:v>7.3774755006508501</c:v>
                </c:pt>
                <c:pt idx="270" formatCode="0.0000000">
                  <c:v>7.3774755006508501</c:v>
                </c:pt>
                <c:pt idx="271" formatCode="0.0000000">
                  <c:v>7.3774755006508501</c:v>
                </c:pt>
                <c:pt idx="272" formatCode="0.0000000">
                  <c:v>7.4181350812036699</c:v>
                </c:pt>
                <c:pt idx="273" formatCode="0.0000000">
                  <c:v>7.4587946617565102</c:v>
                </c:pt>
                <c:pt idx="274" formatCode="0.0000000">
                  <c:v>7.4587946617565102</c:v>
                </c:pt>
                <c:pt idx="275" formatCode="0.0000000">
                  <c:v>7.5401138228621702</c:v>
                </c:pt>
                <c:pt idx="276" formatCode="0.0000000">
                  <c:v>7.5401138228621702</c:v>
                </c:pt>
                <c:pt idx="277" formatCode="0.0000000">
                  <c:v>7.5401138228621702</c:v>
                </c:pt>
                <c:pt idx="278" formatCode="0.0000000">
                  <c:v>7.5401138228621702</c:v>
                </c:pt>
                <c:pt idx="279" formatCode="0.0000000">
                  <c:v>7.6215404069019197</c:v>
                </c:pt>
                <c:pt idx="280" formatCode="0.0000000">
                  <c:v>7.6622536989218002</c:v>
                </c:pt>
                <c:pt idx="281" formatCode="0.0000000">
                  <c:v>7.6622536989218002</c:v>
                </c:pt>
                <c:pt idx="282" formatCode="0.0000000">
                  <c:v>7.6622536989218002</c:v>
                </c:pt>
                <c:pt idx="283" formatCode="0.0000000">
                  <c:v>7.6622536989218002</c:v>
                </c:pt>
                <c:pt idx="284" formatCode="#0.000000">
                  <c:v>7.7029849500471101</c:v>
                </c:pt>
                <c:pt idx="285" formatCode="0.0000000">
                  <c:v>7.7844474522977301</c:v>
                </c:pt>
                <c:pt idx="286" formatCode="##0.00000">
                  <c:v>7.86590995454835</c:v>
                </c:pt>
                <c:pt idx="287" formatCode="0.0000000">
                  <c:v>7.9473724567989601</c:v>
                </c:pt>
                <c:pt idx="288" formatCode="0.0000000">
                  <c:v>7.9881037079242798</c:v>
                </c:pt>
                <c:pt idx="289" formatCode="#0.000000">
                  <c:v>8.0288349590495791</c:v>
                </c:pt>
                <c:pt idx="290" formatCode="0.0000000">
                  <c:v>8.0695662101748997</c:v>
                </c:pt>
                <c:pt idx="291" formatCode="0.0000000">
                  <c:v>8.0695662101748997</c:v>
                </c:pt>
                <c:pt idx="292" formatCode="0.0000000">
                  <c:v>8.1103155159328004</c:v>
                </c:pt>
                <c:pt idx="293" formatCode="0.0000000">
                  <c:v>8.1103155159328004</c:v>
                </c:pt>
                <c:pt idx="294" formatCode="0.0000000">
                  <c:v>8.1103155159328004</c:v>
                </c:pt>
                <c:pt idx="295" formatCode="0.0000000">
                  <c:v>8.1510648216906993</c:v>
                </c:pt>
                <c:pt idx="296" formatCode="0.0000000">
                  <c:v>8.1918141274486107</c:v>
                </c:pt>
                <c:pt idx="297" formatCode="0.0000000">
                  <c:v>8.2325634332065007</c:v>
                </c:pt>
                <c:pt idx="298" formatCode="0.0000000">
                  <c:v>8.2325634332065007</c:v>
                </c:pt>
                <c:pt idx="299" formatCode="0.0000000">
                  <c:v>8.2733127389643997</c:v>
                </c:pt>
                <c:pt idx="300" formatCode="#0.000000">
                  <c:v>8.3140620447223093</c:v>
                </c:pt>
                <c:pt idx="301" formatCode="0.0000000">
                  <c:v>8.35481135048021</c:v>
                </c:pt>
                <c:pt idx="302" formatCode="0.0000000">
                  <c:v>8.3955606562381107</c:v>
                </c:pt>
                <c:pt idx="303" formatCode="0.0000000">
                  <c:v>8.5178085735118092</c:v>
                </c:pt>
                <c:pt idx="304" formatCode="0.0000000">
                  <c:v>8.5585578792697206</c:v>
                </c:pt>
                <c:pt idx="305" formatCode="0.0000000">
                  <c:v>8.5585578792697206</c:v>
                </c:pt>
                <c:pt idx="306" formatCode="0.0000000">
                  <c:v>8.5585578792697206</c:v>
                </c:pt>
                <c:pt idx="307" formatCode="0.0000000">
                  <c:v>8.6400564907855095</c:v>
                </c:pt>
                <c:pt idx="308" formatCode="0.0000000">
                  <c:v>8.6808057965434102</c:v>
                </c:pt>
                <c:pt idx="309" formatCode="0.0000000">
                  <c:v>8.6808057965434102</c:v>
                </c:pt>
                <c:pt idx="310" formatCode="0.0000000">
                  <c:v>8.6808057965434102</c:v>
                </c:pt>
                <c:pt idx="311" formatCode="0.0000000">
                  <c:v>8.6808057965434102</c:v>
                </c:pt>
                <c:pt idx="312" formatCode="0.0000000">
                  <c:v>8.7215551023013198</c:v>
                </c:pt>
                <c:pt idx="313" formatCode="0.0000000">
                  <c:v>8.7215551023013198</c:v>
                </c:pt>
                <c:pt idx="314" formatCode="0.0000000">
                  <c:v>8.7623044080592205</c:v>
                </c:pt>
                <c:pt idx="315" formatCode="0.0000000">
                  <c:v>8.8030537138171194</c:v>
                </c:pt>
                <c:pt idx="316" formatCode="0.0000000">
                  <c:v>8.8030537138171194</c:v>
                </c:pt>
                <c:pt idx="317" formatCode="#0.000000">
                  <c:v>8.8438030195750308</c:v>
                </c:pt>
                <c:pt idx="318" formatCode="#0.000000">
                  <c:v>8.8438030195750308</c:v>
                </c:pt>
                <c:pt idx="319" formatCode="0.0000000">
                  <c:v>8.8845523253329297</c:v>
                </c:pt>
                <c:pt idx="320" formatCode="0.0000000">
                  <c:v>8.8845523253329297</c:v>
                </c:pt>
                <c:pt idx="321" formatCode="0.0000000">
                  <c:v>8.9253198634424091</c:v>
                </c:pt>
                <c:pt idx="322" formatCode="0.0000000">
                  <c:v>8.9253198634424091</c:v>
                </c:pt>
                <c:pt idx="323" formatCode="##0.00000">
                  <c:v>9.0883900158802895</c:v>
                </c:pt>
                <c:pt idx="324" formatCode="0.0000000">
                  <c:v>9.1291575539897707</c:v>
                </c:pt>
                <c:pt idx="325" formatCode="0.0000000">
                  <c:v>9.1291575539897707</c:v>
                </c:pt>
                <c:pt idx="326" formatCode="0.0000000">
                  <c:v>9.1291575539897707</c:v>
                </c:pt>
                <c:pt idx="327" formatCode="0.0000000">
                  <c:v>9.1699617041675996</c:v>
                </c:pt>
                <c:pt idx="328" formatCode="0.0000000">
                  <c:v>9.1699617041675996</c:v>
                </c:pt>
                <c:pt idx="329" formatCode="0.0000000">
                  <c:v>9.1699617041675996</c:v>
                </c:pt>
                <c:pt idx="330" formatCode="0.0000000">
                  <c:v>9.2516066824110403</c:v>
                </c:pt>
                <c:pt idx="331" formatCode="0.0000000">
                  <c:v>9.2516066824110403</c:v>
                </c:pt>
                <c:pt idx="332" formatCode="0.0000000">
                  <c:v>9.2924475434900593</c:v>
                </c:pt>
                <c:pt idx="333" formatCode="0.0000000">
                  <c:v>9.2924475434900593</c:v>
                </c:pt>
                <c:pt idx="334" formatCode="0.0000000">
                  <c:v>9.2924475434900593</c:v>
                </c:pt>
                <c:pt idx="335" formatCode="0.0000000">
                  <c:v>9.2924475434900593</c:v>
                </c:pt>
                <c:pt idx="336" formatCode="0.0000000">
                  <c:v>9.3332884045690907</c:v>
                </c:pt>
                <c:pt idx="337" formatCode="0.0000000">
                  <c:v>9.3741292656481097</c:v>
                </c:pt>
                <c:pt idx="338" formatCode="0.0000000">
                  <c:v>9.4149701267271304</c:v>
                </c:pt>
                <c:pt idx="339" formatCode="0.0000000">
                  <c:v>9.4149701267271304</c:v>
                </c:pt>
                <c:pt idx="340" formatCode="0.0000000">
                  <c:v>9.4149701267271304</c:v>
                </c:pt>
                <c:pt idx="341" formatCode="#0.000000">
                  <c:v>9.45581098780616</c:v>
                </c:pt>
                <c:pt idx="342" formatCode="#0.000000">
                  <c:v>9.45581098780616</c:v>
                </c:pt>
                <c:pt idx="343" formatCode="0.0000000">
                  <c:v>9.4966518488851897</c:v>
                </c:pt>
                <c:pt idx="344" formatCode="0.0000000">
                  <c:v>9.5374927099642104</c:v>
                </c:pt>
                <c:pt idx="345" formatCode="0.0000000">
                  <c:v>9.5783335710432294</c:v>
                </c:pt>
                <c:pt idx="346" formatCode="0.0000000">
                  <c:v>9.6600152932012797</c:v>
                </c:pt>
                <c:pt idx="347" formatCode="0.0000000">
                  <c:v>9.6600152932012797</c:v>
                </c:pt>
                <c:pt idx="348" formatCode="0.0000000">
                  <c:v>9.7008561542802898</c:v>
                </c:pt>
                <c:pt idx="349" formatCode="0.0000000">
                  <c:v>9.7008561542802898</c:v>
                </c:pt>
                <c:pt idx="350" formatCode="0.0000000">
                  <c:v>9.7825748364936107</c:v>
                </c:pt>
                <c:pt idx="351" formatCode="0.0000000">
                  <c:v>9.7825748364936107</c:v>
                </c:pt>
                <c:pt idx="352" formatCode="0.0000000">
                  <c:v>9.8234526911213909</c:v>
                </c:pt>
                <c:pt idx="353" formatCode="0.0000000">
                  <c:v>9.8234526911213909</c:v>
                </c:pt>
                <c:pt idx="354" formatCode="0.0000000">
                  <c:v>9.8234526911213909</c:v>
                </c:pt>
                <c:pt idx="355" formatCode="0.0000000">
                  <c:v>9.8234526911213909</c:v>
                </c:pt>
                <c:pt idx="356" formatCode="0.0000000">
                  <c:v>9.8643305457491692</c:v>
                </c:pt>
                <c:pt idx="357" formatCode="0.0000000">
                  <c:v>9.8643305457491692</c:v>
                </c:pt>
                <c:pt idx="358" formatCode="0.0000000">
                  <c:v>9.90520840037696</c:v>
                </c:pt>
                <c:pt idx="359" formatCode="0.0000000">
                  <c:v>9.9460862550047295</c:v>
                </c:pt>
                <c:pt idx="360" formatCode="0.0000000">
                  <c:v>9.9460862550047295</c:v>
                </c:pt>
                <c:pt idx="361" formatCode="0.0000000">
                  <c:v>9.9460862550047295</c:v>
                </c:pt>
                <c:pt idx="362" formatCode="0.0000000">
                  <c:v>9.9869826735991793</c:v>
                </c:pt>
                <c:pt idx="363" formatCode="0.0000000">
                  <c:v>9.9869826735991793</c:v>
                </c:pt>
                <c:pt idx="364" formatCode="0.0000000">
                  <c:v>9.9869826735991793</c:v>
                </c:pt>
                <c:pt idx="365" formatCode="0.0000000">
                  <c:v>9.9869826735991793</c:v>
                </c:pt>
                <c:pt idx="366" formatCode="0.0000000">
                  <c:v>9.9869826735991793</c:v>
                </c:pt>
                <c:pt idx="367" formatCode="#0.000000">
                  <c:v>10.0278976814748</c:v>
                </c:pt>
                <c:pt idx="368" formatCode="#0.000000">
                  <c:v>10.0278976814748</c:v>
                </c:pt>
                <c:pt idx="369" formatCode="#0.000000">
                  <c:v>10.1097649265326</c:v>
                </c:pt>
                <c:pt idx="370" formatCode="#0.000000">
                  <c:v>10.1097649265326</c:v>
                </c:pt>
                <c:pt idx="371" formatCode="#0.000000">
                  <c:v>10.1097649265326</c:v>
                </c:pt>
                <c:pt idx="372" formatCode="#0.000000">
                  <c:v>10.1506985490615</c:v>
                </c:pt>
                <c:pt idx="373" formatCode="#0.000000">
                  <c:v>10.191632171590401</c:v>
                </c:pt>
                <c:pt idx="374" formatCode="#0.000000">
                  <c:v>10.232565794119299</c:v>
                </c:pt>
                <c:pt idx="375" formatCode="#0.000000">
                  <c:v>10.232565794119299</c:v>
                </c:pt>
                <c:pt idx="376" formatCode="#0.000000">
                  <c:v>10.232565794119299</c:v>
                </c:pt>
                <c:pt idx="377" formatCode="#0.000000">
                  <c:v>10.232565794119299</c:v>
                </c:pt>
                <c:pt idx="378" formatCode="#0.000000">
                  <c:v>10.2735180907461</c:v>
                </c:pt>
                <c:pt idx="379" formatCode="#0.000000">
                  <c:v>10.2735180907461</c:v>
                </c:pt>
                <c:pt idx="380" formatCode="##0.00000">
                  <c:v>10.3144703873729</c:v>
                </c:pt>
                <c:pt idx="381" formatCode="##0.00000">
                  <c:v>10.3144703873729</c:v>
                </c:pt>
                <c:pt idx="382" formatCode="#0.000000">
                  <c:v>10.3964123970692</c:v>
                </c:pt>
                <c:pt idx="383" formatCode="#0.000000">
                  <c:v>10.3964123970692</c:v>
                </c:pt>
                <c:pt idx="384" formatCode="#0.000000">
                  <c:v>10.4374021443715</c:v>
                </c:pt>
                <c:pt idx="385" formatCode="#0.000000">
                  <c:v>10.478391891673899</c:v>
                </c:pt>
                <c:pt idx="386" formatCode="#0.000000">
                  <c:v>10.478391891673899</c:v>
                </c:pt>
                <c:pt idx="387" formatCode="#0.000000">
                  <c:v>10.478391891673899</c:v>
                </c:pt>
                <c:pt idx="388" formatCode="#0.000000">
                  <c:v>10.478391891673899</c:v>
                </c:pt>
                <c:pt idx="389" formatCode="###0.0000">
                  <c:v>10.519400415772999</c:v>
                </c:pt>
                <c:pt idx="390" formatCode="#0.000000">
                  <c:v>10.601417463971201</c:v>
                </c:pt>
                <c:pt idx="391" formatCode="#0.000000">
                  <c:v>10.601417463971201</c:v>
                </c:pt>
                <c:pt idx="392" formatCode="#0.000000">
                  <c:v>10.601417463971201</c:v>
                </c:pt>
                <c:pt idx="393" formatCode="#0.000000">
                  <c:v>10.601417463971201</c:v>
                </c:pt>
                <c:pt idx="394" formatCode="#0.000000">
                  <c:v>10.6834345121694</c:v>
                </c:pt>
                <c:pt idx="395" formatCode="#0.000000">
                  <c:v>10.7244430362685</c:v>
                </c:pt>
                <c:pt idx="396" formatCode="#0.000000">
                  <c:v>10.7244430362685</c:v>
                </c:pt>
                <c:pt idx="397" formatCode="#0.000000">
                  <c:v>10.765451560367501</c:v>
                </c:pt>
                <c:pt idx="398" formatCode="#0.000000">
                  <c:v>10.765451560367501</c:v>
                </c:pt>
                <c:pt idx="399" formatCode="##0.00000">
                  <c:v>10.8064600844666</c:v>
                </c:pt>
                <c:pt idx="400" formatCode="#0.000000">
                  <c:v>10.8474686085657</c:v>
                </c:pt>
                <c:pt idx="401" formatCode="#0.000000">
                  <c:v>10.8474686085657</c:v>
                </c:pt>
                <c:pt idx="402" formatCode="#0.000000">
                  <c:v>10.8474686085657</c:v>
                </c:pt>
                <c:pt idx="403" formatCode="#0.000000">
                  <c:v>10.8884771326648</c:v>
                </c:pt>
                <c:pt idx="404" formatCode="#0.000000">
                  <c:v>10.8884771326648</c:v>
                </c:pt>
                <c:pt idx="405" formatCode="#0.000000">
                  <c:v>10.970531941934899</c:v>
                </c:pt>
                <c:pt idx="406" formatCode="#0.000000">
                  <c:v>10.970531941934899</c:v>
                </c:pt>
                <c:pt idx="407" formatCode="#0.000000">
                  <c:v>11.011559346569999</c:v>
                </c:pt>
                <c:pt idx="408" formatCode="#0.000000">
                  <c:v>11.0525867512051</c:v>
                </c:pt>
                <c:pt idx="409" formatCode="#0.000000">
                  <c:v>11.0525867512051</c:v>
                </c:pt>
                <c:pt idx="410" formatCode="#0.000000">
                  <c:v>11.0936330886526</c:v>
                </c:pt>
                <c:pt idx="411" formatCode="#0.000000">
                  <c:v>11.0936330886526</c:v>
                </c:pt>
                <c:pt idx="412" formatCode="#0.000000">
                  <c:v>11.0936330886526</c:v>
                </c:pt>
                <c:pt idx="413" formatCode="#0.000000">
                  <c:v>11.0936330886526</c:v>
                </c:pt>
                <c:pt idx="414" formatCode="#0.000000">
                  <c:v>11.0936330886526</c:v>
                </c:pt>
                <c:pt idx="415" formatCode="#0.000000">
                  <c:v>11.0936330886526</c:v>
                </c:pt>
                <c:pt idx="416" formatCode="#0.000000">
                  <c:v>11.1346983851474</c:v>
                </c:pt>
                <c:pt idx="417" formatCode="#0.000000">
                  <c:v>11.1346983851474</c:v>
                </c:pt>
                <c:pt idx="418" formatCode="#0.000000">
                  <c:v>11.1346983851474</c:v>
                </c:pt>
                <c:pt idx="419" formatCode="#0.000000">
                  <c:v>11.1757636816423</c:v>
                </c:pt>
                <c:pt idx="420" formatCode="#0.000000">
                  <c:v>11.1757636816423</c:v>
                </c:pt>
                <c:pt idx="421" formatCode="#0.000000">
                  <c:v>11.257894274631999</c:v>
                </c:pt>
                <c:pt idx="422" formatCode="#0.000000">
                  <c:v>11.257894274631999</c:v>
                </c:pt>
                <c:pt idx="423" formatCode="#0.000000">
                  <c:v>11.298978582838201</c:v>
                </c:pt>
                <c:pt idx="424" formatCode="#0.000000">
                  <c:v>11.340062891044401</c:v>
                </c:pt>
                <c:pt idx="425" formatCode="#0.000000">
                  <c:v>11.340062891044401</c:v>
                </c:pt>
                <c:pt idx="426" formatCode="#0.000000">
                  <c:v>11.340062891044401</c:v>
                </c:pt>
                <c:pt idx="427" formatCode="#0.000000">
                  <c:v>11.340062891044401</c:v>
                </c:pt>
                <c:pt idx="428" formatCode="#0.000000">
                  <c:v>11.340062891044401</c:v>
                </c:pt>
                <c:pt idx="429" formatCode="#0.000000">
                  <c:v>11.340062891044401</c:v>
                </c:pt>
                <c:pt idx="430" formatCode="#0.000000">
                  <c:v>11.504552570281801</c:v>
                </c:pt>
                <c:pt idx="431" formatCode="#0.000000">
                  <c:v>11.545674990091101</c:v>
                </c:pt>
                <c:pt idx="432" formatCode="#0.000000">
                  <c:v>11.5867974099005</c:v>
                </c:pt>
                <c:pt idx="433" formatCode="#0.000000">
                  <c:v>11.5867974099005</c:v>
                </c:pt>
                <c:pt idx="434" formatCode="##0.00000">
                  <c:v>11.6279198297098</c:v>
                </c:pt>
                <c:pt idx="435" formatCode="#0.000000">
                  <c:v>11.6690422495191</c:v>
                </c:pt>
                <c:pt idx="436" formatCode="#0.000000">
                  <c:v>11.710164669328501</c:v>
                </c:pt>
                <c:pt idx="437" formatCode="##0.00000">
                  <c:v>11.7924095089472</c:v>
                </c:pt>
                <c:pt idx="438" formatCode="#0.000000">
                  <c:v>11.8335319287565</c:v>
                </c:pt>
                <c:pt idx="439" formatCode="#0.000000">
                  <c:v>11.874654348565899</c:v>
                </c:pt>
                <c:pt idx="440" formatCode="#0.000000">
                  <c:v>11.915776768375199</c:v>
                </c:pt>
                <c:pt idx="441" formatCode="#0.000000">
                  <c:v>11.915776768375199</c:v>
                </c:pt>
                <c:pt idx="442" formatCode="#0.000000">
                  <c:v>11.915776768375199</c:v>
                </c:pt>
                <c:pt idx="443" formatCode="#0.000000">
                  <c:v>11.915776768375199</c:v>
                </c:pt>
                <c:pt idx="444" formatCode="#0.000000">
                  <c:v>11.915776768375199</c:v>
                </c:pt>
                <c:pt idx="445" formatCode="#0.000000">
                  <c:v>11.9569183952933</c:v>
                </c:pt>
                <c:pt idx="446" formatCode="#0.000000">
                  <c:v>11.9569183952933</c:v>
                </c:pt>
                <c:pt idx="447" formatCode="#0.000000">
                  <c:v>11.998079256258601</c:v>
                </c:pt>
                <c:pt idx="448" formatCode="#0.000000">
                  <c:v>11.998079256258601</c:v>
                </c:pt>
                <c:pt idx="449" formatCode="#0.000000">
                  <c:v>11.998079256258601</c:v>
                </c:pt>
                <c:pt idx="450" formatCode="#0.000000">
                  <c:v>11.998079256258601</c:v>
                </c:pt>
                <c:pt idx="451" formatCode="#0.000000">
                  <c:v>12.039259378272501</c:v>
                </c:pt>
                <c:pt idx="452" formatCode="#0.000000">
                  <c:v>12.039259378272501</c:v>
                </c:pt>
                <c:pt idx="453" formatCode="#0.000000">
                  <c:v>12.039259378272501</c:v>
                </c:pt>
                <c:pt idx="454" formatCode="#0.000000">
                  <c:v>12.039259378272501</c:v>
                </c:pt>
                <c:pt idx="455" formatCode="#0.000000">
                  <c:v>12.039259378272501</c:v>
                </c:pt>
                <c:pt idx="456" formatCode="#0.000000">
                  <c:v>12.039259378272501</c:v>
                </c:pt>
                <c:pt idx="457" formatCode="#0.000000">
                  <c:v>12.039259378272501</c:v>
                </c:pt>
                <c:pt idx="458" formatCode="#0.000000">
                  <c:v>12.039259378272501</c:v>
                </c:pt>
                <c:pt idx="459" formatCode="#0.000000">
                  <c:v>12.039259378272501</c:v>
                </c:pt>
                <c:pt idx="460" formatCode="#0.000000">
                  <c:v>12.039259378272501</c:v>
                </c:pt>
                <c:pt idx="461" formatCode="#0.000000">
                  <c:v>12.039259378272501</c:v>
                </c:pt>
                <c:pt idx="462" formatCode="#0.000000">
                  <c:v>12.039259378272501</c:v>
                </c:pt>
                <c:pt idx="463" formatCode="#0.000000">
                  <c:v>12.039259378272501</c:v>
                </c:pt>
                <c:pt idx="464" formatCode="#0.000000">
                  <c:v>12.039259378272501</c:v>
                </c:pt>
                <c:pt idx="465" formatCode="#0.000000">
                  <c:v>12.039259378272501</c:v>
                </c:pt>
                <c:pt idx="466" formatCode="#0.000000">
                  <c:v>12.039259378272501</c:v>
                </c:pt>
                <c:pt idx="467" formatCode="#0.000000">
                  <c:v>12.039259378272501</c:v>
                </c:pt>
                <c:pt idx="468" formatCode="#0.000000">
                  <c:v>12.039259378272501</c:v>
                </c:pt>
                <c:pt idx="469" formatCode="#0.000000">
                  <c:v>12.080574897587599</c:v>
                </c:pt>
                <c:pt idx="470" formatCode="#0.000000">
                  <c:v>12.080574897587599</c:v>
                </c:pt>
                <c:pt idx="471" formatCode="#0.000000">
                  <c:v>12.080574897587599</c:v>
                </c:pt>
                <c:pt idx="472" formatCode="#0.000000">
                  <c:v>12.080574897587599</c:v>
                </c:pt>
                <c:pt idx="473" formatCode="#0.000000">
                  <c:v>12.163283670026299</c:v>
                </c:pt>
                <c:pt idx="474" formatCode="#0.000000">
                  <c:v>12.163283670026299</c:v>
                </c:pt>
                <c:pt idx="475" formatCode="#0.000000">
                  <c:v>12.163283670026299</c:v>
                </c:pt>
                <c:pt idx="476" formatCode="#0.000000">
                  <c:v>12.163283670026299</c:v>
                </c:pt>
                <c:pt idx="477" formatCode="#0.000000">
                  <c:v>12.163283670026299</c:v>
                </c:pt>
                <c:pt idx="478" formatCode="#0.000000">
                  <c:v>12.163283670026299</c:v>
                </c:pt>
                <c:pt idx="479" formatCode="#0.000000">
                  <c:v>12.163283670026299</c:v>
                </c:pt>
                <c:pt idx="480" formatCode="#0.000000">
                  <c:v>12.163283670026299</c:v>
                </c:pt>
                <c:pt idx="481" formatCode="#0.000000">
                  <c:v>12.163283670026299</c:v>
                </c:pt>
                <c:pt idx="482" formatCode="#0.000000">
                  <c:v>12.2047552074814</c:v>
                </c:pt>
                <c:pt idx="483" formatCode="#0.000000">
                  <c:v>12.2047552074814</c:v>
                </c:pt>
                <c:pt idx="484" formatCode="#0.000000">
                  <c:v>12.2047552074814</c:v>
                </c:pt>
                <c:pt idx="485" formatCode="#0.000000">
                  <c:v>12.2047552074814</c:v>
                </c:pt>
                <c:pt idx="486" formatCode="#0.000000">
                  <c:v>12.2047552074814</c:v>
                </c:pt>
                <c:pt idx="487" formatCode="#0.000000">
                  <c:v>12.246305252342999</c:v>
                </c:pt>
                <c:pt idx="488" formatCode="#0.000000">
                  <c:v>12.246305252342999</c:v>
                </c:pt>
                <c:pt idx="489" formatCode="#0.000000">
                  <c:v>12.246305252342999</c:v>
                </c:pt>
                <c:pt idx="490" formatCode="#0.000000">
                  <c:v>12.246305252342999</c:v>
                </c:pt>
                <c:pt idx="491" formatCode="#0.000000">
                  <c:v>12.246305252342999</c:v>
                </c:pt>
                <c:pt idx="492" formatCode="#0.000000">
                  <c:v>12.246305252342999</c:v>
                </c:pt>
                <c:pt idx="493" formatCode="#0.000000">
                  <c:v>12.246305252342999</c:v>
                </c:pt>
                <c:pt idx="494" formatCode="#0.000000">
                  <c:v>12.246305252342999</c:v>
                </c:pt>
                <c:pt idx="495" formatCode="#0.000000">
                  <c:v>12.246305252342999</c:v>
                </c:pt>
                <c:pt idx="496" formatCode="#0.000000">
                  <c:v>12.246305252342999</c:v>
                </c:pt>
                <c:pt idx="497" formatCode="#0.000000">
                  <c:v>12.246305252342999</c:v>
                </c:pt>
                <c:pt idx="498" formatCode="#0.000000">
                  <c:v>12.246305252342999</c:v>
                </c:pt>
                <c:pt idx="499" formatCode="#0.000000">
                  <c:v>12.246305252342999</c:v>
                </c:pt>
                <c:pt idx="500" formatCode="#0.000000">
                  <c:v>12.246305252342999</c:v>
                </c:pt>
                <c:pt idx="501" formatCode="#0.000000">
                  <c:v>12.246305252342999</c:v>
                </c:pt>
                <c:pt idx="502" formatCode="#0.000000">
                  <c:v>12.246305252342999</c:v>
                </c:pt>
                <c:pt idx="503" formatCode="#0.000000">
                  <c:v>12.246305252342999</c:v>
                </c:pt>
                <c:pt idx="504" formatCode="#0.000000">
                  <c:v>12.246305252342999</c:v>
                </c:pt>
                <c:pt idx="505" formatCode="#0.000000">
                  <c:v>12.246305252342999</c:v>
                </c:pt>
                <c:pt idx="506" formatCode="#0.000000">
                  <c:v>12.288092726032399</c:v>
                </c:pt>
                <c:pt idx="507" formatCode="#0.000000">
                  <c:v>12.288092726032399</c:v>
                </c:pt>
                <c:pt idx="508" formatCode="#0.000000">
                  <c:v>12.288092726032399</c:v>
                </c:pt>
                <c:pt idx="509" formatCode="#0.000000">
                  <c:v>12.288092726032399</c:v>
                </c:pt>
                <c:pt idx="510" formatCode="#0.000000">
                  <c:v>12.288092726032399</c:v>
                </c:pt>
                <c:pt idx="511" formatCode="#0.000000">
                  <c:v>12.288092726032399</c:v>
                </c:pt>
                <c:pt idx="512" formatCode="#0.000000">
                  <c:v>12.288092726032399</c:v>
                </c:pt>
                <c:pt idx="513" formatCode="#0.000000">
                  <c:v>12.288092726032399</c:v>
                </c:pt>
                <c:pt idx="514" formatCode="#0.000000">
                  <c:v>12.288092726032399</c:v>
                </c:pt>
                <c:pt idx="515" formatCode="#0.000000">
                  <c:v>12.288092726032399</c:v>
                </c:pt>
                <c:pt idx="516" formatCode="#0.000000">
                  <c:v>12.372027565529001</c:v>
                </c:pt>
                <c:pt idx="517" formatCode="#0.000000">
                  <c:v>12.372027565529001</c:v>
                </c:pt>
                <c:pt idx="518" formatCode="#0.000000">
                  <c:v>12.372027565529001</c:v>
                </c:pt>
                <c:pt idx="519" formatCode="#0.000000">
                  <c:v>12.372027565529001</c:v>
                </c:pt>
                <c:pt idx="520" formatCode="#0.000000">
                  <c:v>12.372027565529001</c:v>
                </c:pt>
                <c:pt idx="521" formatCode="#0.000000">
                  <c:v>12.372027565529001</c:v>
                </c:pt>
                <c:pt idx="522" formatCode="#0.000000">
                  <c:v>12.372027565529001</c:v>
                </c:pt>
                <c:pt idx="523" formatCode="#0.000000">
                  <c:v>12.372027565529001</c:v>
                </c:pt>
                <c:pt idx="524" formatCode="#0.000000">
                  <c:v>12.372027565529001</c:v>
                </c:pt>
                <c:pt idx="525" formatCode="#0.000000">
                  <c:v>12.372027565529001</c:v>
                </c:pt>
                <c:pt idx="526" formatCode="#0.000000">
                  <c:v>12.372027565529001</c:v>
                </c:pt>
                <c:pt idx="527" formatCode="#0.000000">
                  <c:v>12.372027565529001</c:v>
                </c:pt>
                <c:pt idx="528" formatCode="#0.000000">
                  <c:v>12.372027565529001</c:v>
                </c:pt>
                <c:pt idx="529" formatCode="#0.000000">
                  <c:v>12.372027565529001</c:v>
                </c:pt>
                <c:pt idx="530" formatCode="#0.000000">
                  <c:v>12.372027565529001</c:v>
                </c:pt>
                <c:pt idx="531" formatCode="#0.000000">
                  <c:v>12.372027565529001</c:v>
                </c:pt>
                <c:pt idx="532" formatCode="#0.000000">
                  <c:v>12.372027565529001</c:v>
                </c:pt>
                <c:pt idx="533" formatCode="#0.000000">
                  <c:v>12.372027565529001</c:v>
                </c:pt>
                <c:pt idx="534" formatCode="#0.000000">
                  <c:v>12.372027565529001</c:v>
                </c:pt>
                <c:pt idx="535" formatCode="#0.000000">
                  <c:v>12.372027565529001</c:v>
                </c:pt>
                <c:pt idx="536" formatCode="#0.000000">
                  <c:v>12.372027565529001</c:v>
                </c:pt>
                <c:pt idx="537" formatCode="##0.00000">
                  <c:v>12.4143803796588</c:v>
                </c:pt>
                <c:pt idx="538" formatCode="##0.00000">
                  <c:v>12.4143803796588</c:v>
                </c:pt>
                <c:pt idx="539" formatCode="##0.00000">
                  <c:v>12.4143803796588</c:v>
                </c:pt>
                <c:pt idx="540" formatCode="##0.00000">
                  <c:v>12.4143803796588</c:v>
                </c:pt>
                <c:pt idx="541" formatCode="##0.00000">
                  <c:v>12.4143803796588</c:v>
                </c:pt>
                <c:pt idx="542" formatCode="##0.00000">
                  <c:v>12.4143803796588</c:v>
                </c:pt>
                <c:pt idx="543" formatCode="##0.00000">
                  <c:v>12.4143803796588</c:v>
                </c:pt>
                <c:pt idx="544" formatCode="##0.00000">
                  <c:v>12.4143803796588</c:v>
                </c:pt>
                <c:pt idx="545" formatCode="##0.00000">
                  <c:v>12.4143803796588</c:v>
                </c:pt>
                <c:pt idx="546" formatCode="#0.000000">
                  <c:v>12.4568976707366</c:v>
                </c:pt>
                <c:pt idx="547" formatCode="#0.000000">
                  <c:v>12.4568976707366</c:v>
                </c:pt>
                <c:pt idx="548" formatCode="#0.000000">
                  <c:v>12.4568976707366</c:v>
                </c:pt>
                <c:pt idx="549" formatCode="#0.000000">
                  <c:v>12.4568976707366</c:v>
                </c:pt>
                <c:pt idx="550" formatCode="#0.000000">
                  <c:v>12.4568976707366</c:v>
                </c:pt>
                <c:pt idx="551" formatCode="#0.000000">
                  <c:v>12.4568976707366</c:v>
                </c:pt>
                <c:pt idx="552" formatCode="#0.000000">
                  <c:v>12.4568976707366</c:v>
                </c:pt>
                <c:pt idx="553" formatCode="#0.000000">
                  <c:v>12.4568976707366</c:v>
                </c:pt>
                <c:pt idx="554" formatCode="#0.000000">
                  <c:v>12.4568976707366</c:v>
                </c:pt>
                <c:pt idx="555" formatCode="#0.000000">
                  <c:v>12.4568976707366</c:v>
                </c:pt>
                <c:pt idx="556" formatCode="#0.000000">
                  <c:v>12.4568976707366</c:v>
                </c:pt>
                <c:pt idx="557" formatCode="#0.000000">
                  <c:v>12.4568976707366</c:v>
                </c:pt>
                <c:pt idx="558" formatCode="#0.000000">
                  <c:v>12.4568976707366</c:v>
                </c:pt>
                <c:pt idx="559" formatCode="#0.000000">
                  <c:v>12.4568976707366</c:v>
                </c:pt>
                <c:pt idx="560" formatCode="#0.000000">
                  <c:v>12.4568976707366</c:v>
                </c:pt>
                <c:pt idx="561" formatCode="#0.000000">
                  <c:v>12.4568976707366</c:v>
                </c:pt>
                <c:pt idx="562" formatCode="#0.000000">
                  <c:v>12.4996642082692</c:v>
                </c:pt>
                <c:pt idx="563" formatCode="#0.000000">
                  <c:v>12.4996642082692</c:v>
                </c:pt>
                <c:pt idx="564" formatCode="#0.000000">
                  <c:v>12.4996642082692</c:v>
                </c:pt>
                <c:pt idx="565" formatCode="#0.000000">
                  <c:v>12.4996642082692</c:v>
                </c:pt>
                <c:pt idx="566" formatCode="#0.000000">
                  <c:v>12.4996642082692</c:v>
                </c:pt>
                <c:pt idx="567" formatCode="#0.000000">
                  <c:v>12.4996642082692</c:v>
                </c:pt>
                <c:pt idx="568" formatCode="#0.000000">
                  <c:v>12.4996642082692</c:v>
                </c:pt>
                <c:pt idx="569" formatCode="#0.000000">
                  <c:v>12.4996642082692</c:v>
                </c:pt>
                <c:pt idx="570" formatCode="#0.000000">
                  <c:v>12.4996642082692</c:v>
                </c:pt>
                <c:pt idx="571" formatCode="#0.000000">
                  <c:v>12.4996642082692</c:v>
                </c:pt>
                <c:pt idx="572" formatCode="#0.000000">
                  <c:v>12.4996642082692</c:v>
                </c:pt>
                <c:pt idx="573" formatCode="#0.000000">
                  <c:v>12.4996642082692</c:v>
                </c:pt>
                <c:pt idx="574" formatCode="##0.00000">
                  <c:v>12.5426196995759</c:v>
                </c:pt>
                <c:pt idx="575" formatCode="##0.00000">
                  <c:v>12.5426196995759</c:v>
                </c:pt>
                <c:pt idx="576" formatCode="##0.00000">
                  <c:v>12.5426196995759</c:v>
                </c:pt>
                <c:pt idx="577" formatCode="##0.00000">
                  <c:v>12.5426196995759</c:v>
                </c:pt>
                <c:pt idx="578" formatCode="##0.00000">
                  <c:v>12.5426196995759</c:v>
                </c:pt>
                <c:pt idx="579" formatCode="##0.00000">
                  <c:v>12.5426196995759</c:v>
                </c:pt>
                <c:pt idx="580" formatCode="##0.00000">
                  <c:v>12.5426196995759</c:v>
                </c:pt>
                <c:pt idx="581" formatCode="##0.00000">
                  <c:v>12.5426196995759</c:v>
                </c:pt>
                <c:pt idx="582" formatCode="#0.000000">
                  <c:v>12.628784606275801</c:v>
                </c:pt>
                <c:pt idx="583" formatCode="#0.000000">
                  <c:v>12.628784606275801</c:v>
                </c:pt>
                <c:pt idx="584" formatCode="#0.000000">
                  <c:v>12.628784606275801</c:v>
                </c:pt>
                <c:pt idx="585" formatCode="#0.000000">
                  <c:v>12.628784606275801</c:v>
                </c:pt>
                <c:pt idx="586" formatCode="#0.000000">
                  <c:v>12.628784606275801</c:v>
                </c:pt>
                <c:pt idx="587" formatCode="#0.000000">
                  <c:v>12.628784606275801</c:v>
                </c:pt>
                <c:pt idx="588" formatCode="#0.000000">
                  <c:v>12.628784606275801</c:v>
                </c:pt>
                <c:pt idx="589" formatCode="#0.000000">
                  <c:v>12.628784606275801</c:v>
                </c:pt>
                <c:pt idx="590" formatCode="#0.000000">
                  <c:v>12.628784606275801</c:v>
                </c:pt>
                <c:pt idx="591" formatCode="#0.000000">
                  <c:v>12.628784606275801</c:v>
                </c:pt>
                <c:pt idx="592" formatCode="#0.000000">
                  <c:v>12.628784606275801</c:v>
                </c:pt>
                <c:pt idx="593" formatCode="#0.000000">
                  <c:v>12.628784606275801</c:v>
                </c:pt>
                <c:pt idx="594" formatCode="#0.000000">
                  <c:v>12.672102015990101</c:v>
                </c:pt>
                <c:pt idx="595" formatCode="#0.000000">
                  <c:v>12.672102015990101</c:v>
                </c:pt>
                <c:pt idx="596" formatCode="#0.000000">
                  <c:v>12.672102015990101</c:v>
                </c:pt>
                <c:pt idx="597" formatCode="#0.000000">
                  <c:v>12.672102015990101</c:v>
                </c:pt>
                <c:pt idx="598" formatCode="#0.000000">
                  <c:v>12.672102015990101</c:v>
                </c:pt>
                <c:pt idx="599" formatCode="#0.000000">
                  <c:v>12.672102015990101</c:v>
                </c:pt>
                <c:pt idx="600" formatCode="#0.000000">
                  <c:v>12.672102015990101</c:v>
                </c:pt>
                <c:pt idx="601" formatCode="#0.000000">
                  <c:v>12.672102015990101</c:v>
                </c:pt>
                <c:pt idx="602" formatCode="#0.000000">
                  <c:v>12.672102015990101</c:v>
                </c:pt>
                <c:pt idx="603" formatCode="#0.000000">
                  <c:v>12.672102015990101</c:v>
                </c:pt>
                <c:pt idx="604" formatCode="#0.000000">
                  <c:v>12.672102015990101</c:v>
                </c:pt>
                <c:pt idx="605" formatCode="#0.000000">
                  <c:v>12.672102015990101</c:v>
                </c:pt>
                <c:pt idx="606" formatCode="#0.000000">
                  <c:v>12.672102015990101</c:v>
                </c:pt>
                <c:pt idx="607" formatCode="#0.000000">
                  <c:v>12.672102015990101</c:v>
                </c:pt>
                <c:pt idx="608" formatCode="#0.000000">
                  <c:v>12.672102015990101</c:v>
                </c:pt>
                <c:pt idx="609" formatCode="#0.000000">
                  <c:v>12.7592556067925</c:v>
                </c:pt>
                <c:pt idx="610" formatCode="#0.000000">
                  <c:v>12.7592556067925</c:v>
                </c:pt>
                <c:pt idx="611" formatCode="#0.000000">
                  <c:v>12.7592556067925</c:v>
                </c:pt>
                <c:pt idx="612" formatCode="#0.000000">
                  <c:v>12.7592556067925</c:v>
                </c:pt>
                <c:pt idx="613" formatCode="#0.000000">
                  <c:v>12.7592556067925</c:v>
                </c:pt>
                <c:pt idx="614" formatCode="#0.000000">
                  <c:v>12.7592556067925</c:v>
                </c:pt>
                <c:pt idx="615" formatCode="#0.000000">
                  <c:v>12.7592556067925</c:v>
                </c:pt>
                <c:pt idx="616" formatCode="#0.000000">
                  <c:v>12.7592556067925</c:v>
                </c:pt>
                <c:pt idx="617" formatCode="#0.000000">
                  <c:v>12.7592556067925</c:v>
                </c:pt>
                <c:pt idx="618" formatCode="#0.000000">
                  <c:v>12.7592556067925</c:v>
                </c:pt>
                <c:pt idx="619" formatCode="#0.000000">
                  <c:v>12.7592556067925</c:v>
                </c:pt>
                <c:pt idx="620" formatCode="#0.000000">
                  <c:v>12.7592556067925</c:v>
                </c:pt>
                <c:pt idx="621" formatCode="#0.000000">
                  <c:v>12.7592556067925</c:v>
                </c:pt>
                <c:pt idx="622" formatCode="#0.000000">
                  <c:v>12.7592556067925</c:v>
                </c:pt>
                <c:pt idx="623" formatCode="#0.000000">
                  <c:v>12.7592556067925</c:v>
                </c:pt>
                <c:pt idx="624" formatCode="#0.000000">
                  <c:v>12.7592556067925</c:v>
                </c:pt>
                <c:pt idx="625" formatCode="#0.000000">
                  <c:v>12.7592556067925</c:v>
                </c:pt>
                <c:pt idx="626" formatCode="#0.000000">
                  <c:v>12.7592556067925</c:v>
                </c:pt>
                <c:pt idx="627" formatCode="#0.000000">
                  <c:v>12.7592556067925</c:v>
                </c:pt>
                <c:pt idx="628" formatCode="#0.000000">
                  <c:v>12.7592556067925</c:v>
                </c:pt>
                <c:pt idx="629" formatCode="#0.000000">
                  <c:v>12.7592556067925</c:v>
                </c:pt>
                <c:pt idx="630" formatCode="#0.000000">
                  <c:v>12.7592556067925</c:v>
                </c:pt>
                <c:pt idx="631" formatCode="#0.000000">
                  <c:v>12.7592556067925</c:v>
                </c:pt>
                <c:pt idx="632" formatCode="#0.000000">
                  <c:v>12.7592556067925</c:v>
                </c:pt>
                <c:pt idx="633" formatCode="#0.000000">
                  <c:v>12.7592556067925</c:v>
                </c:pt>
                <c:pt idx="634" formatCode="#0.000000">
                  <c:v>12.7592556067925</c:v>
                </c:pt>
                <c:pt idx="635" formatCode="#0.000000">
                  <c:v>12.7592556067925</c:v>
                </c:pt>
                <c:pt idx="636" formatCode="#0.000000">
                  <c:v>12.7592556067925</c:v>
                </c:pt>
                <c:pt idx="637" formatCode="#0.000000">
                  <c:v>12.7592556067925</c:v>
                </c:pt>
                <c:pt idx="638" formatCode="#0.000000">
                  <c:v>12.7592556067925</c:v>
                </c:pt>
                <c:pt idx="639" formatCode="#0.000000">
                  <c:v>12.7592556067925</c:v>
                </c:pt>
                <c:pt idx="640" formatCode="#0.000000">
                  <c:v>12.7592556067925</c:v>
                </c:pt>
                <c:pt idx="641" formatCode="#0.000000">
                  <c:v>12.7592556067925</c:v>
                </c:pt>
                <c:pt idx="642" formatCode="#0.000000">
                  <c:v>12.7592556067925</c:v>
                </c:pt>
                <c:pt idx="643" formatCode="#0.000000">
                  <c:v>12.7592556067925</c:v>
                </c:pt>
                <c:pt idx="644" formatCode="#0.000000">
                  <c:v>12.7592556067925</c:v>
                </c:pt>
                <c:pt idx="645" formatCode="#0.000000">
                  <c:v>12.7592556067925</c:v>
                </c:pt>
                <c:pt idx="646" formatCode="#0.000000">
                  <c:v>12.7592556067925</c:v>
                </c:pt>
                <c:pt idx="647" formatCode="#0.000000">
                  <c:v>12.7592556067925</c:v>
                </c:pt>
                <c:pt idx="648" formatCode="#0.000000">
                  <c:v>12.7592556067925</c:v>
                </c:pt>
                <c:pt idx="649" formatCode="#0.000000">
                  <c:v>12.7592556067925</c:v>
                </c:pt>
                <c:pt idx="650" formatCode="#0.000000">
                  <c:v>12.7592556067925</c:v>
                </c:pt>
                <c:pt idx="651" formatCode="#0.000000">
                  <c:v>12.8036077900123</c:v>
                </c:pt>
                <c:pt idx="652" formatCode="#0.000000">
                  <c:v>12.8036077900123</c:v>
                </c:pt>
                <c:pt idx="653" formatCode="#0.000000">
                  <c:v>12.847982544317601</c:v>
                </c:pt>
                <c:pt idx="654" formatCode="#0.000000">
                  <c:v>12.847982544317601</c:v>
                </c:pt>
                <c:pt idx="655" formatCode="#0.000000">
                  <c:v>12.847982544317601</c:v>
                </c:pt>
                <c:pt idx="656" formatCode="#0.000000">
                  <c:v>12.847982544317601</c:v>
                </c:pt>
                <c:pt idx="657" formatCode="#0.000000">
                  <c:v>12.847982544317601</c:v>
                </c:pt>
                <c:pt idx="658" formatCode="#0.000000">
                  <c:v>12.847982544317601</c:v>
                </c:pt>
                <c:pt idx="659" formatCode="#0.000000">
                  <c:v>12.847982544317601</c:v>
                </c:pt>
                <c:pt idx="660" formatCode="#0.000000">
                  <c:v>12.847982544317601</c:v>
                </c:pt>
                <c:pt idx="661" formatCode="#0.000000">
                  <c:v>12.847982544317601</c:v>
                </c:pt>
                <c:pt idx="662" formatCode="#0.000000">
                  <c:v>12.847982544317601</c:v>
                </c:pt>
                <c:pt idx="663" formatCode="#0.000000">
                  <c:v>12.847982544317601</c:v>
                </c:pt>
                <c:pt idx="664" formatCode="#0.000000">
                  <c:v>12.847982544317601</c:v>
                </c:pt>
                <c:pt idx="665" formatCode="#0.000000">
                  <c:v>12.847982544317601</c:v>
                </c:pt>
                <c:pt idx="666" formatCode="#0.000000">
                  <c:v>12.892607233234999</c:v>
                </c:pt>
                <c:pt idx="667" formatCode="#0.000000">
                  <c:v>12.892607233234999</c:v>
                </c:pt>
                <c:pt idx="668" formatCode="#0.000000">
                  <c:v>12.892607233234999</c:v>
                </c:pt>
                <c:pt idx="669" formatCode="#0.000000">
                  <c:v>12.892607233234999</c:v>
                </c:pt>
                <c:pt idx="670" formatCode="#0.000000">
                  <c:v>12.892607233234999</c:v>
                </c:pt>
                <c:pt idx="671" formatCode="#0.000000">
                  <c:v>12.892607233234999</c:v>
                </c:pt>
                <c:pt idx="672" formatCode="##0.00000">
                  <c:v>12.9820398746793</c:v>
                </c:pt>
                <c:pt idx="673" formatCode="##0.00000">
                  <c:v>12.9820398746793</c:v>
                </c:pt>
                <c:pt idx="674" formatCode="##0.00000">
                  <c:v>12.9820398746793</c:v>
                </c:pt>
                <c:pt idx="675" formatCode="##0.00000">
                  <c:v>12.9820398746793</c:v>
                </c:pt>
                <c:pt idx="676" formatCode="##0.00000">
                  <c:v>12.9820398746793</c:v>
                </c:pt>
                <c:pt idx="677" formatCode="##0.00000">
                  <c:v>12.9820398746793</c:v>
                </c:pt>
                <c:pt idx="678" formatCode="##0.00000">
                  <c:v>12.9820398746793</c:v>
                </c:pt>
                <c:pt idx="679" formatCode="##0.00000">
                  <c:v>12.9820398746793</c:v>
                </c:pt>
                <c:pt idx="680" formatCode="##0.00000">
                  <c:v>12.9820398746793</c:v>
                </c:pt>
                <c:pt idx="681" formatCode="##0.00000">
                  <c:v>12.9820398746793</c:v>
                </c:pt>
                <c:pt idx="682" formatCode="##0.00000">
                  <c:v>12.9820398746793</c:v>
                </c:pt>
                <c:pt idx="683" formatCode="##0.00000">
                  <c:v>12.9820398746793</c:v>
                </c:pt>
                <c:pt idx="684" formatCode="##0.00000">
                  <c:v>12.9820398746793</c:v>
                </c:pt>
                <c:pt idx="685" formatCode="##0.00000">
                  <c:v>12.9820398746793</c:v>
                </c:pt>
                <c:pt idx="686" formatCode="##0.00000">
                  <c:v>12.9820398746793</c:v>
                </c:pt>
                <c:pt idx="687" formatCode="##0.00000">
                  <c:v>12.9820398746793</c:v>
                </c:pt>
                <c:pt idx="688" formatCode="##0.00000">
                  <c:v>12.9820398746793</c:v>
                </c:pt>
                <c:pt idx="689" formatCode="##0.00000">
                  <c:v>12.9820398746793</c:v>
                </c:pt>
                <c:pt idx="690" formatCode="##0.00000">
                  <c:v>12.9820398746793</c:v>
                </c:pt>
                <c:pt idx="691" formatCode="##0.00000">
                  <c:v>12.9820398746793</c:v>
                </c:pt>
                <c:pt idx="692" formatCode="##0.00000">
                  <c:v>12.9820398746793</c:v>
                </c:pt>
                <c:pt idx="693" formatCode="##0.00000">
                  <c:v>12.9820398746793</c:v>
                </c:pt>
                <c:pt idx="694" formatCode="##0.00000">
                  <c:v>12.9820398746793</c:v>
                </c:pt>
                <c:pt idx="695" formatCode="##0.00000">
                  <c:v>12.9820398746793</c:v>
                </c:pt>
                <c:pt idx="696" formatCode="##0.00000">
                  <c:v>12.9820398746793</c:v>
                </c:pt>
                <c:pt idx="697" formatCode="##0.00000">
                  <c:v>12.9820398746793</c:v>
                </c:pt>
                <c:pt idx="698" formatCode="##0.00000">
                  <c:v>12.9820398746793</c:v>
                </c:pt>
                <c:pt idx="699" formatCode="##0.00000">
                  <c:v>12.9820398746793</c:v>
                </c:pt>
                <c:pt idx="700" formatCode="##0.00000">
                  <c:v>12.9820398746793</c:v>
                </c:pt>
                <c:pt idx="701" formatCode="##0.00000">
                  <c:v>12.9820398746793</c:v>
                </c:pt>
                <c:pt idx="702" formatCode="##0.00000">
                  <c:v>12.9820398746793</c:v>
                </c:pt>
                <c:pt idx="703" formatCode="##0.00000">
                  <c:v>12.9820398746793</c:v>
                </c:pt>
                <c:pt idx="704" formatCode="##0.00000">
                  <c:v>12.9820398746793</c:v>
                </c:pt>
                <c:pt idx="705" formatCode="##0.00000">
                  <c:v>12.9820398746793</c:v>
                </c:pt>
                <c:pt idx="706" formatCode="##0.00000">
                  <c:v>12.9820398746793</c:v>
                </c:pt>
                <c:pt idx="707" formatCode="##0.00000">
                  <c:v>12.9820398746793</c:v>
                </c:pt>
                <c:pt idx="708" formatCode="##0.00000">
                  <c:v>12.9820398746793</c:v>
                </c:pt>
                <c:pt idx="709" formatCode="##0.00000">
                  <c:v>12.9820398746793</c:v>
                </c:pt>
                <c:pt idx="710" formatCode="##0.00000">
                  <c:v>12.9820398746793</c:v>
                </c:pt>
                <c:pt idx="711" formatCode="##0.00000">
                  <c:v>12.9820398746793</c:v>
                </c:pt>
                <c:pt idx="712" formatCode="##0.00000">
                  <c:v>12.9820398746793</c:v>
                </c:pt>
                <c:pt idx="713" formatCode="##0.00000">
                  <c:v>12.9820398746793</c:v>
                </c:pt>
                <c:pt idx="714" formatCode="##0.00000">
                  <c:v>12.9820398746793</c:v>
                </c:pt>
                <c:pt idx="715" formatCode="##0.00000">
                  <c:v>12.9820398746793</c:v>
                </c:pt>
                <c:pt idx="716" formatCode="##0.00000">
                  <c:v>12.9820398746793</c:v>
                </c:pt>
                <c:pt idx="717" formatCode="##0.00000">
                  <c:v>12.9820398746793</c:v>
                </c:pt>
                <c:pt idx="718" formatCode="##0.00000">
                  <c:v>12.9820398746793</c:v>
                </c:pt>
                <c:pt idx="719" formatCode="##0.00000">
                  <c:v>12.9820398746793</c:v>
                </c:pt>
                <c:pt idx="720" formatCode="##0.00000">
                  <c:v>12.9820398746793</c:v>
                </c:pt>
                <c:pt idx="721" formatCode="#0.000000">
                  <c:v>13.0275751756345</c:v>
                </c:pt>
                <c:pt idx="722" formatCode="#0.000000">
                  <c:v>13.0275751756345</c:v>
                </c:pt>
                <c:pt idx="723" formatCode="#0.000000">
                  <c:v>13.0275751756345</c:v>
                </c:pt>
                <c:pt idx="724" formatCode="#0.000000">
                  <c:v>13.0275751756345</c:v>
                </c:pt>
                <c:pt idx="725" formatCode="#0.000000">
                  <c:v>13.0275751756345</c:v>
                </c:pt>
                <c:pt idx="726" formatCode="#0.000000">
                  <c:v>13.0731343295498</c:v>
                </c:pt>
                <c:pt idx="727" formatCode="#0.000000">
                  <c:v>13.0731343295498</c:v>
                </c:pt>
                <c:pt idx="728" formatCode="#0.000000">
                  <c:v>13.0731343295498</c:v>
                </c:pt>
                <c:pt idx="729" formatCode="#0.000000">
                  <c:v>13.0731343295498</c:v>
                </c:pt>
                <c:pt idx="730" formatCode="#0.000000">
                  <c:v>13.0731343295498</c:v>
                </c:pt>
                <c:pt idx="731" formatCode="#0.000000">
                  <c:v>13.0731343295498</c:v>
                </c:pt>
                <c:pt idx="732" formatCode="#0.000000">
                  <c:v>13.0731343295498</c:v>
                </c:pt>
                <c:pt idx="733" formatCode="#0.000000">
                  <c:v>13.0731343295498</c:v>
                </c:pt>
                <c:pt idx="734" formatCode="#0.000000">
                  <c:v>13.0731343295498</c:v>
                </c:pt>
                <c:pt idx="735" formatCode="#0.000000">
                  <c:v>13.0731343295498</c:v>
                </c:pt>
                <c:pt idx="736" formatCode="#0.000000">
                  <c:v>13.0731343295498</c:v>
                </c:pt>
                <c:pt idx="737" formatCode="#0.000000">
                  <c:v>13.0731343295498</c:v>
                </c:pt>
                <c:pt idx="738" formatCode="#0.000000">
                  <c:v>13.0731343295498</c:v>
                </c:pt>
                <c:pt idx="739" formatCode="#0.000000">
                  <c:v>13.0731343295498</c:v>
                </c:pt>
                <c:pt idx="740" formatCode="#0.000000">
                  <c:v>13.0731343295498</c:v>
                </c:pt>
                <c:pt idx="741" formatCode="#0.000000">
                  <c:v>13.0731343295498</c:v>
                </c:pt>
                <c:pt idx="742" formatCode="#0.000000">
                  <c:v>13.0731343295498</c:v>
                </c:pt>
                <c:pt idx="743" formatCode="#0.000000">
                  <c:v>13.0731343295498</c:v>
                </c:pt>
                <c:pt idx="744" formatCode="#0.000000">
                  <c:v>13.0731343295498</c:v>
                </c:pt>
                <c:pt idx="745" formatCode="#0.000000">
                  <c:v>13.0731343295498</c:v>
                </c:pt>
                <c:pt idx="746" formatCode="#0.000000">
                  <c:v>13.0731343295498</c:v>
                </c:pt>
                <c:pt idx="747" formatCode="#0.000000">
                  <c:v>13.0731343295498</c:v>
                </c:pt>
                <c:pt idx="748" formatCode="#0.000000">
                  <c:v>13.0731343295498</c:v>
                </c:pt>
                <c:pt idx="749" formatCode="#0.000000">
                  <c:v>13.0731343295498</c:v>
                </c:pt>
                <c:pt idx="750" formatCode="#0.000000">
                  <c:v>13.0731343295498</c:v>
                </c:pt>
                <c:pt idx="751" formatCode="#0.000000">
                  <c:v>13.0731343295498</c:v>
                </c:pt>
                <c:pt idx="752" formatCode="#0.000000">
                  <c:v>13.0731343295498</c:v>
                </c:pt>
                <c:pt idx="753" formatCode="#0.000000">
                  <c:v>13.0731343295498</c:v>
                </c:pt>
                <c:pt idx="754" formatCode="#0.000000">
                  <c:v>13.0731343295498</c:v>
                </c:pt>
                <c:pt idx="755" formatCode="#0.000000">
                  <c:v>13.1193720240554</c:v>
                </c:pt>
                <c:pt idx="756" formatCode="#0.000000">
                  <c:v>13.1193720240554</c:v>
                </c:pt>
                <c:pt idx="757" formatCode="#0.000000">
                  <c:v>13.1193720240554</c:v>
                </c:pt>
                <c:pt idx="758" formatCode="#0.000000">
                  <c:v>13.1193720240554</c:v>
                </c:pt>
                <c:pt idx="759" formatCode="#0.000000">
                  <c:v>13.1193720240554</c:v>
                </c:pt>
                <c:pt idx="760" formatCode="#0.000000">
                  <c:v>13.1657083589759</c:v>
                </c:pt>
                <c:pt idx="761" formatCode="#0.000000">
                  <c:v>13.1657083589759</c:v>
                </c:pt>
                <c:pt idx="762" formatCode="#0.000000">
                  <c:v>13.1657083589759</c:v>
                </c:pt>
                <c:pt idx="763" formatCode="#0.000000">
                  <c:v>13.1657083589759</c:v>
                </c:pt>
                <c:pt idx="764" formatCode="#0.000000">
                  <c:v>13.1657083589759</c:v>
                </c:pt>
                <c:pt idx="765" formatCode="#0.000000">
                  <c:v>13.1657083589759</c:v>
                </c:pt>
                <c:pt idx="766" formatCode="#0.000000">
                  <c:v>13.1657083589759</c:v>
                </c:pt>
                <c:pt idx="767" formatCode="#0.000000">
                  <c:v>13.1657083589759</c:v>
                </c:pt>
                <c:pt idx="768" formatCode="#0.000000">
                  <c:v>13.1657083589759</c:v>
                </c:pt>
                <c:pt idx="769" formatCode="#0.000000">
                  <c:v>13.1657083589759</c:v>
                </c:pt>
                <c:pt idx="770" formatCode="#0.000000">
                  <c:v>13.1657083589759</c:v>
                </c:pt>
                <c:pt idx="771" formatCode="#0.000000">
                  <c:v>13.1657083589759</c:v>
                </c:pt>
                <c:pt idx="772" formatCode="#0.000000">
                  <c:v>13.1657083589759</c:v>
                </c:pt>
                <c:pt idx="773" formatCode="#0.000000">
                  <c:v>13.1657083589759</c:v>
                </c:pt>
                <c:pt idx="774" formatCode="#0.000000">
                  <c:v>13.1657083589759</c:v>
                </c:pt>
                <c:pt idx="775" formatCode="#0.000000">
                  <c:v>13.1657083589759</c:v>
                </c:pt>
                <c:pt idx="776" formatCode="#0.000000">
                  <c:v>13.1657083589759</c:v>
                </c:pt>
                <c:pt idx="777" formatCode="#0.000000">
                  <c:v>13.2122683008745</c:v>
                </c:pt>
                <c:pt idx="778" formatCode="#0.000000">
                  <c:v>13.2122683008745</c:v>
                </c:pt>
                <c:pt idx="779" formatCode="#0.000000">
                  <c:v>13.2122683008745</c:v>
                </c:pt>
                <c:pt idx="780" formatCode="#0.000000">
                  <c:v>13.2122683008745</c:v>
                </c:pt>
                <c:pt idx="781" formatCode="#0.000000">
                  <c:v>13.2122683008745</c:v>
                </c:pt>
                <c:pt idx="782" formatCode="#0.000000">
                  <c:v>13.2588532346905</c:v>
                </c:pt>
                <c:pt idx="783" formatCode="#0.000000">
                  <c:v>13.2588532346905</c:v>
                </c:pt>
                <c:pt idx="784" formatCode="#0.000000">
                  <c:v>13.2588532346905</c:v>
                </c:pt>
                <c:pt idx="785" formatCode="#0.000000">
                  <c:v>13.2588532346905</c:v>
                </c:pt>
                <c:pt idx="786" formatCode="#0.000000">
                  <c:v>13.2588532346905</c:v>
                </c:pt>
                <c:pt idx="787" formatCode="#0.000000">
                  <c:v>13.305538458998999</c:v>
                </c:pt>
                <c:pt idx="788" formatCode="#0.000000">
                  <c:v>13.305538458998999</c:v>
                </c:pt>
                <c:pt idx="789" formatCode="#0.000000">
                  <c:v>13.305538458998999</c:v>
                </c:pt>
                <c:pt idx="790" formatCode="#0.000000">
                  <c:v>13.305538458998999</c:v>
                </c:pt>
                <c:pt idx="791" formatCode="#0.000000">
                  <c:v>13.305538458998999</c:v>
                </c:pt>
                <c:pt idx="792" formatCode="#0.000000">
                  <c:v>13.305538458998999</c:v>
                </c:pt>
                <c:pt idx="793" formatCode="#0.000000">
                  <c:v>13.305538458998999</c:v>
                </c:pt>
                <c:pt idx="794" formatCode="#0.000000">
                  <c:v>13.305538458998999</c:v>
                </c:pt>
                <c:pt idx="795" formatCode="#0.000000">
                  <c:v>13.305538458998999</c:v>
                </c:pt>
                <c:pt idx="796" formatCode="#0.000000">
                  <c:v>13.305538458998999</c:v>
                </c:pt>
                <c:pt idx="797" formatCode="#0.000000">
                  <c:v>13.305538458998999</c:v>
                </c:pt>
                <c:pt idx="798" formatCode="#0.000000">
                  <c:v>13.305538458998999</c:v>
                </c:pt>
                <c:pt idx="799" formatCode="#0.000000">
                  <c:v>13.305538458998999</c:v>
                </c:pt>
                <c:pt idx="800" formatCode="#0.000000">
                  <c:v>13.305538458998999</c:v>
                </c:pt>
                <c:pt idx="801" formatCode="#0.000000">
                  <c:v>13.305538458998999</c:v>
                </c:pt>
                <c:pt idx="802" formatCode="#0.000000">
                  <c:v>13.305538458998999</c:v>
                </c:pt>
                <c:pt idx="803" formatCode="#0.000000">
                  <c:v>13.305538458998999</c:v>
                </c:pt>
                <c:pt idx="804" formatCode="#0.000000">
                  <c:v>13.305538458998999</c:v>
                </c:pt>
                <c:pt idx="805" formatCode="#0.000000">
                  <c:v>13.305538458998999</c:v>
                </c:pt>
                <c:pt idx="806" formatCode="#0.000000">
                  <c:v>13.305538458998999</c:v>
                </c:pt>
                <c:pt idx="807" formatCode="#0.000000">
                  <c:v>13.305538458998999</c:v>
                </c:pt>
                <c:pt idx="808" formatCode="#0.000000">
                  <c:v>13.305538458998999</c:v>
                </c:pt>
                <c:pt idx="809" formatCode="#0.000000">
                  <c:v>13.305538458998999</c:v>
                </c:pt>
                <c:pt idx="810" formatCode="#0.000000">
                  <c:v>13.305538458998999</c:v>
                </c:pt>
                <c:pt idx="811" formatCode="#0.000000">
                  <c:v>13.305538458998999</c:v>
                </c:pt>
                <c:pt idx="812" formatCode="#0.000000">
                  <c:v>13.305538458998999</c:v>
                </c:pt>
                <c:pt idx="813" formatCode="#0.000000">
                  <c:v>13.305538458998999</c:v>
                </c:pt>
                <c:pt idx="814" formatCode="#0.000000">
                  <c:v>13.305538458998999</c:v>
                </c:pt>
                <c:pt idx="815" formatCode="#0.000000">
                  <c:v>13.305538458998999</c:v>
                </c:pt>
                <c:pt idx="816" formatCode="#0.000000">
                  <c:v>13.305538458998999</c:v>
                </c:pt>
                <c:pt idx="817" formatCode="#0.000000">
                  <c:v>13.305538458998999</c:v>
                </c:pt>
                <c:pt idx="818" formatCode="#0.000000">
                  <c:v>13.305538458998999</c:v>
                </c:pt>
                <c:pt idx="819" formatCode="#0.000000">
                  <c:v>13.305538458998999</c:v>
                </c:pt>
                <c:pt idx="820" formatCode="#0.000000">
                  <c:v>13.305538458998999</c:v>
                </c:pt>
                <c:pt idx="821" formatCode="#0.000000">
                  <c:v>13.305538458998999</c:v>
                </c:pt>
                <c:pt idx="822" formatCode="#0.000000">
                  <c:v>13.305538458998999</c:v>
                </c:pt>
                <c:pt idx="823" formatCode="#0.000000">
                  <c:v>13.305538458998999</c:v>
                </c:pt>
                <c:pt idx="824" formatCode="#0.000000">
                  <c:v>13.305538458998999</c:v>
                </c:pt>
                <c:pt idx="825" formatCode="#0.000000">
                  <c:v>13.305538458998999</c:v>
                </c:pt>
                <c:pt idx="826" formatCode="#0.000000">
                  <c:v>13.305538458998999</c:v>
                </c:pt>
                <c:pt idx="827" formatCode="#0.000000">
                  <c:v>13.305538458998999</c:v>
                </c:pt>
                <c:pt idx="828" formatCode="#0.000000">
                  <c:v>13.305538458998999</c:v>
                </c:pt>
                <c:pt idx="829" formatCode="#0.000000">
                  <c:v>13.305538458998999</c:v>
                </c:pt>
                <c:pt idx="830" formatCode="#0.000000">
                  <c:v>13.305538458998999</c:v>
                </c:pt>
                <c:pt idx="831" formatCode="#0.000000">
                  <c:v>13.305538458998999</c:v>
                </c:pt>
                <c:pt idx="832" formatCode="#0.000000">
                  <c:v>13.305538458998999</c:v>
                </c:pt>
                <c:pt idx="833" formatCode="#0.000000">
                  <c:v>13.305538458998999</c:v>
                </c:pt>
                <c:pt idx="834" formatCode="#0.000000">
                  <c:v>13.305538458998999</c:v>
                </c:pt>
                <c:pt idx="835" formatCode="#0.000000">
                  <c:v>13.305538458998999</c:v>
                </c:pt>
                <c:pt idx="836" formatCode="#0.000000">
                  <c:v>13.305538458998999</c:v>
                </c:pt>
                <c:pt idx="837" formatCode="#0.000000">
                  <c:v>13.305538458998999</c:v>
                </c:pt>
                <c:pt idx="838" formatCode="#0.000000">
                  <c:v>13.305538458998999</c:v>
                </c:pt>
                <c:pt idx="839" formatCode="#0.000000">
                  <c:v>13.305538458998999</c:v>
                </c:pt>
                <c:pt idx="840" formatCode="#0.000000">
                  <c:v>13.305538458998999</c:v>
                </c:pt>
                <c:pt idx="841" formatCode="#0.000000">
                  <c:v>13.305538458998999</c:v>
                </c:pt>
                <c:pt idx="842" formatCode="#0.000000">
                  <c:v>13.305538458998999</c:v>
                </c:pt>
                <c:pt idx="843" formatCode="#0.000000">
                  <c:v>13.305538458998999</c:v>
                </c:pt>
                <c:pt idx="844" formatCode="#0.000000">
                  <c:v>13.305538458998999</c:v>
                </c:pt>
                <c:pt idx="845" formatCode="#0.000000">
                  <c:v>13.305538458998999</c:v>
                </c:pt>
                <c:pt idx="846" formatCode="#0.000000">
                  <c:v>13.305538458998999</c:v>
                </c:pt>
                <c:pt idx="847" formatCode="#0.000000">
                  <c:v>13.305538458998999</c:v>
                </c:pt>
                <c:pt idx="848" formatCode="#0.000000">
                  <c:v>13.305538458998999</c:v>
                </c:pt>
                <c:pt idx="849" formatCode="#0.000000">
                  <c:v>13.305538458998999</c:v>
                </c:pt>
                <c:pt idx="850" formatCode="#0.000000">
                  <c:v>13.305538458998999</c:v>
                </c:pt>
                <c:pt idx="851" formatCode="#0.000000">
                  <c:v>13.305538458998999</c:v>
                </c:pt>
                <c:pt idx="852" formatCode="#0.000000">
                  <c:v>13.305538458998999</c:v>
                </c:pt>
                <c:pt idx="853" formatCode="#0.000000">
                  <c:v>13.305538458998999</c:v>
                </c:pt>
                <c:pt idx="854" formatCode="#0.000000">
                  <c:v>13.305538458998999</c:v>
                </c:pt>
                <c:pt idx="855" formatCode="#0.000000">
                  <c:v>13.305538458998999</c:v>
                </c:pt>
                <c:pt idx="856" formatCode="#0.000000">
                  <c:v>13.305538458998999</c:v>
                </c:pt>
                <c:pt idx="857" formatCode="#0.000000">
                  <c:v>13.305538458998999</c:v>
                </c:pt>
                <c:pt idx="858" formatCode="#0.000000">
                  <c:v>13.305538458998999</c:v>
                </c:pt>
                <c:pt idx="859" formatCode="#0.000000">
                  <c:v>13.305538458998999</c:v>
                </c:pt>
                <c:pt idx="860" formatCode="#0.000000">
                  <c:v>13.305538458998999</c:v>
                </c:pt>
                <c:pt idx="861" formatCode="#0.000000">
                  <c:v>13.305538458998999</c:v>
                </c:pt>
                <c:pt idx="862" formatCode="#0.000000">
                  <c:v>13.305538458998999</c:v>
                </c:pt>
                <c:pt idx="863" formatCode="#0.000000">
                  <c:v>13.305538458998999</c:v>
                </c:pt>
                <c:pt idx="864" formatCode="#0.000000">
                  <c:v>13.305538458998999</c:v>
                </c:pt>
                <c:pt idx="865" formatCode="#0.000000">
                  <c:v>13.305538458998999</c:v>
                </c:pt>
                <c:pt idx="866" formatCode="#0.000000">
                  <c:v>13.305538458998999</c:v>
                </c:pt>
                <c:pt idx="867" formatCode="#0.000000">
                  <c:v>13.305538458998999</c:v>
                </c:pt>
                <c:pt idx="868" formatCode="#0.000000">
                  <c:v>13.305538458998999</c:v>
                </c:pt>
                <c:pt idx="869" formatCode="#0.000000">
                  <c:v>13.3540252943128</c:v>
                </c:pt>
                <c:pt idx="870" formatCode="#0.000000">
                  <c:v>13.3540252943128</c:v>
                </c:pt>
                <c:pt idx="871" formatCode="#0.000000">
                  <c:v>13.3540252943128</c:v>
                </c:pt>
                <c:pt idx="872" formatCode="#0.000000">
                  <c:v>13.3540252943128</c:v>
                </c:pt>
                <c:pt idx="873" formatCode="#0.000000">
                  <c:v>13.3540252943128</c:v>
                </c:pt>
                <c:pt idx="874" formatCode="#0.000000">
                  <c:v>13.3540252943128</c:v>
                </c:pt>
                <c:pt idx="875" formatCode="#0.000000">
                  <c:v>13.3540252943128</c:v>
                </c:pt>
                <c:pt idx="876" formatCode="#0.000000">
                  <c:v>13.3540252943128</c:v>
                </c:pt>
                <c:pt idx="877" formatCode="#0.000000">
                  <c:v>13.3540252943128</c:v>
                </c:pt>
                <c:pt idx="878" formatCode="#0.000000">
                  <c:v>13.3540252943128</c:v>
                </c:pt>
                <c:pt idx="879" formatCode="#0.000000">
                  <c:v>13.3540252943128</c:v>
                </c:pt>
                <c:pt idx="880" formatCode="#0.000000">
                  <c:v>13.402784987450501</c:v>
                </c:pt>
                <c:pt idx="881" formatCode="#0.000000">
                  <c:v>13.402784987450501</c:v>
                </c:pt>
                <c:pt idx="882" formatCode="#0.000000">
                  <c:v>13.402784987450501</c:v>
                </c:pt>
                <c:pt idx="883" formatCode="#0.000000">
                  <c:v>13.402784987450501</c:v>
                </c:pt>
                <c:pt idx="884" formatCode="#0.000000">
                  <c:v>13.402784987450501</c:v>
                </c:pt>
                <c:pt idx="885" formatCode="#0.000000">
                  <c:v>13.402784987450501</c:v>
                </c:pt>
                <c:pt idx="886" formatCode="#0.000000">
                  <c:v>13.402784987450501</c:v>
                </c:pt>
                <c:pt idx="887" formatCode="#0.000000">
                  <c:v>13.402784987450501</c:v>
                </c:pt>
                <c:pt idx="888" formatCode="#0.000000">
                  <c:v>13.402784987450501</c:v>
                </c:pt>
                <c:pt idx="889" formatCode="#0.000000">
                  <c:v>13.402784987450501</c:v>
                </c:pt>
                <c:pt idx="890" formatCode="#0.000000">
                  <c:v>13.402784987450501</c:v>
                </c:pt>
                <c:pt idx="891" formatCode="##0.00000">
                  <c:v>13.4517099676836</c:v>
                </c:pt>
                <c:pt idx="892" formatCode="##0.00000">
                  <c:v>13.4517099676836</c:v>
                </c:pt>
                <c:pt idx="893" formatCode="##0.00000">
                  <c:v>13.4517099676836</c:v>
                </c:pt>
                <c:pt idx="894" formatCode="##0.00000">
                  <c:v>13.4517099676836</c:v>
                </c:pt>
                <c:pt idx="895" formatCode="##0.00000">
                  <c:v>13.4517099676836</c:v>
                </c:pt>
                <c:pt idx="896" formatCode="##0.00000">
                  <c:v>13.4517099676836</c:v>
                </c:pt>
                <c:pt idx="897" formatCode="##0.00000">
                  <c:v>13.4517099676836</c:v>
                </c:pt>
                <c:pt idx="898" formatCode="##0.00000">
                  <c:v>13.4517099676836</c:v>
                </c:pt>
                <c:pt idx="899" formatCode="##0.00000">
                  <c:v>13.4517099676836</c:v>
                </c:pt>
                <c:pt idx="900" formatCode="##0.00000">
                  <c:v>13.4517099676836</c:v>
                </c:pt>
                <c:pt idx="901" formatCode="##0.00000">
                  <c:v>13.4517099676836</c:v>
                </c:pt>
                <c:pt idx="902" formatCode="##0.00000">
                  <c:v>13.4517099676836</c:v>
                </c:pt>
                <c:pt idx="903" formatCode="##0.00000">
                  <c:v>13.4517099676836</c:v>
                </c:pt>
                <c:pt idx="904" formatCode="##0.00000">
                  <c:v>13.4517099676836</c:v>
                </c:pt>
                <c:pt idx="905" formatCode="##0.00000">
                  <c:v>13.4517099676836</c:v>
                </c:pt>
                <c:pt idx="906" formatCode="##0.00000">
                  <c:v>13.4517099676836</c:v>
                </c:pt>
                <c:pt idx="907" formatCode="##0.00000">
                  <c:v>13.4517099676836</c:v>
                </c:pt>
                <c:pt idx="908" formatCode="##0.00000">
                  <c:v>13.4517099676836</c:v>
                </c:pt>
                <c:pt idx="909" formatCode="##0.00000">
                  <c:v>13.4517099676836</c:v>
                </c:pt>
                <c:pt idx="910" formatCode="##0.00000">
                  <c:v>13.4517099676836</c:v>
                </c:pt>
                <c:pt idx="911" formatCode="##0.00000">
                  <c:v>13.4517099676836</c:v>
                </c:pt>
                <c:pt idx="912" formatCode="##0.00000">
                  <c:v>13.4517099676836</c:v>
                </c:pt>
                <c:pt idx="913" formatCode="##0.00000">
                  <c:v>13.4517099676836</c:v>
                </c:pt>
                <c:pt idx="914" formatCode="##0.00000">
                  <c:v>13.4517099676836</c:v>
                </c:pt>
                <c:pt idx="915" formatCode="##0.00000">
                  <c:v>13.4517099676836</c:v>
                </c:pt>
                <c:pt idx="916" formatCode="#0.000000">
                  <c:v>13.501053348545801</c:v>
                </c:pt>
                <c:pt idx="917" formatCode="#0.000000">
                  <c:v>13.501053348545801</c:v>
                </c:pt>
                <c:pt idx="918" formatCode="#0.000000">
                  <c:v>13.501053348545801</c:v>
                </c:pt>
                <c:pt idx="919" formatCode="#0.000000">
                  <c:v>13.501053348545801</c:v>
                </c:pt>
                <c:pt idx="920" formatCode="#0.000000">
                  <c:v>13.501053348545801</c:v>
                </c:pt>
                <c:pt idx="921" formatCode="#0.000000">
                  <c:v>13.501053348545801</c:v>
                </c:pt>
                <c:pt idx="922" formatCode="#0.000000">
                  <c:v>13.501053348545801</c:v>
                </c:pt>
                <c:pt idx="923" formatCode="#0.000000">
                  <c:v>13.501053348545801</c:v>
                </c:pt>
                <c:pt idx="924" formatCode="#0.000000">
                  <c:v>13.501053348545801</c:v>
                </c:pt>
                <c:pt idx="925" formatCode="#0.000000">
                  <c:v>13.501053348545801</c:v>
                </c:pt>
                <c:pt idx="926" formatCode="#0.000000">
                  <c:v>13.501053348545801</c:v>
                </c:pt>
                <c:pt idx="927" formatCode="#0.000000">
                  <c:v>13.550622945480701</c:v>
                </c:pt>
                <c:pt idx="928" formatCode="#0.000000">
                  <c:v>13.550622945480701</c:v>
                </c:pt>
                <c:pt idx="929" formatCode="#0.000000">
                  <c:v>13.550622945480701</c:v>
                </c:pt>
                <c:pt idx="930" formatCode="#0.000000">
                  <c:v>13.550622945480701</c:v>
                </c:pt>
                <c:pt idx="931" formatCode="#0.000000">
                  <c:v>13.550622945480701</c:v>
                </c:pt>
                <c:pt idx="932" formatCode="#0.000000">
                  <c:v>13.550622945480701</c:v>
                </c:pt>
                <c:pt idx="933" formatCode="#0.000000">
                  <c:v>13.550622945480701</c:v>
                </c:pt>
                <c:pt idx="934" formatCode="#0.000000">
                  <c:v>13.6003636687572</c:v>
                </c:pt>
                <c:pt idx="935" formatCode="#0.000000">
                  <c:v>13.6003636687572</c:v>
                </c:pt>
                <c:pt idx="936" formatCode="#0.000000">
                  <c:v>13.6003636687572</c:v>
                </c:pt>
                <c:pt idx="937" formatCode="#0.000000">
                  <c:v>13.6003636687572</c:v>
                </c:pt>
                <c:pt idx="938" formatCode="#0.000000">
                  <c:v>13.6003636687572</c:v>
                </c:pt>
                <c:pt idx="939" formatCode="#0.000000">
                  <c:v>13.6003636687572</c:v>
                </c:pt>
                <c:pt idx="940" formatCode="#0.000000">
                  <c:v>13.6003636687572</c:v>
                </c:pt>
                <c:pt idx="941" formatCode="#0.000000">
                  <c:v>13.6003636687572</c:v>
                </c:pt>
                <c:pt idx="942" formatCode="#0.000000">
                  <c:v>13.650305655075799</c:v>
                </c:pt>
                <c:pt idx="943" formatCode="#0.000000">
                  <c:v>13.650305655075799</c:v>
                </c:pt>
                <c:pt idx="944" formatCode="#0.000000">
                  <c:v>13.650305655075799</c:v>
                </c:pt>
                <c:pt idx="945" formatCode="#0.000000">
                  <c:v>13.650305655075799</c:v>
                </c:pt>
                <c:pt idx="946" formatCode="#0.000000">
                  <c:v>13.650305655075799</c:v>
                </c:pt>
                <c:pt idx="947" formatCode="#0.000000">
                  <c:v>13.650305655075799</c:v>
                </c:pt>
                <c:pt idx="948" formatCode="#0.000000">
                  <c:v>13.650305655075799</c:v>
                </c:pt>
                <c:pt idx="949" formatCode="#0.000000">
                  <c:v>13.650305655075799</c:v>
                </c:pt>
                <c:pt idx="950" formatCode="#0.000000">
                  <c:v>13.650305655075799</c:v>
                </c:pt>
                <c:pt idx="951" formatCode="#0.000000">
                  <c:v>13.650305655075799</c:v>
                </c:pt>
                <c:pt idx="952" formatCode="#0.000000">
                  <c:v>13.650305655075799</c:v>
                </c:pt>
                <c:pt idx="953" formatCode="#0.000000">
                  <c:v>13.650305655075799</c:v>
                </c:pt>
                <c:pt idx="954" formatCode="#0.000000">
                  <c:v>13.650305655075799</c:v>
                </c:pt>
                <c:pt idx="955" formatCode="#0.000000">
                  <c:v>13.70059668265</c:v>
                </c:pt>
                <c:pt idx="956" formatCode="#0.000000">
                  <c:v>13.70059668265</c:v>
                </c:pt>
                <c:pt idx="957" formatCode="#0.000000">
                  <c:v>13.70059668265</c:v>
                </c:pt>
                <c:pt idx="958" formatCode="#0.000000">
                  <c:v>13.70059668265</c:v>
                </c:pt>
                <c:pt idx="959" formatCode="#0.000000">
                  <c:v>13.70059668265</c:v>
                </c:pt>
                <c:pt idx="960" formatCode="#0.000000">
                  <c:v>13.70059668265</c:v>
                </c:pt>
                <c:pt idx="961" formatCode="#0.000000">
                  <c:v>13.70059668265</c:v>
                </c:pt>
                <c:pt idx="962" formatCode="#0.000000">
                  <c:v>13.70059668265</c:v>
                </c:pt>
                <c:pt idx="963" formatCode="#0.000000">
                  <c:v>13.70059668265</c:v>
                </c:pt>
                <c:pt idx="964" formatCode="#0.000000">
                  <c:v>13.70059668265</c:v>
                </c:pt>
                <c:pt idx="965" formatCode="#0.000000">
                  <c:v>13.70059668265</c:v>
                </c:pt>
                <c:pt idx="966" formatCode="#0.000000">
                  <c:v>13.70059668265</c:v>
                </c:pt>
                <c:pt idx="967" formatCode="#0.000000">
                  <c:v>13.70059668265</c:v>
                </c:pt>
                <c:pt idx="968" formatCode="#0.000000">
                  <c:v>13.70059668265</c:v>
                </c:pt>
                <c:pt idx="969" formatCode="#0.000000">
                  <c:v>13.70059668265</c:v>
                </c:pt>
                <c:pt idx="970" formatCode="#0.000000">
                  <c:v>13.70059668265</c:v>
                </c:pt>
                <c:pt idx="971" formatCode="#0.000000">
                  <c:v>13.70059668265</c:v>
                </c:pt>
                <c:pt idx="972" formatCode="#0.000000">
                  <c:v>13.70059668265</c:v>
                </c:pt>
                <c:pt idx="973" formatCode="#0.000000">
                  <c:v>13.70059668265</c:v>
                </c:pt>
                <c:pt idx="974" formatCode="#0.000000">
                  <c:v>13.70059668265</c:v>
                </c:pt>
                <c:pt idx="975" formatCode="#0.000000">
                  <c:v>13.70059668265</c:v>
                </c:pt>
                <c:pt idx="976" formatCode="#0.000000">
                  <c:v>13.70059668265</c:v>
                </c:pt>
                <c:pt idx="977" formatCode="#0.000000">
                  <c:v>13.70059668265</c:v>
                </c:pt>
                <c:pt idx="978" formatCode="#0.000000">
                  <c:v>13.70059668265</c:v>
                </c:pt>
                <c:pt idx="979" formatCode="#0.000000">
                  <c:v>13.70059668265</c:v>
                </c:pt>
                <c:pt idx="980" formatCode="#0.000000">
                  <c:v>13.70059668265</c:v>
                </c:pt>
                <c:pt idx="981" formatCode="#0.000000">
                  <c:v>13.70059668265</c:v>
                </c:pt>
                <c:pt idx="982" formatCode="#0.000000">
                  <c:v>13.70059668265</c:v>
                </c:pt>
                <c:pt idx="983" formatCode="#0.000000">
                  <c:v>13.70059668265</c:v>
                </c:pt>
                <c:pt idx="984" formatCode="#0.000000">
                  <c:v>13.70059668265</c:v>
                </c:pt>
                <c:pt idx="985" formatCode="#0.000000">
                  <c:v>13.70059668265</c:v>
                </c:pt>
                <c:pt idx="986" formatCode="#0.000000">
                  <c:v>13.7516916520505</c:v>
                </c:pt>
                <c:pt idx="987" formatCode="#0.000000">
                  <c:v>13.7516916520505</c:v>
                </c:pt>
                <c:pt idx="988" formatCode="#0.000000">
                  <c:v>13.7516916520505</c:v>
                </c:pt>
                <c:pt idx="989" formatCode="#0.000000">
                  <c:v>13.7516916520505</c:v>
                </c:pt>
                <c:pt idx="990" formatCode="#0.000000">
                  <c:v>13.7516916520505</c:v>
                </c:pt>
                <c:pt idx="991" formatCode="#0.000000">
                  <c:v>13.7516916520505</c:v>
                </c:pt>
                <c:pt idx="992" formatCode="#0.000000">
                  <c:v>13.7516916520505</c:v>
                </c:pt>
                <c:pt idx="993" formatCode="#0.000000">
                  <c:v>13.7516916520505</c:v>
                </c:pt>
                <c:pt idx="994" formatCode="#0.000000">
                  <c:v>13.7516916520505</c:v>
                </c:pt>
                <c:pt idx="995" formatCode="#0.000000">
                  <c:v>13.7516916520505</c:v>
                </c:pt>
                <c:pt idx="996" formatCode="#0.000000">
                  <c:v>13.7516916520505</c:v>
                </c:pt>
                <c:pt idx="997" formatCode="#0.000000">
                  <c:v>13.7516916520505</c:v>
                </c:pt>
                <c:pt idx="998" formatCode="#0.000000">
                  <c:v>13.7516916520505</c:v>
                </c:pt>
                <c:pt idx="999" formatCode="#0.000000">
                  <c:v>13.7516916520505</c:v>
                </c:pt>
                <c:pt idx="1000" formatCode="#0.000000">
                  <c:v>13.7516916520505</c:v>
                </c:pt>
                <c:pt idx="1001" formatCode="#0.000000">
                  <c:v>13.7516916520505</c:v>
                </c:pt>
                <c:pt idx="1002" formatCode="#0.000000">
                  <c:v>13.7516916520505</c:v>
                </c:pt>
                <c:pt idx="1003" formatCode="#0.000000">
                  <c:v>13.7516916520505</c:v>
                </c:pt>
                <c:pt idx="1004" formatCode="#0.000000">
                  <c:v>13.7516916520505</c:v>
                </c:pt>
                <c:pt idx="1005" formatCode="#0.000000">
                  <c:v>13.7516916520505</c:v>
                </c:pt>
                <c:pt idx="1006" formatCode="#0.000000">
                  <c:v>13.7516916520505</c:v>
                </c:pt>
                <c:pt idx="1007" formatCode="#0.000000">
                  <c:v>13.7516916520505</c:v>
                </c:pt>
                <c:pt idx="1008" formatCode="#0.000000">
                  <c:v>13.7516916520505</c:v>
                </c:pt>
                <c:pt idx="1009" formatCode="#0.000000">
                  <c:v>13.7516916520505</c:v>
                </c:pt>
                <c:pt idx="1010" formatCode="#0.000000">
                  <c:v>13.7516916520505</c:v>
                </c:pt>
                <c:pt idx="1011" formatCode="#0.000000">
                  <c:v>13.7516916520505</c:v>
                </c:pt>
                <c:pt idx="1012" formatCode="#0.000000">
                  <c:v>13.7516916520505</c:v>
                </c:pt>
                <c:pt idx="1013" formatCode="#0.000000">
                  <c:v>13.7516916520505</c:v>
                </c:pt>
                <c:pt idx="1014" formatCode="#0.000000">
                  <c:v>13.7516916520505</c:v>
                </c:pt>
                <c:pt idx="1015" formatCode="#0.000000">
                  <c:v>13.7516916520505</c:v>
                </c:pt>
                <c:pt idx="1016" formatCode="#0.000000">
                  <c:v>13.7516916520505</c:v>
                </c:pt>
                <c:pt idx="1017" formatCode="#0.000000">
                  <c:v>13.7516916520505</c:v>
                </c:pt>
                <c:pt idx="1018" formatCode="#0.000000">
                  <c:v>13.7516916520505</c:v>
                </c:pt>
                <c:pt idx="1019" formatCode="#0.000000">
                  <c:v>13.7516916520505</c:v>
                </c:pt>
                <c:pt idx="1020" formatCode="#0.000000">
                  <c:v>13.7516916520505</c:v>
                </c:pt>
                <c:pt idx="1021" formatCode="#0.000000">
                  <c:v>13.7516916520505</c:v>
                </c:pt>
                <c:pt idx="1022" formatCode="#0.000000">
                  <c:v>13.7516916520505</c:v>
                </c:pt>
                <c:pt idx="1023" formatCode="#0.000000">
                  <c:v>13.7516916520505</c:v>
                </c:pt>
                <c:pt idx="1024" formatCode="#0.000000">
                  <c:v>13.7516916520505</c:v>
                </c:pt>
                <c:pt idx="1025" formatCode="#0.000000">
                  <c:v>13.7516916520505</c:v>
                </c:pt>
                <c:pt idx="1026" formatCode="#0.000000">
                  <c:v>13.7516916520505</c:v>
                </c:pt>
                <c:pt idx="1027" formatCode="#0.000000">
                  <c:v>13.8035859410685</c:v>
                </c:pt>
                <c:pt idx="1028" formatCode="#0.000000">
                  <c:v>13.8035859410685</c:v>
                </c:pt>
                <c:pt idx="1029" formatCode="#0.000000">
                  <c:v>13.8035859410685</c:v>
                </c:pt>
                <c:pt idx="1030" formatCode="#0.000000">
                  <c:v>13.8035859410685</c:v>
                </c:pt>
                <c:pt idx="1031" formatCode="#0.000000">
                  <c:v>13.8035859410685</c:v>
                </c:pt>
                <c:pt idx="1032" formatCode="#0.000000">
                  <c:v>13.8035859410685</c:v>
                </c:pt>
                <c:pt idx="1033" formatCode="#0.000000">
                  <c:v>13.8035859410685</c:v>
                </c:pt>
                <c:pt idx="1034" formatCode="#0.000000">
                  <c:v>13.8035859410685</c:v>
                </c:pt>
                <c:pt idx="1035" formatCode="#0.000000">
                  <c:v>13.8555114917064</c:v>
                </c:pt>
                <c:pt idx="1036" formatCode="#0.000000">
                  <c:v>13.8555114917064</c:v>
                </c:pt>
                <c:pt idx="1037" formatCode="#0.000000">
                  <c:v>13.8555114917064</c:v>
                </c:pt>
                <c:pt idx="1038" formatCode="#0.000000">
                  <c:v>13.8555114917064</c:v>
                </c:pt>
                <c:pt idx="1039" formatCode="#0.000000">
                  <c:v>13.8555114917064</c:v>
                </c:pt>
                <c:pt idx="1040" formatCode="#0.000000">
                  <c:v>13.8555114917064</c:v>
                </c:pt>
                <c:pt idx="1041" formatCode="#0.000000">
                  <c:v>13.8555114917064</c:v>
                </c:pt>
                <c:pt idx="1042" formatCode="#0.000000">
                  <c:v>13.8555114917064</c:v>
                </c:pt>
                <c:pt idx="1043" formatCode="#0.000000">
                  <c:v>13.8555114917064</c:v>
                </c:pt>
                <c:pt idx="1044" formatCode="#0.000000">
                  <c:v>13.8555114917064</c:v>
                </c:pt>
                <c:pt idx="1045" formatCode="#0.000000">
                  <c:v>13.8555114917064</c:v>
                </c:pt>
                <c:pt idx="1046" formatCode="#0.000000">
                  <c:v>13.8555114917064</c:v>
                </c:pt>
                <c:pt idx="1047" formatCode="#0.000000">
                  <c:v>13.8555114917064</c:v>
                </c:pt>
                <c:pt idx="1048" formatCode="#0.000000">
                  <c:v>13.8555114917064</c:v>
                </c:pt>
                <c:pt idx="1049" formatCode="#0.000000">
                  <c:v>13.8555114917064</c:v>
                </c:pt>
                <c:pt idx="1050" formatCode="#0.000000">
                  <c:v>13.8555114917064</c:v>
                </c:pt>
                <c:pt idx="1051" formatCode="#0.000000">
                  <c:v>13.8555114917064</c:v>
                </c:pt>
                <c:pt idx="1052" formatCode="#0.000000">
                  <c:v>13.8555114917064</c:v>
                </c:pt>
                <c:pt idx="1053" formatCode="#0.000000">
                  <c:v>13.8555114917064</c:v>
                </c:pt>
                <c:pt idx="1054" formatCode="#0.000000">
                  <c:v>13.8555114917064</c:v>
                </c:pt>
                <c:pt idx="1055" formatCode="#0.000000">
                  <c:v>13.8555114917064</c:v>
                </c:pt>
                <c:pt idx="1056" formatCode="#0.000000">
                  <c:v>13.8555114917064</c:v>
                </c:pt>
                <c:pt idx="1057" formatCode="#0.000000">
                  <c:v>13.8555114917064</c:v>
                </c:pt>
                <c:pt idx="1058" formatCode="#0.000000">
                  <c:v>13.8555114917064</c:v>
                </c:pt>
                <c:pt idx="1059" formatCode="#0.000000">
                  <c:v>13.8555114917064</c:v>
                </c:pt>
                <c:pt idx="1060" formatCode="#0.000000">
                  <c:v>13.8555114917064</c:v>
                </c:pt>
                <c:pt idx="1061" formatCode="#0.000000">
                  <c:v>13.8555114917064</c:v>
                </c:pt>
                <c:pt idx="1062" formatCode="#0.000000">
                  <c:v>13.8555114917064</c:v>
                </c:pt>
                <c:pt idx="1063" formatCode="#0.000000">
                  <c:v>13.8555114917064</c:v>
                </c:pt>
                <c:pt idx="1064" formatCode="#0.000000">
                  <c:v>13.8555114917064</c:v>
                </c:pt>
                <c:pt idx="1065" formatCode="#0.000000">
                  <c:v>13.8555114917064</c:v>
                </c:pt>
                <c:pt idx="1066" formatCode="#0.000000">
                  <c:v>13.908296104763</c:v>
                </c:pt>
                <c:pt idx="1067" formatCode="#0.000000">
                  <c:v>13.908296104763</c:v>
                </c:pt>
                <c:pt idx="1068" formatCode="#0.000000">
                  <c:v>13.908296104763</c:v>
                </c:pt>
                <c:pt idx="1069" formatCode="#0.000000">
                  <c:v>13.908296104763</c:v>
                </c:pt>
                <c:pt idx="1070" formatCode="#0.000000">
                  <c:v>13.908296104763</c:v>
                </c:pt>
                <c:pt idx="1071" formatCode="#0.000000">
                  <c:v>13.908296104763</c:v>
                </c:pt>
                <c:pt idx="1072" formatCode="#0.000000">
                  <c:v>13.908296104763</c:v>
                </c:pt>
                <c:pt idx="1073" formatCode="#0.000000">
                  <c:v>13.908296104763</c:v>
                </c:pt>
                <c:pt idx="1074" formatCode="#0.000000">
                  <c:v>13.908296104763</c:v>
                </c:pt>
                <c:pt idx="1075" formatCode="#0.000000">
                  <c:v>13.908296104763</c:v>
                </c:pt>
                <c:pt idx="1076" formatCode="#0.000000">
                  <c:v>13.908296104763</c:v>
                </c:pt>
                <c:pt idx="1077" formatCode="#0.000000">
                  <c:v>13.908296104763</c:v>
                </c:pt>
                <c:pt idx="1078" formatCode="#0.000000">
                  <c:v>13.908296104763</c:v>
                </c:pt>
                <c:pt idx="1079" formatCode="#0.000000">
                  <c:v>13.908296104763</c:v>
                </c:pt>
                <c:pt idx="1080" formatCode="#0.000000">
                  <c:v>13.908296104763</c:v>
                </c:pt>
                <c:pt idx="1081" formatCode="#0.000000">
                  <c:v>13.908296104763</c:v>
                </c:pt>
                <c:pt idx="1082" formatCode="#0.000000">
                  <c:v>13.908296104763</c:v>
                </c:pt>
                <c:pt idx="1083" formatCode="#0.000000">
                  <c:v>13.961406347758199</c:v>
                </c:pt>
                <c:pt idx="1084" formatCode="#0.000000">
                  <c:v>13.961406347758199</c:v>
                </c:pt>
                <c:pt idx="1085" formatCode="#0.000000">
                  <c:v>13.961406347758199</c:v>
                </c:pt>
                <c:pt idx="1086" formatCode="#0.000000">
                  <c:v>13.961406347758199</c:v>
                </c:pt>
                <c:pt idx="1087" formatCode="#0.000000">
                  <c:v>13.961406347758199</c:v>
                </c:pt>
                <c:pt idx="1088" formatCode="#0.000000">
                  <c:v>13.961406347758199</c:v>
                </c:pt>
                <c:pt idx="1089" formatCode="#0.000000">
                  <c:v>13.961406347758199</c:v>
                </c:pt>
                <c:pt idx="1090" formatCode="#0.000000">
                  <c:v>13.961406347758199</c:v>
                </c:pt>
                <c:pt idx="1091" formatCode="#0.000000">
                  <c:v>13.961406347758199</c:v>
                </c:pt>
                <c:pt idx="1092" formatCode="#0.000000">
                  <c:v>13.961406347758199</c:v>
                </c:pt>
                <c:pt idx="1093" formatCode="#0.000000">
                  <c:v>13.961406347758199</c:v>
                </c:pt>
                <c:pt idx="1094" formatCode="#0.000000">
                  <c:v>13.961406347758199</c:v>
                </c:pt>
                <c:pt idx="1095" formatCode="#0.000000">
                  <c:v>13.961406347758199</c:v>
                </c:pt>
                <c:pt idx="1096" formatCode="#0.000000">
                  <c:v>13.961406347758199</c:v>
                </c:pt>
                <c:pt idx="1097" formatCode="#0.000000">
                  <c:v>13.961406347758199</c:v>
                </c:pt>
                <c:pt idx="1098" formatCode="#0.000000">
                  <c:v>13.961406347758199</c:v>
                </c:pt>
                <c:pt idx="1099" formatCode="#0.000000">
                  <c:v>13.961406347758199</c:v>
                </c:pt>
                <c:pt idx="1100" formatCode="#0.000000">
                  <c:v>13.961406347758199</c:v>
                </c:pt>
                <c:pt idx="1101" formatCode="#0.000000">
                  <c:v>13.961406347758199</c:v>
                </c:pt>
                <c:pt idx="1102" formatCode="#0.000000">
                  <c:v>13.961406347758199</c:v>
                </c:pt>
                <c:pt idx="1103" formatCode="#0.000000">
                  <c:v>13.961406347758199</c:v>
                </c:pt>
                <c:pt idx="1104" formatCode="#0.000000">
                  <c:v>13.961406347758199</c:v>
                </c:pt>
                <c:pt idx="1105" formatCode="#0.000000">
                  <c:v>13.961406347758199</c:v>
                </c:pt>
                <c:pt idx="1106" formatCode="#0.000000">
                  <c:v>13.961406347758199</c:v>
                </c:pt>
                <c:pt idx="1107" formatCode="#0.000000">
                  <c:v>13.961406347758199</c:v>
                </c:pt>
                <c:pt idx="1108" formatCode="#0.000000">
                  <c:v>13.961406347758199</c:v>
                </c:pt>
                <c:pt idx="1109" formatCode="#0.000000">
                  <c:v>13.961406347758199</c:v>
                </c:pt>
                <c:pt idx="1110" formatCode="##0.00000">
                  <c:v>14.015180468790801</c:v>
                </c:pt>
                <c:pt idx="1111" formatCode="##0.00000">
                  <c:v>14.015180468790801</c:v>
                </c:pt>
                <c:pt idx="1112" formatCode="##0.00000">
                  <c:v>14.015180468790801</c:v>
                </c:pt>
                <c:pt idx="1113" formatCode="##0.00000">
                  <c:v>14.015180468790801</c:v>
                </c:pt>
                <c:pt idx="1114" formatCode="##0.00000">
                  <c:v>14.015180468790801</c:v>
                </c:pt>
                <c:pt idx="1115" formatCode="##0.00000">
                  <c:v>14.015180468790801</c:v>
                </c:pt>
                <c:pt idx="1116" formatCode="##0.00000">
                  <c:v>14.015180468790801</c:v>
                </c:pt>
                <c:pt idx="1117" formatCode="##0.00000">
                  <c:v>14.015180468790801</c:v>
                </c:pt>
                <c:pt idx="1118" formatCode="##0.00000">
                  <c:v>14.015180468790801</c:v>
                </c:pt>
                <c:pt idx="1119" formatCode="##0.00000">
                  <c:v>14.015180468790801</c:v>
                </c:pt>
                <c:pt idx="1120" formatCode="##0.00000">
                  <c:v>14.015180468790801</c:v>
                </c:pt>
                <c:pt idx="1121" formatCode="##0.00000">
                  <c:v>14.015180468790801</c:v>
                </c:pt>
                <c:pt idx="1122" formatCode="##0.00000">
                  <c:v>14.015180468790801</c:v>
                </c:pt>
                <c:pt idx="1123" formatCode="##0.00000">
                  <c:v>14.015180468790801</c:v>
                </c:pt>
                <c:pt idx="1124" formatCode="##0.00000">
                  <c:v>14.015180468790801</c:v>
                </c:pt>
                <c:pt idx="1125" formatCode="##0.00000">
                  <c:v>14.015180468790801</c:v>
                </c:pt>
                <c:pt idx="1126" formatCode="##0.00000">
                  <c:v>14.015180468790801</c:v>
                </c:pt>
                <c:pt idx="1127" formatCode="##0.00000">
                  <c:v>14.015180468790801</c:v>
                </c:pt>
                <c:pt idx="1128" formatCode="##0.00000">
                  <c:v>14.015180468790801</c:v>
                </c:pt>
                <c:pt idx="1129" formatCode="##0.00000">
                  <c:v>14.015180468790801</c:v>
                </c:pt>
                <c:pt idx="1130" formatCode="##0.00000">
                  <c:v>14.015180468790801</c:v>
                </c:pt>
                <c:pt idx="1131" formatCode="##0.00000">
                  <c:v>14.015180468790801</c:v>
                </c:pt>
                <c:pt idx="1132" formatCode="##0.00000">
                  <c:v>14.015180468790801</c:v>
                </c:pt>
                <c:pt idx="1133" formatCode="##0.00000">
                  <c:v>14.015180468790801</c:v>
                </c:pt>
                <c:pt idx="1134" formatCode="##0.00000">
                  <c:v>14.015180468790801</c:v>
                </c:pt>
                <c:pt idx="1135" formatCode="##0.00000">
                  <c:v>14.015180468790801</c:v>
                </c:pt>
                <c:pt idx="1136" formatCode="##0.00000">
                  <c:v>14.015180468790801</c:v>
                </c:pt>
                <c:pt idx="1137" formatCode="##0.00000">
                  <c:v>14.015180468790801</c:v>
                </c:pt>
                <c:pt idx="1138" formatCode="##0.00000">
                  <c:v>14.015180468790801</c:v>
                </c:pt>
                <c:pt idx="1139" formatCode="##0.00000">
                  <c:v>14.015180468790801</c:v>
                </c:pt>
                <c:pt idx="1140" formatCode="##0.00000">
                  <c:v>14.015180468790801</c:v>
                </c:pt>
                <c:pt idx="1141" formatCode="##0.00000">
                  <c:v>14.015180468790801</c:v>
                </c:pt>
                <c:pt idx="1142" formatCode="##0.00000">
                  <c:v>14.015180468790801</c:v>
                </c:pt>
                <c:pt idx="1143" formatCode="##0.00000">
                  <c:v>14.015180468790801</c:v>
                </c:pt>
                <c:pt idx="1144" formatCode="##0.00000">
                  <c:v>14.015180468790801</c:v>
                </c:pt>
                <c:pt idx="1145" formatCode="##0.00000">
                  <c:v>14.015180468790801</c:v>
                </c:pt>
                <c:pt idx="1146" formatCode="##0.00000">
                  <c:v>14.015180468790801</c:v>
                </c:pt>
                <c:pt idx="1147" formatCode="##0.00000">
                  <c:v>14.015180468790801</c:v>
                </c:pt>
                <c:pt idx="1148" formatCode="##0.00000">
                  <c:v>14.015180468790801</c:v>
                </c:pt>
                <c:pt idx="1149" formatCode="##0.00000">
                  <c:v>14.015180468790801</c:v>
                </c:pt>
                <c:pt idx="1150" formatCode="##0.00000">
                  <c:v>14.015180468790801</c:v>
                </c:pt>
                <c:pt idx="1151" formatCode="##0.00000">
                  <c:v>14.015180468790801</c:v>
                </c:pt>
                <c:pt idx="1152" formatCode="##0.00000">
                  <c:v>14.015180468790801</c:v>
                </c:pt>
                <c:pt idx="1153" formatCode="##0.00000">
                  <c:v>14.015180468790801</c:v>
                </c:pt>
                <c:pt idx="1154" formatCode="##0.00000">
                  <c:v>14.015180468790801</c:v>
                </c:pt>
                <c:pt idx="1155" formatCode="##0.00000">
                  <c:v>14.015180468790801</c:v>
                </c:pt>
                <c:pt idx="1156" formatCode="##0.00000">
                  <c:v>14.015180468790801</c:v>
                </c:pt>
                <c:pt idx="1157" formatCode="##0.00000">
                  <c:v>14.015180468790801</c:v>
                </c:pt>
                <c:pt idx="1158" formatCode="##0.00000">
                  <c:v>14.015180468790801</c:v>
                </c:pt>
                <c:pt idx="1159" formatCode="##0.00000">
                  <c:v>14.015180468790801</c:v>
                </c:pt>
                <c:pt idx="1160" formatCode="##0.00000">
                  <c:v>14.015180468790801</c:v>
                </c:pt>
                <c:pt idx="1161" formatCode="##0.00000">
                  <c:v>14.015180468790801</c:v>
                </c:pt>
                <c:pt idx="1162" formatCode="##0.00000">
                  <c:v>14.015180468790801</c:v>
                </c:pt>
                <c:pt idx="1163" formatCode="##0.00000">
                  <c:v>14.015180468790801</c:v>
                </c:pt>
                <c:pt idx="1164" formatCode="##0.00000">
                  <c:v>14.015180468790801</c:v>
                </c:pt>
                <c:pt idx="1165" formatCode="##0.00000">
                  <c:v>14.015180468790801</c:v>
                </c:pt>
                <c:pt idx="1166" formatCode="##0.00000">
                  <c:v>14.015180468790801</c:v>
                </c:pt>
                <c:pt idx="1167" formatCode="##0.00000">
                  <c:v>14.015180468790801</c:v>
                </c:pt>
                <c:pt idx="1168" formatCode="##0.00000">
                  <c:v>14.015180468790801</c:v>
                </c:pt>
                <c:pt idx="1169" formatCode="##0.00000">
                  <c:v>14.015180468790801</c:v>
                </c:pt>
                <c:pt idx="1170" formatCode="##0.00000">
                  <c:v>14.015180468790801</c:v>
                </c:pt>
                <c:pt idx="1171" formatCode="##0.00000">
                  <c:v>14.015180468790801</c:v>
                </c:pt>
                <c:pt idx="1172" formatCode="##0.00000">
                  <c:v>14.015180468790801</c:v>
                </c:pt>
                <c:pt idx="1173" formatCode="##0.00000">
                  <c:v>14.015180468790801</c:v>
                </c:pt>
                <c:pt idx="1174" formatCode="##0.00000">
                  <c:v>14.015180468790801</c:v>
                </c:pt>
                <c:pt idx="1175" formatCode="##0.00000">
                  <c:v>14.015180468790801</c:v>
                </c:pt>
                <c:pt idx="1176" formatCode="##0.00000">
                  <c:v>14.015180468790801</c:v>
                </c:pt>
                <c:pt idx="1177" formatCode="#0.000000">
                  <c:v>14.0709062105479</c:v>
                </c:pt>
                <c:pt idx="1178" formatCode="#0.000000">
                  <c:v>14.0709062105479</c:v>
                </c:pt>
                <c:pt idx="1179" formatCode="#0.000000">
                  <c:v>14.0709062105479</c:v>
                </c:pt>
                <c:pt idx="1180" formatCode="#0.000000">
                  <c:v>14.0709062105479</c:v>
                </c:pt>
                <c:pt idx="1181" formatCode="#0.000000">
                  <c:v>14.0709062105479</c:v>
                </c:pt>
                <c:pt idx="1182" formatCode="#0.000000">
                  <c:v>14.0709062105479</c:v>
                </c:pt>
                <c:pt idx="1183" formatCode="#0.000000">
                  <c:v>14.0709062105479</c:v>
                </c:pt>
                <c:pt idx="1184" formatCode="#0.000000">
                  <c:v>14.0709062105479</c:v>
                </c:pt>
                <c:pt idx="1185" formatCode="#0.000000">
                  <c:v>14.0709062105479</c:v>
                </c:pt>
                <c:pt idx="1186" formatCode="#0.000000">
                  <c:v>14.0709062105479</c:v>
                </c:pt>
                <c:pt idx="1187" formatCode="#0.000000">
                  <c:v>14.0709062105479</c:v>
                </c:pt>
                <c:pt idx="1188" formatCode="#0.000000">
                  <c:v>14.0709062105479</c:v>
                </c:pt>
                <c:pt idx="1189" formatCode="#0.000000">
                  <c:v>14.0709062105479</c:v>
                </c:pt>
                <c:pt idx="1190" formatCode="#0.000000">
                  <c:v>14.0709062105479</c:v>
                </c:pt>
                <c:pt idx="1191" formatCode="#0.000000">
                  <c:v>14.0709062105479</c:v>
                </c:pt>
                <c:pt idx="1192" formatCode="#0.000000">
                  <c:v>14.0709062105479</c:v>
                </c:pt>
                <c:pt idx="1193" formatCode="#0.000000">
                  <c:v>14.0709062105479</c:v>
                </c:pt>
                <c:pt idx="1194" formatCode="#0.000000">
                  <c:v>14.0709062105479</c:v>
                </c:pt>
                <c:pt idx="1195" formatCode="#0.000000">
                  <c:v>14.127069016946299</c:v>
                </c:pt>
                <c:pt idx="1196" formatCode="#0.000000">
                  <c:v>14.127069016946299</c:v>
                </c:pt>
                <c:pt idx="1197" formatCode="#0.000000">
                  <c:v>14.127069016946299</c:v>
                </c:pt>
                <c:pt idx="1198" formatCode="#0.000000">
                  <c:v>14.127069016946299</c:v>
                </c:pt>
                <c:pt idx="1199" formatCode="#0.000000">
                  <c:v>14.127069016946299</c:v>
                </c:pt>
                <c:pt idx="1200" formatCode="#0.000000">
                  <c:v>14.127069016946299</c:v>
                </c:pt>
                <c:pt idx="1201" formatCode="#0.000000">
                  <c:v>14.127069016946299</c:v>
                </c:pt>
                <c:pt idx="1202" formatCode="#0.000000">
                  <c:v>14.127069016946299</c:v>
                </c:pt>
                <c:pt idx="1203" formatCode="#0.000000">
                  <c:v>14.127069016946299</c:v>
                </c:pt>
                <c:pt idx="1204" formatCode="#0.000000">
                  <c:v>14.127069016946299</c:v>
                </c:pt>
                <c:pt idx="1205" formatCode="#0.000000">
                  <c:v>14.127069016946299</c:v>
                </c:pt>
                <c:pt idx="1206" formatCode="#0.000000">
                  <c:v>14.127069016946299</c:v>
                </c:pt>
                <c:pt idx="1207" formatCode="#0.000000">
                  <c:v>14.127069016946299</c:v>
                </c:pt>
                <c:pt idx="1208" formatCode="#0.000000">
                  <c:v>14.127069016946299</c:v>
                </c:pt>
                <c:pt idx="1209" formatCode="#0.000000">
                  <c:v>14.127069016946299</c:v>
                </c:pt>
                <c:pt idx="1210" formatCode="#0.000000">
                  <c:v>14.127069016946299</c:v>
                </c:pt>
                <c:pt idx="1211" formatCode="#0.000000">
                  <c:v>14.127069016946299</c:v>
                </c:pt>
                <c:pt idx="1212" formatCode="#0.000000">
                  <c:v>14.127069016946299</c:v>
                </c:pt>
                <c:pt idx="1213" formatCode="#0.000000">
                  <c:v>14.127069016946299</c:v>
                </c:pt>
                <c:pt idx="1214" formatCode="#0.000000">
                  <c:v>14.127069016946299</c:v>
                </c:pt>
                <c:pt idx="1215" formatCode="#0.000000">
                  <c:v>14.127069016946299</c:v>
                </c:pt>
                <c:pt idx="1216" formatCode="#0.000000">
                  <c:v>14.127069016946299</c:v>
                </c:pt>
                <c:pt idx="1217" formatCode="#0.000000">
                  <c:v>14.127069016946299</c:v>
                </c:pt>
                <c:pt idx="1218" formatCode="#0.000000">
                  <c:v>14.127069016946299</c:v>
                </c:pt>
                <c:pt idx="1219" formatCode="#0.000000">
                  <c:v>14.127069016946299</c:v>
                </c:pt>
                <c:pt idx="1220" formatCode="#0.000000">
                  <c:v>14.127069016946299</c:v>
                </c:pt>
                <c:pt idx="1221" formatCode="#0.000000">
                  <c:v>14.127069016946299</c:v>
                </c:pt>
                <c:pt idx="1222" formatCode="#0.000000">
                  <c:v>14.127069016946299</c:v>
                </c:pt>
                <c:pt idx="1223" formatCode="#0.000000">
                  <c:v>14.127069016946299</c:v>
                </c:pt>
                <c:pt idx="1224" formatCode="#0.000000">
                  <c:v>14.127069016946299</c:v>
                </c:pt>
                <c:pt idx="1225" formatCode="#0.000000">
                  <c:v>14.127069016946299</c:v>
                </c:pt>
                <c:pt idx="1226" formatCode="#0.000000">
                  <c:v>14.127069016946299</c:v>
                </c:pt>
                <c:pt idx="1227" formatCode="#0.000000">
                  <c:v>14.127069016946299</c:v>
                </c:pt>
                <c:pt idx="1228" formatCode="#0.000000">
                  <c:v>14.127069016946299</c:v>
                </c:pt>
                <c:pt idx="1229" formatCode="#0.000000">
                  <c:v>14.127069016946299</c:v>
                </c:pt>
                <c:pt idx="1230" formatCode="#0.000000">
                  <c:v>14.127069016946299</c:v>
                </c:pt>
                <c:pt idx="1231" formatCode="#0.000000">
                  <c:v>14.127069016946299</c:v>
                </c:pt>
                <c:pt idx="1232" formatCode="#0.000000">
                  <c:v>14.127069016946299</c:v>
                </c:pt>
                <c:pt idx="1233" formatCode="#0.000000">
                  <c:v>14.127069016946299</c:v>
                </c:pt>
                <c:pt idx="1234" formatCode="#0.000000">
                  <c:v>14.127069016946299</c:v>
                </c:pt>
                <c:pt idx="1235" formatCode="#0.000000">
                  <c:v>14.127069016946299</c:v>
                </c:pt>
                <c:pt idx="1236" formatCode="#0.000000">
                  <c:v>14.127069016946299</c:v>
                </c:pt>
                <c:pt idx="1237" formatCode="#0.000000">
                  <c:v>14.127069016946299</c:v>
                </c:pt>
                <c:pt idx="1238" formatCode="#0.000000">
                  <c:v>14.127069016946299</c:v>
                </c:pt>
                <c:pt idx="1239" formatCode="#0.000000">
                  <c:v>14.127069016946299</c:v>
                </c:pt>
                <c:pt idx="1240" formatCode="#0.000000">
                  <c:v>14.127069016946299</c:v>
                </c:pt>
                <c:pt idx="1241" formatCode="#0.000000">
                  <c:v>14.127069016946299</c:v>
                </c:pt>
                <c:pt idx="1242" formatCode="#0.000000">
                  <c:v>14.127069016946299</c:v>
                </c:pt>
                <c:pt idx="1243" formatCode="#0.000000">
                  <c:v>14.127069016946299</c:v>
                </c:pt>
                <c:pt idx="1244" formatCode="#0.000000">
                  <c:v>14.127069016946299</c:v>
                </c:pt>
                <c:pt idx="1245" formatCode="#0.000000">
                  <c:v>14.127069016946299</c:v>
                </c:pt>
                <c:pt idx="1246" formatCode="#0.000000">
                  <c:v>14.127069016946299</c:v>
                </c:pt>
                <c:pt idx="1247" formatCode="#0.000000">
                  <c:v>14.127069016946299</c:v>
                </c:pt>
                <c:pt idx="1248" formatCode="#0.000000">
                  <c:v>14.127069016946299</c:v>
                </c:pt>
                <c:pt idx="1249" formatCode="#0.000000">
                  <c:v>14.127069016946299</c:v>
                </c:pt>
                <c:pt idx="1250" formatCode="#0.000000">
                  <c:v>14.127069016946299</c:v>
                </c:pt>
                <c:pt idx="1251" formatCode="#0.000000">
                  <c:v>14.127069016946299</c:v>
                </c:pt>
                <c:pt idx="1252" formatCode="#0.000000">
                  <c:v>14.127069016946299</c:v>
                </c:pt>
                <c:pt idx="1253" formatCode="#0.000000">
                  <c:v>14.127069016946299</c:v>
                </c:pt>
                <c:pt idx="1254" formatCode="#0.000000">
                  <c:v>14.127069016946299</c:v>
                </c:pt>
                <c:pt idx="1255" formatCode="#0.000000">
                  <c:v>14.127069016946299</c:v>
                </c:pt>
                <c:pt idx="1256" formatCode="#0.000000">
                  <c:v>14.127069016946299</c:v>
                </c:pt>
                <c:pt idx="1257" formatCode="#0.000000">
                  <c:v>14.127069016946299</c:v>
                </c:pt>
                <c:pt idx="1258" formatCode="#0.000000">
                  <c:v>14.127069016946299</c:v>
                </c:pt>
                <c:pt idx="1259" formatCode="#0.000000">
                  <c:v>14.127069016946299</c:v>
                </c:pt>
                <c:pt idx="1260" formatCode="#0.000000">
                  <c:v>14.127069016946299</c:v>
                </c:pt>
                <c:pt idx="1261" formatCode="#0.000000">
                  <c:v>14.127069016946299</c:v>
                </c:pt>
                <c:pt idx="1262" formatCode="#0.000000">
                  <c:v>14.127069016946299</c:v>
                </c:pt>
                <c:pt idx="1263" formatCode="#0.000000">
                  <c:v>14.127069016946299</c:v>
                </c:pt>
                <c:pt idx="1264" formatCode="#0.000000">
                  <c:v>14.127069016946299</c:v>
                </c:pt>
                <c:pt idx="1265" formatCode="#0.000000">
                  <c:v>14.127069016946299</c:v>
                </c:pt>
                <c:pt idx="1266" formatCode="#0.000000">
                  <c:v>14.127069016946299</c:v>
                </c:pt>
                <c:pt idx="1267" formatCode="#0.000000">
                  <c:v>14.127069016946299</c:v>
                </c:pt>
                <c:pt idx="1268" formatCode="#0.000000">
                  <c:v>14.127069016946299</c:v>
                </c:pt>
                <c:pt idx="1269" formatCode="#0.000000">
                  <c:v>14.127069016946299</c:v>
                </c:pt>
                <c:pt idx="1270" formatCode="#0.000000">
                  <c:v>14.127069016946299</c:v>
                </c:pt>
                <c:pt idx="1271" formatCode="#0.000000">
                  <c:v>14.127069016946299</c:v>
                </c:pt>
                <c:pt idx="1272" formatCode="#0.000000">
                  <c:v>14.127069016946299</c:v>
                </c:pt>
                <c:pt idx="1273" formatCode="#0.000000">
                  <c:v>14.127069016946299</c:v>
                </c:pt>
                <c:pt idx="1274" formatCode="#0.000000">
                  <c:v>14.243823511824701</c:v>
                </c:pt>
                <c:pt idx="1275" formatCode="#0.000000">
                  <c:v>14.243823511824701</c:v>
                </c:pt>
                <c:pt idx="1276" formatCode="#0.000000">
                  <c:v>14.243823511824701</c:v>
                </c:pt>
                <c:pt idx="1277" formatCode="#0.000000">
                  <c:v>14.243823511824701</c:v>
                </c:pt>
                <c:pt idx="1278" formatCode="#0.000000">
                  <c:v>14.243823511824701</c:v>
                </c:pt>
                <c:pt idx="1279" formatCode="##0.00000">
                  <c:v>14.302360151065701</c:v>
                </c:pt>
                <c:pt idx="1280" formatCode="##0.00000">
                  <c:v>14.302360151065701</c:v>
                </c:pt>
                <c:pt idx="1281" formatCode="##0.00000">
                  <c:v>14.302360151065701</c:v>
                </c:pt>
                <c:pt idx="1282" formatCode="##0.00000">
                  <c:v>14.302360151065701</c:v>
                </c:pt>
                <c:pt idx="1283" formatCode="##0.00000">
                  <c:v>14.302360151065701</c:v>
                </c:pt>
                <c:pt idx="1284" formatCode="##0.00000">
                  <c:v>14.302360151065701</c:v>
                </c:pt>
                <c:pt idx="1285" formatCode="##0.00000">
                  <c:v>14.302360151065701</c:v>
                </c:pt>
                <c:pt idx="1286" formatCode="##0.00000">
                  <c:v>14.302360151065701</c:v>
                </c:pt>
                <c:pt idx="1287" formatCode="##0.00000">
                  <c:v>14.302360151065701</c:v>
                </c:pt>
                <c:pt idx="1288" formatCode="##0.00000">
                  <c:v>14.302360151065701</c:v>
                </c:pt>
                <c:pt idx="1289" formatCode="##0.00000">
                  <c:v>14.302360151065701</c:v>
                </c:pt>
                <c:pt idx="1290" formatCode="##0.00000">
                  <c:v>14.302360151065701</c:v>
                </c:pt>
                <c:pt idx="1291" formatCode="##0.00000">
                  <c:v>14.302360151065701</c:v>
                </c:pt>
                <c:pt idx="1292" formatCode="#0.000000">
                  <c:v>14.361380564184801</c:v>
                </c:pt>
                <c:pt idx="1293" formatCode="#0.000000">
                  <c:v>14.420400977303901</c:v>
                </c:pt>
                <c:pt idx="1294" formatCode="#0.000000">
                  <c:v>14.420400977303901</c:v>
                </c:pt>
                <c:pt idx="1295" formatCode="#0.000000">
                  <c:v>14.420400977303901</c:v>
                </c:pt>
                <c:pt idx="1296" formatCode="#0.000000">
                  <c:v>14.420400977303901</c:v>
                </c:pt>
                <c:pt idx="1297" formatCode="#0.000000">
                  <c:v>14.420400977303901</c:v>
                </c:pt>
                <c:pt idx="1298" formatCode="#0.000000">
                  <c:v>14.420400977303901</c:v>
                </c:pt>
                <c:pt idx="1299" formatCode="#0.000000">
                  <c:v>14.420400977303901</c:v>
                </c:pt>
                <c:pt idx="1300" formatCode="#0.000000">
                  <c:v>14.420400977303901</c:v>
                </c:pt>
                <c:pt idx="1301" formatCode="#0.000000">
                  <c:v>14.420400977303901</c:v>
                </c:pt>
                <c:pt idx="1302" formatCode="#0.000000">
                  <c:v>14.420400977303901</c:v>
                </c:pt>
                <c:pt idx="1303" formatCode="#0.000000">
                  <c:v>14.420400977303901</c:v>
                </c:pt>
                <c:pt idx="1304" formatCode="#0.000000">
                  <c:v>14.420400977303901</c:v>
                </c:pt>
                <c:pt idx="1305" formatCode="#0.000000">
                  <c:v>14.420400977303901</c:v>
                </c:pt>
                <c:pt idx="1306" formatCode="#0.000000">
                  <c:v>14.420400977303901</c:v>
                </c:pt>
                <c:pt idx="1307" formatCode="#0.000000">
                  <c:v>14.420400977303901</c:v>
                </c:pt>
                <c:pt idx="1308" formatCode="#0.000000">
                  <c:v>14.420400977303901</c:v>
                </c:pt>
                <c:pt idx="1309" formatCode="#0.000000">
                  <c:v>14.420400977303901</c:v>
                </c:pt>
                <c:pt idx="1310" formatCode="#0.000000">
                  <c:v>14.420400977303901</c:v>
                </c:pt>
                <c:pt idx="1311" formatCode="#0.000000">
                  <c:v>14.420400977303901</c:v>
                </c:pt>
                <c:pt idx="1312" formatCode="#0.000000">
                  <c:v>14.420400977303901</c:v>
                </c:pt>
                <c:pt idx="1313" formatCode="#0.000000">
                  <c:v>14.420400977303901</c:v>
                </c:pt>
                <c:pt idx="1314" formatCode="#0.000000">
                  <c:v>14.420400977303901</c:v>
                </c:pt>
                <c:pt idx="1315" formatCode="#0.000000">
                  <c:v>14.420400977303901</c:v>
                </c:pt>
                <c:pt idx="1316" formatCode="#0.000000">
                  <c:v>14.420400977303901</c:v>
                </c:pt>
                <c:pt idx="1317" formatCode="#0.000000">
                  <c:v>14.420400977303901</c:v>
                </c:pt>
                <c:pt idx="1318" formatCode="#0.000000">
                  <c:v>14.420400977303901</c:v>
                </c:pt>
                <c:pt idx="1319" formatCode="#0.000000">
                  <c:v>14.420400977303901</c:v>
                </c:pt>
                <c:pt idx="1320" formatCode="#0.000000">
                  <c:v>14.420400977303901</c:v>
                </c:pt>
                <c:pt idx="1321" formatCode="#0.000000">
                  <c:v>14.420400977303901</c:v>
                </c:pt>
                <c:pt idx="1322" formatCode="#0.000000">
                  <c:v>14.4804990103255</c:v>
                </c:pt>
                <c:pt idx="1323" formatCode="#0.000000">
                  <c:v>14.4804990103255</c:v>
                </c:pt>
                <c:pt idx="1324" formatCode="#0.000000">
                  <c:v>14.4804990103255</c:v>
                </c:pt>
                <c:pt idx="1325" formatCode="#0.000000">
                  <c:v>14.4804990103255</c:v>
                </c:pt>
                <c:pt idx="1326" formatCode="#0.000000">
                  <c:v>14.4804990103255</c:v>
                </c:pt>
                <c:pt idx="1327" formatCode="#0.000000">
                  <c:v>14.4804990103255</c:v>
                </c:pt>
                <c:pt idx="1328" formatCode="#0.000000">
                  <c:v>14.4804990103255</c:v>
                </c:pt>
                <c:pt idx="1329" formatCode="#0.000000">
                  <c:v>14.4804990103255</c:v>
                </c:pt>
                <c:pt idx="1330" formatCode="#0.000000">
                  <c:v>14.4804990103255</c:v>
                </c:pt>
                <c:pt idx="1331" formatCode="#0.000000">
                  <c:v>14.4804990103255</c:v>
                </c:pt>
                <c:pt idx="1332" formatCode="#0.000000">
                  <c:v>14.4804990103255</c:v>
                </c:pt>
                <c:pt idx="1333" formatCode="#0.000000">
                  <c:v>14.4804990103255</c:v>
                </c:pt>
                <c:pt idx="1334" formatCode="#0.000000">
                  <c:v>14.4804990103255</c:v>
                </c:pt>
                <c:pt idx="1335" formatCode="#0.000000">
                  <c:v>14.4804990103255</c:v>
                </c:pt>
                <c:pt idx="1336" formatCode="#0.000000">
                  <c:v>14.4804990103255</c:v>
                </c:pt>
                <c:pt idx="1337" formatCode="#0.000000">
                  <c:v>14.4804990103255</c:v>
                </c:pt>
                <c:pt idx="1338" formatCode="#0.000000">
                  <c:v>14.4804990103255</c:v>
                </c:pt>
                <c:pt idx="1339" formatCode="#0.000000">
                  <c:v>14.4804990103255</c:v>
                </c:pt>
                <c:pt idx="1340" formatCode="#0.000000">
                  <c:v>14.4804990103255</c:v>
                </c:pt>
                <c:pt idx="1341" formatCode="#0.000000">
                  <c:v>14.4804990103255</c:v>
                </c:pt>
                <c:pt idx="1342" formatCode="#0.000000">
                  <c:v>14.4804990103255</c:v>
                </c:pt>
                <c:pt idx="1343" formatCode="#0.000000">
                  <c:v>14.4804990103255</c:v>
                </c:pt>
                <c:pt idx="1344" formatCode="#0.000000">
                  <c:v>14.4804990103255</c:v>
                </c:pt>
                <c:pt idx="1345" formatCode="#0.000000">
                  <c:v>14.4804990103255</c:v>
                </c:pt>
                <c:pt idx="1346" formatCode="#0.000000">
                  <c:v>14.4804990103255</c:v>
                </c:pt>
                <c:pt idx="1347" formatCode="#0.000000">
                  <c:v>14.4804990103255</c:v>
                </c:pt>
                <c:pt idx="1348" formatCode="#0.000000">
                  <c:v>14.4804990103255</c:v>
                </c:pt>
                <c:pt idx="1349" formatCode="#0.000000">
                  <c:v>14.4804990103255</c:v>
                </c:pt>
                <c:pt idx="1350" formatCode="#0.000000">
                  <c:v>14.4804990103255</c:v>
                </c:pt>
                <c:pt idx="1351" formatCode="#0.000000">
                  <c:v>14.4804990103255</c:v>
                </c:pt>
                <c:pt idx="1352" formatCode="#0.000000">
                  <c:v>14.4804990103255</c:v>
                </c:pt>
                <c:pt idx="1353" formatCode="#0.000000">
                  <c:v>14.4804990103255</c:v>
                </c:pt>
                <c:pt idx="1354" formatCode="#0.000000">
                  <c:v>14.4804990103255</c:v>
                </c:pt>
                <c:pt idx="1355" formatCode="#0.000000">
                  <c:v>14.4804990103255</c:v>
                </c:pt>
                <c:pt idx="1356" formatCode="#0.000000">
                  <c:v>14.4804990103255</c:v>
                </c:pt>
                <c:pt idx="1357" formatCode="#0.000000">
                  <c:v>14.4804990103255</c:v>
                </c:pt>
                <c:pt idx="1358" formatCode="#0.000000">
                  <c:v>14.4804990103255</c:v>
                </c:pt>
                <c:pt idx="1359" formatCode="#0.000000">
                  <c:v>14.4804990103255</c:v>
                </c:pt>
                <c:pt idx="1360" formatCode="#0.000000">
                  <c:v>14.4804990103255</c:v>
                </c:pt>
                <c:pt idx="1361" formatCode="#0.000000">
                  <c:v>14.4804990103255</c:v>
                </c:pt>
                <c:pt idx="1362" formatCode="#0.000000">
                  <c:v>14.4804990103255</c:v>
                </c:pt>
                <c:pt idx="1363" formatCode="#0.000000">
                  <c:v>14.4804990103255</c:v>
                </c:pt>
                <c:pt idx="1364" formatCode="#0.000000">
                  <c:v>14.603283649219501</c:v>
                </c:pt>
                <c:pt idx="1365" formatCode="#0.000000">
                  <c:v>14.603283649219501</c:v>
                </c:pt>
                <c:pt idx="1366" formatCode="#0.000000">
                  <c:v>14.603283649219501</c:v>
                </c:pt>
                <c:pt idx="1367" formatCode="#0.000000">
                  <c:v>14.603283649219501</c:v>
                </c:pt>
                <c:pt idx="1368" formatCode="#0.000000">
                  <c:v>14.603283649219501</c:v>
                </c:pt>
                <c:pt idx="1369" formatCode="#0.000000">
                  <c:v>14.603283649219501</c:v>
                </c:pt>
                <c:pt idx="1370" formatCode="#0.000000">
                  <c:v>14.603283649219501</c:v>
                </c:pt>
                <c:pt idx="1371" formatCode="#0.000000">
                  <c:v>14.603283649219501</c:v>
                </c:pt>
                <c:pt idx="1372" formatCode="#0.000000">
                  <c:v>14.603283649219501</c:v>
                </c:pt>
                <c:pt idx="1373" formatCode="#0.000000">
                  <c:v>14.603283649219501</c:v>
                </c:pt>
                <c:pt idx="1374" formatCode="#0.000000">
                  <c:v>14.603283649219501</c:v>
                </c:pt>
                <c:pt idx="1375" formatCode="#0.000000">
                  <c:v>14.603283649219501</c:v>
                </c:pt>
                <c:pt idx="1376" formatCode="#0.000000">
                  <c:v>14.603283649219501</c:v>
                </c:pt>
                <c:pt idx="1377" formatCode="#0.000000">
                  <c:v>14.603283649219501</c:v>
                </c:pt>
                <c:pt idx="1378" formatCode="#0.000000">
                  <c:v>14.603283649219501</c:v>
                </c:pt>
                <c:pt idx="1379" formatCode="#0.000000">
                  <c:v>14.603283649219501</c:v>
                </c:pt>
                <c:pt idx="1380" formatCode="#0.000000">
                  <c:v>14.603283649219501</c:v>
                </c:pt>
                <c:pt idx="1381" formatCode="#0.000000">
                  <c:v>14.603283649219501</c:v>
                </c:pt>
                <c:pt idx="1382" formatCode="#0.000000">
                  <c:v>14.603283649219501</c:v>
                </c:pt>
                <c:pt idx="1383" formatCode="#0.000000">
                  <c:v>14.603283649219501</c:v>
                </c:pt>
                <c:pt idx="1384" formatCode="#0.000000">
                  <c:v>14.603283649219501</c:v>
                </c:pt>
                <c:pt idx="1385" formatCode="#0.000000">
                  <c:v>14.603283649219501</c:v>
                </c:pt>
                <c:pt idx="1386" formatCode="#0.000000">
                  <c:v>14.603283649219501</c:v>
                </c:pt>
                <c:pt idx="1387" formatCode="#0.000000">
                  <c:v>14.603283649219501</c:v>
                </c:pt>
                <c:pt idx="1388" formatCode="#0.000000">
                  <c:v>14.603283649219501</c:v>
                </c:pt>
                <c:pt idx="1389" formatCode="#0.000000">
                  <c:v>14.603283649219501</c:v>
                </c:pt>
                <c:pt idx="1390" formatCode="#0.000000">
                  <c:v>14.603283649219501</c:v>
                </c:pt>
                <c:pt idx="1391" formatCode="#0.000000">
                  <c:v>14.603283649219501</c:v>
                </c:pt>
                <c:pt idx="1392" formatCode="#0.000000">
                  <c:v>14.603283649219501</c:v>
                </c:pt>
                <c:pt idx="1393" formatCode="#0.000000">
                  <c:v>14.603283649219501</c:v>
                </c:pt>
                <c:pt idx="1394" formatCode="#0.000000">
                  <c:v>14.603283649219501</c:v>
                </c:pt>
                <c:pt idx="1395" formatCode="#0.000000">
                  <c:v>14.603283649219501</c:v>
                </c:pt>
                <c:pt idx="1396" formatCode="#0.000000">
                  <c:v>14.603283649219501</c:v>
                </c:pt>
                <c:pt idx="1397" formatCode="#0.000000">
                  <c:v>14.603283649219501</c:v>
                </c:pt>
                <c:pt idx="1398" formatCode="#0.000000">
                  <c:v>14.603283649219501</c:v>
                </c:pt>
                <c:pt idx="1399" formatCode="#0.000000">
                  <c:v>14.603283649219501</c:v>
                </c:pt>
                <c:pt idx="1400" formatCode="#0.000000">
                  <c:v>14.603283649219501</c:v>
                </c:pt>
                <c:pt idx="1401" formatCode="#0.000000">
                  <c:v>14.6659831472744</c:v>
                </c:pt>
                <c:pt idx="1402" formatCode="#0.000000">
                  <c:v>14.6659831472744</c:v>
                </c:pt>
                <c:pt idx="1403" formatCode="#0.000000">
                  <c:v>14.6659831472744</c:v>
                </c:pt>
                <c:pt idx="1404" formatCode="#0.000000">
                  <c:v>14.6659831472744</c:v>
                </c:pt>
                <c:pt idx="1405" formatCode="#0.000000">
                  <c:v>14.6659831472744</c:v>
                </c:pt>
                <c:pt idx="1406" formatCode="#0.000000">
                  <c:v>14.6659831472744</c:v>
                </c:pt>
                <c:pt idx="1407" formatCode="#0.000000">
                  <c:v>14.6659831472744</c:v>
                </c:pt>
                <c:pt idx="1408" formatCode="#0.000000">
                  <c:v>14.6659831472744</c:v>
                </c:pt>
                <c:pt idx="1409" formatCode="#0.000000">
                  <c:v>14.6659831472744</c:v>
                </c:pt>
                <c:pt idx="1410" formatCode="#0.000000">
                  <c:v>14.6659831472744</c:v>
                </c:pt>
                <c:pt idx="1411" formatCode="#0.000000">
                  <c:v>14.6659831472744</c:v>
                </c:pt>
                <c:pt idx="1412" formatCode="#0.000000">
                  <c:v>14.6659831472744</c:v>
                </c:pt>
                <c:pt idx="1413" formatCode="#0.000000">
                  <c:v>14.6659831472744</c:v>
                </c:pt>
                <c:pt idx="1414" formatCode="#0.000000">
                  <c:v>14.6659831472744</c:v>
                </c:pt>
                <c:pt idx="1415" formatCode="#0.000000">
                  <c:v>14.6659831472744</c:v>
                </c:pt>
                <c:pt idx="1416" formatCode="#0.000000">
                  <c:v>14.6659831472744</c:v>
                </c:pt>
                <c:pt idx="1417" formatCode="#0.000000">
                  <c:v>14.6659831472744</c:v>
                </c:pt>
                <c:pt idx="1418" formatCode="#0.000000">
                  <c:v>14.6659831472744</c:v>
                </c:pt>
                <c:pt idx="1419" formatCode="#0.000000">
                  <c:v>14.6659831472744</c:v>
                </c:pt>
                <c:pt idx="1420" formatCode="#0.000000">
                  <c:v>14.6659831472744</c:v>
                </c:pt>
                <c:pt idx="1421" formatCode="#0.000000">
                  <c:v>14.6659831472744</c:v>
                </c:pt>
                <c:pt idx="1422" formatCode="##0.00000">
                  <c:v>14.7295703431408</c:v>
                </c:pt>
                <c:pt idx="1423" formatCode="##0.00000">
                  <c:v>14.7295703431408</c:v>
                </c:pt>
                <c:pt idx="1424" formatCode="##0.00000">
                  <c:v>14.7295703431408</c:v>
                </c:pt>
                <c:pt idx="1425" formatCode="##0.00000">
                  <c:v>14.7295703431408</c:v>
                </c:pt>
                <c:pt idx="1426" formatCode="##0.00000">
                  <c:v>14.7295703431408</c:v>
                </c:pt>
                <c:pt idx="1427" formatCode="##0.00000">
                  <c:v>14.7295703431408</c:v>
                </c:pt>
                <c:pt idx="1428" formatCode="##0.00000">
                  <c:v>14.7295703431408</c:v>
                </c:pt>
                <c:pt idx="1429" formatCode="##0.00000">
                  <c:v>14.7295703431408</c:v>
                </c:pt>
                <c:pt idx="1430" formatCode="##0.00000">
                  <c:v>14.7295703431408</c:v>
                </c:pt>
                <c:pt idx="1431" formatCode="##0.00000">
                  <c:v>14.7295703431408</c:v>
                </c:pt>
                <c:pt idx="1432" formatCode="##0.00000">
                  <c:v>14.7295703431408</c:v>
                </c:pt>
                <c:pt idx="1433" formatCode="##0.00000">
                  <c:v>14.7295703431408</c:v>
                </c:pt>
                <c:pt idx="1434" formatCode="#0.000000">
                  <c:v>14.7935391575871</c:v>
                </c:pt>
                <c:pt idx="1435" formatCode="#0.000000">
                  <c:v>14.7935391575871</c:v>
                </c:pt>
                <c:pt idx="1436" formatCode="#0.000000">
                  <c:v>14.7935391575871</c:v>
                </c:pt>
                <c:pt idx="1437" formatCode="#0.000000">
                  <c:v>14.7935391575871</c:v>
                </c:pt>
                <c:pt idx="1438" formatCode="#0.000000">
                  <c:v>14.7935391575871</c:v>
                </c:pt>
                <c:pt idx="1439" formatCode="#0.000000">
                  <c:v>14.7935391575871</c:v>
                </c:pt>
                <c:pt idx="1440" formatCode="#0.000000">
                  <c:v>14.7935391575871</c:v>
                </c:pt>
                <c:pt idx="1441" formatCode="#0.000000">
                  <c:v>14.7935391575871</c:v>
                </c:pt>
                <c:pt idx="1442" formatCode="#0.000000">
                  <c:v>14.7935391575871</c:v>
                </c:pt>
                <c:pt idx="1443" formatCode="#0.000000">
                  <c:v>14.7935391575871</c:v>
                </c:pt>
                <c:pt idx="1444" formatCode="#0.000000">
                  <c:v>14.7935391575871</c:v>
                </c:pt>
                <c:pt idx="1445" formatCode="#0.000000">
                  <c:v>14.7935391575871</c:v>
                </c:pt>
                <c:pt idx="1446" formatCode="#0.000000">
                  <c:v>14.7935391575871</c:v>
                </c:pt>
                <c:pt idx="1447" formatCode="#0.000000">
                  <c:v>14.7935391575871</c:v>
                </c:pt>
                <c:pt idx="1448" formatCode="#0.000000">
                  <c:v>14.7935391575871</c:v>
                </c:pt>
                <c:pt idx="1449" formatCode="#0.000000">
                  <c:v>14.7935391575871</c:v>
                </c:pt>
                <c:pt idx="1450" formatCode="#0.000000">
                  <c:v>14.7935391575871</c:v>
                </c:pt>
                <c:pt idx="1451" formatCode="#0.000000">
                  <c:v>14.7935391575871</c:v>
                </c:pt>
                <c:pt idx="1452" formatCode="#0.000000">
                  <c:v>14.7935391575871</c:v>
                </c:pt>
                <c:pt idx="1453" formatCode="#0.000000">
                  <c:v>14.858187458681501</c:v>
                </c:pt>
                <c:pt idx="1454" formatCode="#0.000000">
                  <c:v>14.858187458681501</c:v>
                </c:pt>
                <c:pt idx="1455" formatCode="#0.000000">
                  <c:v>14.858187458681501</c:v>
                </c:pt>
                <c:pt idx="1456" formatCode="#0.000000">
                  <c:v>14.858187458681501</c:v>
                </c:pt>
                <c:pt idx="1457" formatCode="#0.000000">
                  <c:v>14.858187458681501</c:v>
                </c:pt>
                <c:pt idx="1458" formatCode="#0.000000">
                  <c:v>14.858187458681501</c:v>
                </c:pt>
                <c:pt idx="1459" formatCode="#0.000000">
                  <c:v>14.858187458681501</c:v>
                </c:pt>
                <c:pt idx="1460" formatCode="#0.000000">
                  <c:v>14.922983358636801</c:v>
                </c:pt>
                <c:pt idx="1461" formatCode="#0.000000">
                  <c:v>14.922983358636801</c:v>
                </c:pt>
                <c:pt idx="1462" formatCode="#0.000000">
                  <c:v>14.922983358636801</c:v>
                </c:pt>
                <c:pt idx="1463" formatCode="#0.000000">
                  <c:v>14.922983358636801</c:v>
                </c:pt>
                <c:pt idx="1464" formatCode="#0.000000">
                  <c:v>14.922983358636801</c:v>
                </c:pt>
                <c:pt idx="1465" formatCode="#0.000000">
                  <c:v>14.922983358636801</c:v>
                </c:pt>
                <c:pt idx="1466" formatCode="#0.000000">
                  <c:v>14.922983358636801</c:v>
                </c:pt>
                <c:pt idx="1467" formatCode="#0.000000">
                  <c:v>14.922983358636801</c:v>
                </c:pt>
                <c:pt idx="1468" formatCode="#0.000000">
                  <c:v>14.922983358636801</c:v>
                </c:pt>
                <c:pt idx="1469" formatCode="#0.000000">
                  <c:v>14.922983358636801</c:v>
                </c:pt>
                <c:pt idx="1470" formatCode="#0.000000">
                  <c:v>14.922983358636801</c:v>
                </c:pt>
                <c:pt idx="1471" formatCode="#0.000000">
                  <c:v>14.922983358636801</c:v>
                </c:pt>
                <c:pt idx="1472" formatCode="#0.000000">
                  <c:v>14.922983358636801</c:v>
                </c:pt>
                <c:pt idx="1473" formatCode="#0.000000">
                  <c:v>14.922983358636801</c:v>
                </c:pt>
                <c:pt idx="1474" formatCode="#0.000000">
                  <c:v>14.988427217591701</c:v>
                </c:pt>
                <c:pt idx="1475" formatCode="#0.000000">
                  <c:v>14.988427217591701</c:v>
                </c:pt>
                <c:pt idx="1476" formatCode="#0.000000">
                  <c:v>14.988427217591701</c:v>
                </c:pt>
                <c:pt idx="1477" formatCode="#0.000000">
                  <c:v>14.988427217591701</c:v>
                </c:pt>
                <c:pt idx="1478" formatCode="#0.000000">
                  <c:v>14.988427217591701</c:v>
                </c:pt>
                <c:pt idx="1479" formatCode="#0.000000">
                  <c:v>14.988427217591701</c:v>
                </c:pt>
                <c:pt idx="1480" formatCode="#0.000000">
                  <c:v>14.988427217591701</c:v>
                </c:pt>
                <c:pt idx="1481" formatCode="#0.000000">
                  <c:v>14.988427217591701</c:v>
                </c:pt>
                <c:pt idx="1482" formatCode="#0.000000">
                  <c:v>14.988427217591701</c:v>
                </c:pt>
                <c:pt idx="1483" formatCode="#0.000000">
                  <c:v>14.988427217591701</c:v>
                </c:pt>
                <c:pt idx="1484" formatCode="#0.000000">
                  <c:v>14.988427217591701</c:v>
                </c:pt>
                <c:pt idx="1485" formatCode="#0.000000">
                  <c:v>14.988427217591701</c:v>
                </c:pt>
                <c:pt idx="1486" formatCode="#0.000000">
                  <c:v>14.988427217591701</c:v>
                </c:pt>
                <c:pt idx="1487" formatCode="#0.000000">
                  <c:v>14.988427217591701</c:v>
                </c:pt>
                <c:pt idx="1488" formatCode="#0.000000">
                  <c:v>14.988427217591701</c:v>
                </c:pt>
                <c:pt idx="1489" formatCode="#0.000000">
                  <c:v>14.988427217591701</c:v>
                </c:pt>
                <c:pt idx="1490" formatCode="#0.000000">
                  <c:v>14.988427217591701</c:v>
                </c:pt>
                <c:pt idx="1491" formatCode="#0.000000">
                  <c:v>14.988427217591701</c:v>
                </c:pt>
                <c:pt idx="1492" formatCode="#0.000000">
                  <c:v>14.988427217591701</c:v>
                </c:pt>
                <c:pt idx="1493" formatCode="#0.000000">
                  <c:v>14.988427217591701</c:v>
                </c:pt>
                <c:pt idx="1494" formatCode="#0.000000">
                  <c:v>14.988427217591701</c:v>
                </c:pt>
                <c:pt idx="1495" formatCode="#0.000000">
                  <c:v>14.988427217591701</c:v>
                </c:pt>
                <c:pt idx="1496" formatCode="#0.000000">
                  <c:v>14.988427217591701</c:v>
                </c:pt>
                <c:pt idx="1497" formatCode="#0.000000">
                  <c:v>14.988427217591701</c:v>
                </c:pt>
                <c:pt idx="1498" formatCode="#0.000000">
                  <c:v>14.988427217591701</c:v>
                </c:pt>
                <c:pt idx="1499" formatCode="#0.000000">
                  <c:v>14.988427217591701</c:v>
                </c:pt>
                <c:pt idx="1500" formatCode="#0.000000">
                  <c:v>14.988427217591701</c:v>
                </c:pt>
                <c:pt idx="1501" formatCode="#0.000000">
                  <c:v>14.988427217591701</c:v>
                </c:pt>
                <c:pt idx="1502" formatCode="#0.000000">
                  <c:v>14.988427217591701</c:v>
                </c:pt>
                <c:pt idx="1503" formatCode="#0.000000">
                  <c:v>14.988427217591701</c:v>
                </c:pt>
                <c:pt idx="1504" formatCode="#0.000000">
                  <c:v>14.988427217591701</c:v>
                </c:pt>
                <c:pt idx="1505" formatCode="#0.000000">
                  <c:v>14.988427217591701</c:v>
                </c:pt>
                <c:pt idx="1506" formatCode="#0.000000">
                  <c:v>14.988427217591701</c:v>
                </c:pt>
                <c:pt idx="1507" formatCode="#0.000000">
                  <c:v>14.988427217591701</c:v>
                </c:pt>
                <c:pt idx="1508" formatCode="#0.000000">
                  <c:v>15.0551552966988</c:v>
                </c:pt>
                <c:pt idx="1509" formatCode="#0.000000">
                  <c:v>15.0551552966988</c:v>
                </c:pt>
                <c:pt idx="1510" formatCode="#0.000000">
                  <c:v>15.0551552966988</c:v>
                </c:pt>
                <c:pt idx="1511" formatCode="#0.000000">
                  <c:v>15.0551552966988</c:v>
                </c:pt>
                <c:pt idx="1512" formatCode="#0.000000">
                  <c:v>15.0551552966988</c:v>
                </c:pt>
                <c:pt idx="1513" formatCode="#0.000000">
                  <c:v>15.0551552966988</c:v>
                </c:pt>
                <c:pt idx="1514" formatCode="#0.000000">
                  <c:v>15.0551552966988</c:v>
                </c:pt>
                <c:pt idx="1515" formatCode="#0.000000">
                  <c:v>15.0551552966988</c:v>
                </c:pt>
                <c:pt idx="1516" formatCode="#0.000000">
                  <c:v>15.0551552966988</c:v>
                </c:pt>
                <c:pt idx="1517" formatCode="#0.000000">
                  <c:v>15.0551552966988</c:v>
                </c:pt>
                <c:pt idx="1518" formatCode="#0.000000">
                  <c:v>15.0551552966988</c:v>
                </c:pt>
                <c:pt idx="1519" formatCode="#0.000000">
                  <c:v>15.0551552966988</c:v>
                </c:pt>
                <c:pt idx="1520" formatCode="#0.000000">
                  <c:v>15.0551552966988</c:v>
                </c:pt>
                <c:pt idx="1521" formatCode="#0.000000">
                  <c:v>15.0551552966988</c:v>
                </c:pt>
                <c:pt idx="1522" formatCode="#0.000000">
                  <c:v>15.0551552966988</c:v>
                </c:pt>
                <c:pt idx="1523" formatCode="#0.000000">
                  <c:v>15.0551552966988</c:v>
                </c:pt>
                <c:pt idx="1524" formatCode="#0.000000">
                  <c:v>15.0551552966988</c:v>
                </c:pt>
                <c:pt idx="1525" formatCode="#0.000000">
                  <c:v>15.0551552966988</c:v>
                </c:pt>
                <c:pt idx="1526" formatCode="#0.000000">
                  <c:v>15.0551552966988</c:v>
                </c:pt>
                <c:pt idx="1527" formatCode="#0.000000">
                  <c:v>15.0551552966988</c:v>
                </c:pt>
                <c:pt idx="1528" formatCode="#0.000000">
                  <c:v>15.0551552966988</c:v>
                </c:pt>
                <c:pt idx="1529" formatCode="#0.000000">
                  <c:v>15.0551552966988</c:v>
                </c:pt>
                <c:pt idx="1530" formatCode="#0.000000">
                  <c:v>15.0551552966988</c:v>
                </c:pt>
                <c:pt idx="1531" formatCode="#0.000000">
                  <c:v>15.0551552966988</c:v>
                </c:pt>
                <c:pt idx="1532" formatCode="#0.000000">
                  <c:v>15.0551552966988</c:v>
                </c:pt>
                <c:pt idx="1533" formatCode="#0.000000">
                  <c:v>15.0551552966988</c:v>
                </c:pt>
                <c:pt idx="1534" formatCode="#0.000000">
                  <c:v>15.0551552966988</c:v>
                </c:pt>
                <c:pt idx="1535" formatCode="#0.000000">
                  <c:v>15.0551552966988</c:v>
                </c:pt>
                <c:pt idx="1536" formatCode="#0.000000">
                  <c:v>15.0551552966988</c:v>
                </c:pt>
                <c:pt idx="1537" formatCode="#0.000000">
                  <c:v>15.0551552966988</c:v>
                </c:pt>
                <c:pt idx="1538" formatCode="#0.000000">
                  <c:v>15.0551552966988</c:v>
                </c:pt>
                <c:pt idx="1539" formatCode="#0.000000">
                  <c:v>15.0551552966988</c:v>
                </c:pt>
                <c:pt idx="1540" formatCode="#0.000000">
                  <c:v>15.0551552966988</c:v>
                </c:pt>
                <c:pt idx="1541" formatCode="#0.000000">
                  <c:v>15.0551552966988</c:v>
                </c:pt>
                <c:pt idx="1542" formatCode="#0.000000">
                  <c:v>15.0551552966988</c:v>
                </c:pt>
                <c:pt idx="1543" formatCode="#0.000000">
                  <c:v>15.0551552966988</c:v>
                </c:pt>
                <c:pt idx="1544" formatCode="#0.000000">
                  <c:v>15.0551552966988</c:v>
                </c:pt>
                <c:pt idx="1545" formatCode="#0.000000">
                  <c:v>15.0551552966988</c:v>
                </c:pt>
                <c:pt idx="1546" formatCode="#0.000000">
                  <c:v>15.0551552966988</c:v>
                </c:pt>
                <c:pt idx="1547" formatCode="#0.000000">
                  <c:v>15.0551552966988</c:v>
                </c:pt>
                <c:pt idx="1548" formatCode="#0.000000">
                  <c:v>15.0551552966988</c:v>
                </c:pt>
                <c:pt idx="1549" formatCode="#0.000000">
                  <c:v>15.0551552966988</c:v>
                </c:pt>
                <c:pt idx="1550" formatCode="#0.000000">
                  <c:v>15.0551552966988</c:v>
                </c:pt>
                <c:pt idx="1551" formatCode="#0.000000">
                  <c:v>15.0551552966988</c:v>
                </c:pt>
                <c:pt idx="1552" formatCode="#0.000000">
                  <c:v>15.0551552966988</c:v>
                </c:pt>
                <c:pt idx="1553" formatCode="#0.000000">
                  <c:v>15.0551552966988</c:v>
                </c:pt>
                <c:pt idx="1554" formatCode="#0.000000">
                  <c:v>15.0551552966988</c:v>
                </c:pt>
                <c:pt idx="1555" formatCode="#0.000000">
                  <c:v>15.0551552966988</c:v>
                </c:pt>
                <c:pt idx="1556" formatCode="#0.000000">
                  <c:v>15.0551552966988</c:v>
                </c:pt>
                <c:pt idx="1557" formatCode="#0.000000">
                  <c:v>15.0551552966988</c:v>
                </c:pt>
                <c:pt idx="1558" formatCode="#0.000000">
                  <c:v>15.0551552966988</c:v>
                </c:pt>
                <c:pt idx="1559" formatCode="#0.000000">
                  <c:v>15.0551552966988</c:v>
                </c:pt>
                <c:pt idx="1560" formatCode="#0.000000">
                  <c:v>15.0551552966988</c:v>
                </c:pt>
                <c:pt idx="1561" formatCode="#0.000000">
                  <c:v>15.0551552966988</c:v>
                </c:pt>
                <c:pt idx="1562" formatCode="#0.000000">
                  <c:v>15.0551552966988</c:v>
                </c:pt>
                <c:pt idx="1563" formatCode="#0.000000">
                  <c:v>15.0551552966988</c:v>
                </c:pt>
                <c:pt idx="1564" formatCode="#0.000000">
                  <c:v>15.0551552966988</c:v>
                </c:pt>
                <c:pt idx="1565" formatCode="#0.000000">
                  <c:v>15.0551552966988</c:v>
                </c:pt>
                <c:pt idx="1566" formatCode="#0.000000">
                  <c:v>15.0551552966988</c:v>
                </c:pt>
                <c:pt idx="1567" formatCode="#0.000000">
                  <c:v>15.0551552966988</c:v>
                </c:pt>
                <c:pt idx="1568" formatCode="#0.000000">
                  <c:v>15.0551552966988</c:v>
                </c:pt>
                <c:pt idx="1569" formatCode="#0.000000">
                  <c:v>15.0551552966988</c:v>
                </c:pt>
                <c:pt idx="1570" formatCode="#0.000000">
                  <c:v>15.0551552966988</c:v>
                </c:pt>
                <c:pt idx="1571" formatCode="#0.000000">
                  <c:v>15.0551552966988</c:v>
                </c:pt>
                <c:pt idx="1572" formatCode="#0.000000">
                  <c:v>15.0551552966988</c:v>
                </c:pt>
                <c:pt idx="1573" formatCode="#0.000000">
                  <c:v>15.0551552966988</c:v>
                </c:pt>
                <c:pt idx="1574" formatCode="#0.000000">
                  <c:v>15.0551552966988</c:v>
                </c:pt>
                <c:pt idx="1575" formatCode="#0.000000">
                  <c:v>15.0551552966988</c:v>
                </c:pt>
                <c:pt idx="1576" formatCode="#0.000000">
                  <c:v>15.124896548507699</c:v>
                </c:pt>
                <c:pt idx="1577" formatCode="#0.000000">
                  <c:v>15.124896548507699</c:v>
                </c:pt>
                <c:pt idx="1578" formatCode="#0.000000">
                  <c:v>15.124896548507699</c:v>
                </c:pt>
                <c:pt idx="1579" formatCode="#0.000000">
                  <c:v>15.124896548507699</c:v>
                </c:pt>
                <c:pt idx="1580" formatCode="#0.000000">
                  <c:v>15.124896548507699</c:v>
                </c:pt>
                <c:pt idx="1581" formatCode="#0.000000">
                  <c:v>15.124896548507699</c:v>
                </c:pt>
                <c:pt idx="1582" formatCode="#0.000000">
                  <c:v>15.124896548507699</c:v>
                </c:pt>
                <c:pt idx="1583" formatCode="#0.000000">
                  <c:v>15.124896548507699</c:v>
                </c:pt>
                <c:pt idx="1584" formatCode="#0.000000">
                  <c:v>15.124896548507699</c:v>
                </c:pt>
                <c:pt idx="1585" formatCode="#0.000000">
                  <c:v>15.124896548507699</c:v>
                </c:pt>
                <c:pt idx="1586" formatCode="#0.000000">
                  <c:v>15.124896548507699</c:v>
                </c:pt>
                <c:pt idx="1587" formatCode="#0.000000">
                  <c:v>15.124896548507699</c:v>
                </c:pt>
                <c:pt idx="1588" formatCode="#0.000000">
                  <c:v>15.124896548507699</c:v>
                </c:pt>
                <c:pt idx="1589" formatCode="#0.000000">
                  <c:v>15.124896548507699</c:v>
                </c:pt>
                <c:pt idx="1590" formatCode="#0.000000">
                  <c:v>15.124896548507699</c:v>
                </c:pt>
                <c:pt idx="1591" formatCode="#0.000000">
                  <c:v>15.124896548507699</c:v>
                </c:pt>
                <c:pt idx="1592" formatCode="#0.000000">
                  <c:v>15.124896548507699</c:v>
                </c:pt>
                <c:pt idx="1593" formatCode="#0.000000">
                  <c:v>15.124896548507699</c:v>
                </c:pt>
                <c:pt idx="1594" formatCode="#0.000000">
                  <c:v>15.124896548507699</c:v>
                </c:pt>
                <c:pt idx="1595" formatCode="#0.000000">
                  <c:v>15.195625801384001</c:v>
                </c:pt>
                <c:pt idx="1596" formatCode="#0.000000">
                  <c:v>15.195625801384001</c:v>
                </c:pt>
                <c:pt idx="1597" formatCode="#0.000000">
                  <c:v>15.195625801384001</c:v>
                </c:pt>
                <c:pt idx="1598" formatCode="#0.000000">
                  <c:v>15.195625801384001</c:v>
                </c:pt>
                <c:pt idx="1599" formatCode="#0.000000">
                  <c:v>15.195625801384001</c:v>
                </c:pt>
                <c:pt idx="1600" formatCode="#0.000000">
                  <c:v>15.195625801384001</c:v>
                </c:pt>
                <c:pt idx="1601" formatCode="#0.000000">
                  <c:v>15.195625801384001</c:v>
                </c:pt>
                <c:pt idx="1602" formatCode="#0.000000">
                  <c:v>15.195625801384001</c:v>
                </c:pt>
                <c:pt idx="1603" formatCode="#0.000000">
                  <c:v>15.195625801384001</c:v>
                </c:pt>
                <c:pt idx="1604" formatCode="#0.000000">
                  <c:v>15.195625801384001</c:v>
                </c:pt>
                <c:pt idx="1605" formatCode="#0.000000">
                  <c:v>15.195625801384001</c:v>
                </c:pt>
                <c:pt idx="1606" formatCode="#0.000000">
                  <c:v>15.195625801384001</c:v>
                </c:pt>
                <c:pt idx="1607" formatCode="#0.000000">
                  <c:v>15.195625801384001</c:v>
                </c:pt>
                <c:pt idx="1608" formatCode="#0.000000">
                  <c:v>15.195625801384001</c:v>
                </c:pt>
                <c:pt idx="1609" formatCode="#0.000000">
                  <c:v>15.195625801384001</c:v>
                </c:pt>
                <c:pt idx="1610" formatCode="#0.000000">
                  <c:v>15.195625801384001</c:v>
                </c:pt>
                <c:pt idx="1611" formatCode="#0.000000">
                  <c:v>15.195625801384001</c:v>
                </c:pt>
                <c:pt idx="1612" formatCode="#0.000000">
                  <c:v>15.195625801384001</c:v>
                </c:pt>
                <c:pt idx="1613" formatCode="#0.000000">
                  <c:v>15.195625801384001</c:v>
                </c:pt>
                <c:pt idx="1614" formatCode="#0.000000">
                  <c:v>15.195625801384001</c:v>
                </c:pt>
                <c:pt idx="1615" formatCode="#0.000000">
                  <c:v>15.195625801384001</c:v>
                </c:pt>
                <c:pt idx="1616" formatCode="#0.000000">
                  <c:v>15.195625801384001</c:v>
                </c:pt>
                <c:pt idx="1617" formatCode="#0.000000">
                  <c:v>15.195625801384001</c:v>
                </c:pt>
                <c:pt idx="1618" formatCode="#0.000000">
                  <c:v>15.195625801384001</c:v>
                </c:pt>
                <c:pt idx="1619" formatCode="#0.000000">
                  <c:v>15.195625801384001</c:v>
                </c:pt>
                <c:pt idx="1620" formatCode="#0.000000">
                  <c:v>15.267251117430099</c:v>
                </c:pt>
                <c:pt idx="1621" formatCode="#0.000000">
                  <c:v>15.267251117430099</c:v>
                </c:pt>
                <c:pt idx="1622" formatCode="#0.000000">
                  <c:v>15.267251117430099</c:v>
                </c:pt>
                <c:pt idx="1623" formatCode="#0.000000">
                  <c:v>15.3388764334762</c:v>
                </c:pt>
                <c:pt idx="1624" formatCode="#0.000000">
                  <c:v>15.3388764334762</c:v>
                </c:pt>
                <c:pt idx="1625" formatCode="#0.000000">
                  <c:v>15.3388764334762</c:v>
                </c:pt>
                <c:pt idx="1626" formatCode="#0.000000">
                  <c:v>15.3388764334762</c:v>
                </c:pt>
                <c:pt idx="1627" formatCode="#0.000000">
                  <c:v>15.3388764334762</c:v>
                </c:pt>
                <c:pt idx="1628" formatCode="#0.000000">
                  <c:v>15.3388764334762</c:v>
                </c:pt>
                <c:pt idx="1629" formatCode="#0.000000">
                  <c:v>15.3388764334762</c:v>
                </c:pt>
                <c:pt idx="1630" formatCode="#0.000000">
                  <c:v>15.3388764334762</c:v>
                </c:pt>
                <c:pt idx="1631" formatCode="#0.000000">
                  <c:v>15.3388764334762</c:v>
                </c:pt>
                <c:pt idx="1632" formatCode="#0.000000">
                  <c:v>15.3388764334762</c:v>
                </c:pt>
                <c:pt idx="1633" formatCode="#0.000000">
                  <c:v>15.3388764334762</c:v>
                </c:pt>
                <c:pt idx="1634" formatCode="#0.000000">
                  <c:v>15.3388764334762</c:v>
                </c:pt>
                <c:pt idx="1635" formatCode="#0.000000">
                  <c:v>15.3388764334762</c:v>
                </c:pt>
                <c:pt idx="1636" formatCode="#0.000000">
                  <c:v>15.3388764334762</c:v>
                </c:pt>
                <c:pt idx="1637" formatCode="#0.000000">
                  <c:v>15.3388764334762</c:v>
                </c:pt>
                <c:pt idx="1638" formatCode="#0.000000">
                  <c:v>15.3388764334762</c:v>
                </c:pt>
                <c:pt idx="1639" formatCode="#0.000000">
                  <c:v>15.3388764334762</c:v>
                </c:pt>
                <c:pt idx="1640" formatCode="#0.000000">
                  <c:v>15.3388764334762</c:v>
                </c:pt>
                <c:pt idx="1641" formatCode="#0.000000">
                  <c:v>15.3388764334762</c:v>
                </c:pt>
                <c:pt idx="1642" formatCode="#0.000000">
                  <c:v>15.3388764334762</c:v>
                </c:pt>
                <c:pt idx="1643" formatCode="#0.000000">
                  <c:v>15.3388764334762</c:v>
                </c:pt>
                <c:pt idx="1644" formatCode="#0.000000">
                  <c:v>15.3388764334762</c:v>
                </c:pt>
                <c:pt idx="1645" formatCode="#0.000000">
                  <c:v>15.3388764334762</c:v>
                </c:pt>
                <c:pt idx="1646" formatCode="#0.000000">
                  <c:v>15.3388764334762</c:v>
                </c:pt>
                <c:pt idx="1647" formatCode="#0.000000">
                  <c:v>15.3388764334762</c:v>
                </c:pt>
                <c:pt idx="1648" formatCode="#0.000000">
                  <c:v>15.3388764334762</c:v>
                </c:pt>
                <c:pt idx="1649" formatCode="#0.000000">
                  <c:v>15.3388764334762</c:v>
                </c:pt>
                <c:pt idx="1650" formatCode="#0.000000">
                  <c:v>15.3388764334762</c:v>
                </c:pt>
                <c:pt idx="1651" formatCode="#0.000000">
                  <c:v>15.3388764334762</c:v>
                </c:pt>
                <c:pt idx="1652" formatCode="#0.000000">
                  <c:v>15.3388764334762</c:v>
                </c:pt>
                <c:pt idx="1653" formatCode="#0.000000">
                  <c:v>15.3388764334762</c:v>
                </c:pt>
                <c:pt idx="1654" formatCode="#0.000000">
                  <c:v>15.3388764334762</c:v>
                </c:pt>
                <c:pt idx="1655" formatCode="#0.000000">
                  <c:v>15.3388764334762</c:v>
                </c:pt>
                <c:pt idx="1656" formatCode="#0.000000">
                  <c:v>15.3388764334762</c:v>
                </c:pt>
                <c:pt idx="1657" formatCode="#0.000000">
                  <c:v>15.3388764334762</c:v>
                </c:pt>
                <c:pt idx="1658" formatCode="#0.000000">
                  <c:v>15.3388764334762</c:v>
                </c:pt>
                <c:pt idx="1659" formatCode="#0.000000">
                  <c:v>15.3388764334762</c:v>
                </c:pt>
                <c:pt idx="1660" formatCode="#0.000000">
                  <c:v>15.3388764334762</c:v>
                </c:pt>
                <c:pt idx="1661" formatCode="#0.000000">
                  <c:v>15.3388764334762</c:v>
                </c:pt>
                <c:pt idx="1662" formatCode="#0.000000">
                  <c:v>15.3388764334762</c:v>
                </c:pt>
                <c:pt idx="1663" formatCode="#0.000000">
                  <c:v>15.3388764334762</c:v>
                </c:pt>
                <c:pt idx="1664" formatCode="#0.000000">
                  <c:v>15.3388764334762</c:v>
                </c:pt>
                <c:pt idx="1665" formatCode="#0.000000">
                  <c:v>15.3388764334762</c:v>
                </c:pt>
                <c:pt idx="1666" formatCode="#0.000000">
                  <c:v>15.3388764334762</c:v>
                </c:pt>
                <c:pt idx="1667" formatCode="#0.000000">
                  <c:v>15.3388764334762</c:v>
                </c:pt>
                <c:pt idx="1668" formatCode="#0.000000">
                  <c:v>15.3388764334762</c:v>
                </c:pt>
                <c:pt idx="1669" formatCode="#0.000000">
                  <c:v>15.3388764334762</c:v>
                </c:pt>
                <c:pt idx="1670" formatCode="#0.000000">
                  <c:v>15.3388764334762</c:v>
                </c:pt>
                <c:pt idx="1671" formatCode="#0.000000">
                  <c:v>15.3388764334762</c:v>
                </c:pt>
                <c:pt idx="1672" formatCode="#0.000000">
                  <c:v>15.3388764334762</c:v>
                </c:pt>
                <c:pt idx="1673" formatCode="#0.000000">
                  <c:v>15.3388764334762</c:v>
                </c:pt>
                <c:pt idx="1674" formatCode="#0.000000">
                  <c:v>15.3388764334762</c:v>
                </c:pt>
                <c:pt idx="1675" formatCode="#0.000000">
                  <c:v>15.3388764334762</c:v>
                </c:pt>
                <c:pt idx="1676" formatCode="#0.000000">
                  <c:v>15.412751759450501</c:v>
                </c:pt>
                <c:pt idx="1677" formatCode="#0.000000">
                  <c:v>15.412751759450501</c:v>
                </c:pt>
                <c:pt idx="1678" formatCode="#0.000000">
                  <c:v>15.412751759450501</c:v>
                </c:pt>
                <c:pt idx="1679" formatCode="#0.000000">
                  <c:v>15.412751759450501</c:v>
                </c:pt>
                <c:pt idx="1680" formatCode="#0.000000">
                  <c:v>15.412751759450501</c:v>
                </c:pt>
                <c:pt idx="1681" formatCode="#0.000000">
                  <c:v>15.412751759450501</c:v>
                </c:pt>
                <c:pt idx="1682" formatCode="#0.000000">
                  <c:v>15.412751759450501</c:v>
                </c:pt>
                <c:pt idx="1683" formatCode="#0.000000">
                  <c:v>15.412751759450501</c:v>
                </c:pt>
                <c:pt idx="1684" formatCode="#0.000000">
                  <c:v>15.4870815030714</c:v>
                </c:pt>
                <c:pt idx="1685" formatCode="#0.000000">
                  <c:v>15.4870815030714</c:v>
                </c:pt>
                <c:pt idx="1686" formatCode="#0.000000">
                  <c:v>15.4870815030714</c:v>
                </c:pt>
                <c:pt idx="1687" formatCode="#0.000000">
                  <c:v>15.4870815030714</c:v>
                </c:pt>
                <c:pt idx="1688" formatCode="#0.000000">
                  <c:v>15.4870815030714</c:v>
                </c:pt>
                <c:pt idx="1689" formatCode="#0.000000">
                  <c:v>15.4870815030714</c:v>
                </c:pt>
                <c:pt idx="1690" formatCode="##0.00000">
                  <c:v>15.561739558280699</c:v>
                </c:pt>
                <c:pt idx="1691" formatCode="##0.00000">
                  <c:v>15.561739558280699</c:v>
                </c:pt>
                <c:pt idx="1692" formatCode="##0.00000">
                  <c:v>15.561739558280699</c:v>
                </c:pt>
                <c:pt idx="1693" formatCode="##0.00000">
                  <c:v>15.561739558280699</c:v>
                </c:pt>
                <c:pt idx="1694" formatCode="##0.00000">
                  <c:v>15.561739558280699</c:v>
                </c:pt>
                <c:pt idx="1695" formatCode="##0.00000">
                  <c:v>15.561739558280699</c:v>
                </c:pt>
                <c:pt idx="1696" formatCode="##0.00000">
                  <c:v>15.561739558280699</c:v>
                </c:pt>
                <c:pt idx="1697" formatCode="##0.00000">
                  <c:v>15.561739558280699</c:v>
                </c:pt>
                <c:pt idx="1698" formatCode="##0.00000">
                  <c:v>15.561739558280699</c:v>
                </c:pt>
                <c:pt idx="1699" formatCode="##0.00000">
                  <c:v>15.561739558280699</c:v>
                </c:pt>
                <c:pt idx="1700" formatCode="##0.00000">
                  <c:v>15.561739558280699</c:v>
                </c:pt>
                <c:pt idx="1701" formatCode="#0.000000">
                  <c:v>15.636996474895399</c:v>
                </c:pt>
                <c:pt idx="1702" formatCode="#0.000000">
                  <c:v>15.636996474895399</c:v>
                </c:pt>
                <c:pt idx="1703" formatCode="#0.000000">
                  <c:v>15.636996474895399</c:v>
                </c:pt>
                <c:pt idx="1704" formatCode="#0.000000">
                  <c:v>15.636996474895399</c:v>
                </c:pt>
                <c:pt idx="1705" formatCode="#0.000000">
                  <c:v>15.636996474895399</c:v>
                </c:pt>
                <c:pt idx="1706" formatCode="#0.000000">
                  <c:v>15.636996474895399</c:v>
                </c:pt>
                <c:pt idx="1707" formatCode="#0.000000">
                  <c:v>15.636996474895399</c:v>
                </c:pt>
                <c:pt idx="1708" formatCode="#0.000000">
                  <c:v>15.636996474895399</c:v>
                </c:pt>
                <c:pt idx="1709" formatCode="#0.000000">
                  <c:v>15.636996474895399</c:v>
                </c:pt>
                <c:pt idx="1710" formatCode="#0.000000">
                  <c:v>15.712794321728399</c:v>
                </c:pt>
                <c:pt idx="1711" formatCode="#0.000000">
                  <c:v>15.712794321728399</c:v>
                </c:pt>
                <c:pt idx="1712" formatCode="#0.000000">
                  <c:v>15.712794321728399</c:v>
                </c:pt>
                <c:pt idx="1713" formatCode="#0.000000">
                  <c:v>15.712794321728399</c:v>
                </c:pt>
                <c:pt idx="1714" formatCode="#0.000000">
                  <c:v>15.712794321728399</c:v>
                </c:pt>
                <c:pt idx="1715" formatCode="#0.000000">
                  <c:v>15.712794321728399</c:v>
                </c:pt>
                <c:pt idx="1716" formatCode="#0.000000">
                  <c:v>15.712794321728399</c:v>
                </c:pt>
                <c:pt idx="1717" formatCode="#0.000000">
                  <c:v>15.712794321728399</c:v>
                </c:pt>
                <c:pt idx="1718" formatCode="#0.000000">
                  <c:v>15.712794321728399</c:v>
                </c:pt>
                <c:pt idx="1719" formatCode="#0.000000">
                  <c:v>15.712794321728399</c:v>
                </c:pt>
                <c:pt idx="1720" formatCode="#0.000000">
                  <c:v>15.712794321728399</c:v>
                </c:pt>
                <c:pt idx="1721" formatCode="#0.000000">
                  <c:v>15.712794321728399</c:v>
                </c:pt>
                <c:pt idx="1722" formatCode="#0.000000">
                  <c:v>15.712794321728399</c:v>
                </c:pt>
                <c:pt idx="1723" formatCode="#0.000000">
                  <c:v>15.712794321728399</c:v>
                </c:pt>
                <c:pt idx="1724" formatCode="#0.000000">
                  <c:v>15.712794321728399</c:v>
                </c:pt>
                <c:pt idx="1725" formatCode="#0.000000">
                  <c:v>15.712794321728399</c:v>
                </c:pt>
                <c:pt idx="1726" formatCode="#0.000000">
                  <c:v>15.712794321728399</c:v>
                </c:pt>
                <c:pt idx="1727" formatCode="#0.000000">
                  <c:v>15.712794321728399</c:v>
                </c:pt>
                <c:pt idx="1728" formatCode="#0.000000">
                  <c:v>15.712794321728399</c:v>
                </c:pt>
                <c:pt idx="1729" formatCode="#0.000000">
                  <c:v>15.712794321728399</c:v>
                </c:pt>
                <c:pt idx="1730" formatCode="#0.000000">
                  <c:v>15.712794321728399</c:v>
                </c:pt>
                <c:pt idx="1731" formatCode="#0.000000">
                  <c:v>15.712794321728399</c:v>
                </c:pt>
                <c:pt idx="1732" formatCode="#0.000000">
                  <c:v>15.712794321728399</c:v>
                </c:pt>
                <c:pt idx="1733" formatCode="#0.000000">
                  <c:v>15.712794321728399</c:v>
                </c:pt>
                <c:pt idx="1734" formatCode="#0.000000">
                  <c:v>15.712794321728399</c:v>
                </c:pt>
                <c:pt idx="1735" formatCode="#0.000000">
                  <c:v>15.7898392994964</c:v>
                </c:pt>
                <c:pt idx="1736" formatCode="#0.000000">
                  <c:v>15.7898392994964</c:v>
                </c:pt>
                <c:pt idx="1737" formatCode="#0.000000">
                  <c:v>15.7898392994964</c:v>
                </c:pt>
                <c:pt idx="1738" formatCode="#0.000000">
                  <c:v>15.7898392994964</c:v>
                </c:pt>
                <c:pt idx="1739" formatCode="#0.000000">
                  <c:v>15.7898392994964</c:v>
                </c:pt>
                <c:pt idx="1740" formatCode="#0.000000">
                  <c:v>15.7898392994964</c:v>
                </c:pt>
                <c:pt idx="1741" formatCode="#0.000000">
                  <c:v>15.7898392994964</c:v>
                </c:pt>
                <c:pt idx="1742" formatCode="#0.000000">
                  <c:v>15.7898392994964</c:v>
                </c:pt>
                <c:pt idx="1743" formatCode="#0.000000">
                  <c:v>15.7898392994964</c:v>
                </c:pt>
                <c:pt idx="1744" formatCode="#0.000000">
                  <c:v>15.7898392994964</c:v>
                </c:pt>
                <c:pt idx="1745" formatCode="#0.000000">
                  <c:v>15.7898392994964</c:v>
                </c:pt>
                <c:pt idx="1746" formatCode="#0.000000">
                  <c:v>15.7898392994964</c:v>
                </c:pt>
                <c:pt idx="1747" formatCode="#0.000000">
                  <c:v>15.7898392994964</c:v>
                </c:pt>
                <c:pt idx="1748" formatCode="#0.000000">
                  <c:v>15.7898392994964</c:v>
                </c:pt>
                <c:pt idx="1749" formatCode="#0.000000">
                  <c:v>15.7898392994964</c:v>
                </c:pt>
                <c:pt idx="1750" formatCode="#0.000000">
                  <c:v>15.7898392994964</c:v>
                </c:pt>
                <c:pt idx="1751" formatCode="#0.000000">
                  <c:v>15.7898392994964</c:v>
                </c:pt>
                <c:pt idx="1752" formatCode="#0.000000">
                  <c:v>15.7898392994964</c:v>
                </c:pt>
                <c:pt idx="1753" formatCode="#0.000000">
                  <c:v>15.7898392994964</c:v>
                </c:pt>
                <c:pt idx="1754" formatCode="#0.000000">
                  <c:v>15.7898392994964</c:v>
                </c:pt>
                <c:pt idx="1755" formatCode="#0.000000">
                  <c:v>15.7898392994964</c:v>
                </c:pt>
                <c:pt idx="1756" formatCode="#0.000000">
                  <c:v>15.7898392994964</c:v>
                </c:pt>
                <c:pt idx="1757" formatCode="#0.000000">
                  <c:v>15.7898392994964</c:v>
                </c:pt>
                <c:pt idx="1758" formatCode="#0.000000">
                  <c:v>15.7898392994964</c:v>
                </c:pt>
                <c:pt idx="1759" formatCode="#0.000000">
                  <c:v>15.7898392994964</c:v>
                </c:pt>
                <c:pt idx="1760" formatCode="#0.000000">
                  <c:v>15.7898392994964</c:v>
                </c:pt>
                <c:pt idx="1761" formatCode="#0.000000">
                  <c:v>15.7898392994964</c:v>
                </c:pt>
                <c:pt idx="1762" formatCode="#0.000000">
                  <c:v>15.7898392994964</c:v>
                </c:pt>
                <c:pt idx="1763" formatCode="#0.000000">
                  <c:v>15.7898392994964</c:v>
                </c:pt>
                <c:pt idx="1764" formatCode="#0.000000">
                  <c:v>15.7898392994964</c:v>
                </c:pt>
                <c:pt idx="1765" formatCode="#0.000000">
                  <c:v>15.8681015306307</c:v>
                </c:pt>
                <c:pt idx="1766" formatCode="#0.000000">
                  <c:v>15.8681015306307</c:v>
                </c:pt>
                <c:pt idx="1767" formatCode="#0.000000">
                  <c:v>15.8681015306307</c:v>
                </c:pt>
                <c:pt idx="1768" formatCode="#0.000000">
                  <c:v>15.8681015306307</c:v>
                </c:pt>
                <c:pt idx="1769" formatCode="#0.000000">
                  <c:v>15.8681015306307</c:v>
                </c:pt>
                <c:pt idx="1770" formatCode="#0.000000">
                  <c:v>15.8681015306307</c:v>
                </c:pt>
                <c:pt idx="1771" formatCode="#0.000000">
                  <c:v>15.8681015306307</c:v>
                </c:pt>
                <c:pt idx="1772" formatCode="#0.000000">
                  <c:v>15.8681015306307</c:v>
                </c:pt>
                <c:pt idx="1773" formatCode="#0.000000">
                  <c:v>15.8681015306307</c:v>
                </c:pt>
                <c:pt idx="1774" formatCode="#0.000000">
                  <c:v>15.8681015306307</c:v>
                </c:pt>
                <c:pt idx="1775" formatCode="#0.000000">
                  <c:v>15.8681015306307</c:v>
                </c:pt>
                <c:pt idx="1776" formatCode="#0.000000">
                  <c:v>15.8681015306307</c:v>
                </c:pt>
                <c:pt idx="1777" formatCode="#0.000000">
                  <c:v>15.8681015306307</c:v>
                </c:pt>
                <c:pt idx="1778" formatCode="#0.000000">
                  <c:v>15.8681015306307</c:v>
                </c:pt>
                <c:pt idx="1779" formatCode="#0.000000">
                  <c:v>15.8681015306307</c:v>
                </c:pt>
                <c:pt idx="1780" formatCode="#0.000000">
                  <c:v>15.8681015306307</c:v>
                </c:pt>
                <c:pt idx="1781" formatCode="#0.000000">
                  <c:v>15.8681015306307</c:v>
                </c:pt>
                <c:pt idx="1782" formatCode="#0.000000">
                  <c:v>15.8681015306307</c:v>
                </c:pt>
                <c:pt idx="1783" formatCode="#0.000000">
                  <c:v>15.8681015306307</c:v>
                </c:pt>
                <c:pt idx="1784" formatCode="#0.000000">
                  <c:v>15.8681015306307</c:v>
                </c:pt>
                <c:pt idx="1785" formatCode="#0.000000">
                  <c:v>15.8681015306307</c:v>
                </c:pt>
                <c:pt idx="1786" formatCode="#0.000000">
                  <c:v>15.8681015306307</c:v>
                </c:pt>
                <c:pt idx="1787" formatCode="#0.000000">
                  <c:v>15.8681015306307</c:v>
                </c:pt>
                <c:pt idx="1788" formatCode="#0.000000">
                  <c:v>15.8681015306307</c:v>
                </c:pt>
                <c:pt idx="1789" formatCode="#0.000000">
                  <c:v>15.8681015306307</c:v>
                </c:pt>
                <c:pt idx="1790" formatCode="#0.000000">
                  <c:v>15.8681015306307</c:v>
                </c:pt>
                <c:pt idx="1791" formatCode="#0.000000">
                  <c:v>15.8681015306307</c:v>
                </c:pt>
                <c:pt idx="1792" formatCode="#0.000000">
                  <c:v>15.8681015306307</c:v>
                </c:pt>
                <c:pt idx="1793" formatCode="#0.000000">
                  <c:v>15.948303531078199</c:v>
                </c:pt>
                <c:pt idx="1794" formatCode="#0.000000">
                  <c:v>15.948303531078199</c:v>
                </c:pt>
                <c:pt idx="1795" formatCode="#0.000000">
                  <c:v>15.948303531078199</c:v>
                </c:pt>
                <c:pt idx="1796" formatCode="#0.000000">
                  <c:v>15.948303531078199</c:v>
                </c:pt>
                <c:pt idx="1797" formatCode="#0.000000">
                  <c:v>15.948303531078199</c:v>
                </c:pt>
                <c:pt idx="1798" formatCode="#0.000000">
                  <c:v>15.948303531078199</c:v>
                </c:pt>
                <c:pt idx="1799" formatCode="#0.000000">
                  <c:v>15.948303531078199</c:v>
                </c:pt>
                <c:pt idx="1800" formatCode="#0.000000">
                  <c:v>15.948303531078199</c:v>
                </c:pt>
                <c:pt idx="1801" formatCode="#0.000000">
                  <c:v>15.948303531078199</c:v>
                </c:pt>
                <c:pt idx="1802" formatCode="#0.000000">
                  <c:v>15.948303531078199</c:v>
                </c:pt>
                <c:pt idx="1803" formatCode="#0.000000">
                  <c:v>15.948303531078199</c:v>
                </c:pt>
                <c:pt idx="1804" formatCode="#0.000000">
                  <c:v>15.948303531078199</c:v>
                </c:pt>
                <c:pt idx="1805" formatCode="##0.00000">
                  <c:v>16.028890008996601</c:v>
                </c:pt>
                <c:pt idx="1806" formatCode="##0.00000">
                  <c:v>16.028890008996601</c:v>
                </c:pt>
                <c:pt idx="1807" formatCode="##0.00000">
                  <c:v>16.028890008996601</c:v>
                </c:pt>
                <c:pt idx="1808" formatCode="##0.00000">
                  <c:v>16.028890008996601</c:v>
                </c:pt>
                <c:pt idx="1809" formatCode="##0.00000">
                  <c:v>16.028890008996601</c:v>
                </c:pt>
                <c:pt idx="1810" formatCode="##0.00000">
                  <c:v>16.028890008996601</c:v>
                </c:pt>
                <c:pt idx="1811" formatCode="##0.00000">
                  <c:v>16.028890008996601</c:v>
                </c:pt>
                <c:pt idx="1812" formatCode="##0.00000">
                  <c:v>16.028890008996601</c:v>
                </c:pt>
                <c:pt idx="1813" formatCode="##0.00000">
                  <c:v>16.028890008996601</c:v>
                </c:pt>
                <c:pt idx="1814" formatCode="##0.00000">
                  <c:v>16.028890008996601</c:v>
                </c:pt>
                <c:pt idx="1815" formatCode="##0.00000">
                  <c:v>16.028890008996601</c:v>
                </c:pt>
                <c:pt idx="1816" formatCode="##0.00000">
                  <c:v>16.028890008996601</c:v>
                </c:pt>
                <c:pt idx="1817" formatCode="##0.00000">
                  <c:v>16.028890008996601</c:v>
                </c:pt>
                <c:pt idx="1818" formatCode="##0.00000">
                  <c:v>16.028890008996601</c:v>
                </c:pt>
                <c:pt idx="1819" formatCode="##0.00000">
                  <c:v>16.028890008996601</c:v>
                </c:pt>
                <c:pt idx="1820" formatCode="##0.00000">
                  <c:v>16.028890008996601</c:v>
                </c:pt>
                <c:pt idx="1821" formatCode="##0.00000">
                  <c:v>16.028890008996601</c:v>
                </c:pt>
                <c:pt idx="1822" formatCode="##0.00000">
                  <c:v>16.028890008996601</c:v>
                </c:pt>
                <c:pt idx="1823" formatCode="##0.00000">
                  <c:v>16.028890008996601</c:v>
                </c:pt>
                <c:pt idx="1824" formatCode="#0.000000">
                  <c:v>16.110653504606201</c:v>
                </c:pt>
                <c:pt idx="1825" formatCode="#0.000000">
                  <c:v>16.110653504606201</c:v>
                </c:pt>
                <c:pt idx="1826" formatCode="#0.000000">
                  <c:v>16.110653504606201</c:v>
                </c:pt>
                <c:pt idx="1827" formatCode="#0.000000">
                  <c:v>16.110653504606201</c:v>
                </c:pt>
                <c:pt idx="1828" formatCode="#0.000000">
                  <c:v>16.110653504606201</c:v>
                </c:pt>
                <c:pt idx="1829" formatCode="#0.000000">
                  <c:v>16.110653504606201</c:v>
                </c:pt>
                <c:pt idx="1830" formatCode="#0.000000">
                  <c:v>16.110653504606201</c:v>
                </c:pt>
                <c:pt idx="1831" formatCode="#0.000000">
                  <c:v>16.110653504606201</c:v>
                </c:pt>
                <c:pt idx="1832" formatCode="#0.000000">
                  <c:v>16.110653504606201</c:v>
                </c:pt>
                <c:pt idx="1833" formatCode="#0.000000">
                  <c:v>16.110653504606201</c:v>
                </c:pt>
                <c:pt idx="1834" formatCode="#0.000000">
                  <c:v>16.110653504606201</c:v>
                </c:pt>
                <c:pt idx="1835" formatCode="#0.000000">
                  <c:v>16.110653504606201</c:v>
                </c:pt>
                <c:pt idx="1836" formatCode="#0.000000">
                  <c:v>16.110653504606201</c:v>
                </c:pt>
                <c:pt idx="1837" formatCode="#0.000000">
                  <c:v>16.110653504606201</c:v>
                </c:pt>
                <c:pt idx="1838" formatCode="#0.000000">
                  <c:v>16.110653504606201</c:v>
                </c:pt>
                <c:pt idx="1839" formatCode="#0.000000">
                  <c:v>16.110653504606201</c:v>
                </c:pt>
                <c:pt idx="1840" formatCode="#0.000000">
                  <c:v>16.110653504606201</c:v>
                </c:pt>
                <c:pt idx="1841" formatCode="#0.000000">
                  <c:v>16.110653504606201</c:v>
                </c:pt>
                <c:pt idx="1842" formatCode="#0.000000">
                  <c:v>16.110653504606201</c:v>
                </c:pt>
                <c:pt idx="1843" formatCode="#0.000000">
                  <c:v>16.110653504606201</c:v>
                </c:pt>
                <c:pt idx="1844" formatCode="#0.000000">
                  <c:v>16.110653504606201</c:v>
                </c:pt>
                <c:pt idx="1845" formatCode="#0.000000">
                  <c:v>16.110653504606201</c:v>
                </c:pt>
                <c:pt idx="1846" formatCode="#0.000000">
                  <c:v>16.110653504606201</c:v>
                </c:pt>
                <c:pt idx="1847" formatCode="#0.000000">
                  <c:v>16.110653504606201</c:v>
                </c:pt>
                <c:pt idx="1848" formatCode="#0.000000">
                  <c:v>16.110653504606201</c:v>
                </c:pt>
                <c:pt idx="1849" formatCode="#0.000000">
                  <c:v>16.110653504606201</c:v>
                </c:pt>
                <c:pt idx="1850" formatCode="#0.000000">
                  <c:v>16.110653504606201</c:v>
                </c:pt>
                <c:pt idx="1851" formatCode="#0.000000">
                  <c:v>16.110653504606201</c:v>
                </c:pt>
                <c:pt idx="1852" formatCode="#0.000000">
                  <c:v>16.110653504606201</c:v>
                </c:pt>
                <c:pt idx="1853" formatCode="#0.000000">
                  <c:v>16.110653504606201</c:v>
                </c:pt>
                <c:pt idx="1854" formatCode="#0.000000">
                  <c:v>16.110653504606201</c:v>
                </c:pt>
                <c:pt idx="1855" formatCode="#0.000000">
                  <c:v>16.110653504606201</c:v>
                </c:pt>
                <c:pt idx="1856" formatCode="#0.000000">
                  <c:v>16.110653504606201</c:v>
                </c:pt>
                <c:pt idx="1857" formatCode="#0.000000">
                  <c:v>16.110653504606201</c:v>
                </c:pt>
                <c:pt idx="1858" formatCode="#0.000000">
                  <c:v>16.110653504606201</c:v>
                </c:pt>
                <c:pt idx="1859" formatCode="#0.000000">
                  <c:v>16.110653504606201</c:v>
                </c:pt>
                <c:pt idx="1860" formatCode="#0.000000">
                  <c:v>16.110653504606201</c:v>
                </c:pt>
                <c:pt idx="1861" formatCode="#0.000000">
                  <c:v>16.110653504606201</c:v>
                </c:pt>
                <c:pt idx="1862" formatCode="#0.000000">
                  <c:v>16.110653504606201</c:v>
                </c:pt>
                <c:pt idx="1863" formatCode="#0.000000">
                  <c:v>16.110653504606201</c:v>
                </c:pt>
                <c:pt idx="1864" formatCode="#0.000000">
                  <c:v>16.110653504606201</c:v>
                </c:pt>
                <c:pt idx="1865" formatCode="#0.000000">
                  <c:v>16.110653504606201</c:v>
                </c:pt>
                <c:pt idx="1866" formatCode="#0.000000">
                  <c:v>16.110653504606201</c:v>
                </c:pt>
                <c:pt idx="1867" formatCode="#0.000000">
                  <c:v>16.110653504606201</c:v>
                </c:pt>
                <c:pt idx="1868" formatCode="#0.000000">
                  <c:v>16.110653504606201</c:v>
                </c:pt>
                <c:pt idx="1869" formatCode="#0.000000">
                  <c:v>16.110653504606201</c:v>
                </c:pt>
                <c:pt idx="1870" formatCode="#0.000000">
                  <c:v>16.110653504606201</c:v>
                </c:pt>
                <c:pt idx="1871" formatCode="#0.000000">
                  <c:v>16.110653504606201</c:v>
                </c:pt>
                <c:pt idx="1872" formatCode="#0.000000">
                  <c:v>16.110653504606201</c:v>
                </c:pt>
                <c:pt idx="1873" formatCode="#0.000000">
                  <c:v>16.110653504606201</c:v>
                </c:pt>
                <c:pt idx="1874" formatCode="#0.000000">
                  <c:v>16.110653504606201</c:v>
                </c:pt>
                <c:pt idx="1875" formatCode="#0.000000">
                  <c:v>16.110653504606201</c:v>
                </c:pt>
                <c:pt idx="1876" formatCode="#0.000000">
                  <c:v>16.110653504606201</c:v>
                </c:pt>
                <c:pt idx="1877" formatCode="#0.000000">
                  <c:v>16.110653504606201</c:v>
                </c:pt>
                <c:pt idx="1878" formatCode="#0.000000">
                  <c:v>16.110653504606201</c:v>
                </c:pt>
                <c:pt idx="1879" formatCode="#0.000000">
                  <c:v>16.110653504606201</c:v>
                </c:pt>
                <c:pt idx="1880" formatCode="#0.000000">
                  <c:v>16.110653504606201</c:v>
                </c:pt>
                <c:pt idx="1881" formatCode="#0.000000">
                  <c:v>16.110653504606201</c:v>
                </c:pt>
                <c:pt idx="1882" formatCode="#0.000000">
                  <c:v>16.110653504606201</c:v>
                </c:pt>
                <c:pt idx="1883" formatCode="#0.000000">
                  <c:v>16.110653504606201</c:v>
                </c:pt>
                <c:pt idx="1884" formatCode="#0.000000">
                  <c:v>16.110653504606201</c:v>
                </c:pt>
                <c:pt idx="1885" formatCode="#0.000000">
                  <c:v>16.110653504606201</c:v>
                </c:pt>
                <c:pt idx="1886" formatCode="#0.000000">
                  <c:v>16.110653504606201</c:v>
                </c:pt>
                <c:pt idx="1887" formatCode="#0.000000">
                  <c:v>16.110653504606201</c:v>
                </c:pt>
                <c:pt idx="1888" formatCode="#0.000000">
                  <c:v>16.110653504606201</c:v>
                </c:pt>
                <c:pt idx="1889" formatCode="#0.000000">
                  <c:v>16.110653504606201</c:v>
                </c:pt>
                <c:pt idx="1890" formatCode="#0.000000">
                  <c:v>16.110653504606201</c:v>
                </c:pt>
                <c:pt idx="1891" formatCode="#0.000000">
                  <c:v>16.110653504606201</c:v>
                </c:pt>
                <c:pt idx="1892" formatCode="#0.000000">
                  <c:v>16.110653504606201</c:v>
                </c:pt>
                <c:pt idx="1893" formatCode="#0.000000">
                  <c:v>16.110653504606201</c:v>
                </c:pt>
                <c:pt idx="1894" formatCode="#0.000000">
                  <c:v>16.1969594166384</c:v>
                </c:pt>
                <c:pt idx="1895" formatCode="#0.000000">
                  <c:v>16.1969594166384</c:v>
                </c:pt>
                <c:pt idx="1896" formatCode="#0.000000">
                  <c:v>16.1969594166384</c:v>
                </c:pt>
                <c:pt idx="1897" formatCode="#0.000000">
                  <c:v>16.1969594166384</c:v>
                </c:pt>
                <c:pt idx="1898" formatCode="#0.000000">
                  <c:v>16.1969594166384</c:v>
                </c:pt>
                <c:pt idx="1899" formatCode="#0.000000">
                  <c:v>16.1969594166384</c:v>
                </c:pt>
                <c:pt idx="1900" formatCode="#0.000000">
                  <c:v>16.1969594166384</c:v>
                </c:pt>
                <c:pt idx="1901" formatCode="#0.000000">
                  <c:v>16.1969594166384</c:v>
                </c:pt>
                <c:pt idx="1902" formatCode="#0.000000">
                  <c:v>16.1969594166384</c:v>
                </c:pt>
                <c:pt idx="1903" formatCode="#0.000000">
                  <c:v>16.1969594166384</c:v>
                </c:pt>
                <c:pt idx="1904" formatCode="#0.000000">
                  <c:v>16.1969594166384</c:v>
                </c:pt>
                <c:pt idx="1905" formatCode="#0.000000">
                  <c:v>16.1969594166384</c:v>
                </c:pt>
                <c:pt idx="1906" formatCode="#0.000000">
                  <c:v>16.1969594166384</c:v>
                </c:pt>
                <c:pt idx="1907" formatCode="#0.000000">
                  <c:v>16.1969594166384</c:v>
                </c:pt>
                <c:pt idx="1908" formatCode="#0.000000">
                  <c:v>16.2843452775179</c:v>
                </c:pt>
                <c:pt idx="1909" formatCode="#0.000000">
                  <c:v>16.2843452775179</c:v>
                </c:pt>
                <c:pt idx="1910" formatCode="#0.000000">
                  <c:v>16.2843452775179</c:v>
                </c:pt>
                <c:pt idx="1911" formatCode="#0.000000">
                  <c:v>16.2843452775179</c:v>
                </c:pt>
                <c:pt idx="1912" formatCode="#0.000000">
                  <c:v>16.2843452775179</c:v>
                </c:pt>
                <c:pt idx="1913" formatCode="#0.000000">
                  <c:v>16.2843452775179</c:v>
                </c:pt>
                <c:pt idx="1914" formatCode="#0.000000">
                  <c:v>16.2843452775179</c:v>
                </c:pt>
                <c:pt idx="1915" formatCode="#0.000000">
                  <c:v>16.2843452775179</c:v>
                </c:pt>
                <c:pt idx="1916" formatCode="#0.000000">
                  <c:v>16.2843452775179</c:v>
                </c:pt>
                <c:pt idx="1917" formatCode="#0.000000">
                  <c:v>16.2843452775179</c:v>
                </c:pt>
                <c:pt idx="1918" formatCode="#0.000000">
                  <c:v>16.2843452775179</c:v>
                </c:pt>
                <c:pt idx="1919" formatCode="#0.000000">
                  <c:v>16.2843452775179</c:v>
                </c:pt>
                <c:pt idx="1920" formatCode="#0.000000">
                  <c:v>16.2843452775179</c:v>
                </c:pt>
                <c:pt idx="1921" formatCode="#0.000000">
                  <c:v>16.2843452775179</c:v>
                </c:pt>
                <c:pt idx="1922" formatCode="#0.000000">
                  <c:v>16.2843452775179</c:v>
                </c:pt>
                <c:pt idx="1923" formatCode="#0.000000">
                  <c:v>16.2843452775179</c:v>
                </c:pt>
                <c:pt idx="1924" formatCode="#0.000000">
                  <c:v>16.2843452775179</c:v>
                </c:pt>
                <c:pt idx="1925" formatCode="#0.000000">
                  <c:v>16.2843452775179</c:v>
                </c:pt>
                <c:pt idx="1926" formatCode="#0.000000">
                  <c:v>16.2843452775179</c:v>
                </c:pt>
                <c:pt idx="1927" formatCode="#0.000000">
                  <c:v>16.3730271151476</c:v>
                </c:pt>
                <c:pt idx="1928" formatCode="#0.000000">
                  <c:v>16.3730271151476</c:v>
                </c:pt>
                <c:pt idx="1929" formatCode="#0.000000">
                  <c:v>16.3730271151476</c:v>
                </c:pt>
                <c:pt idx="1930" formatCode="#0.000000">
                  <c:v>16.3730271151476</c:v>
                </c:pt>
                <c:pt idx="1931" formatCode="#0.000000">
                  <c:v>16.3730271151476</c:v>
                </c:pt>
                <c:pt idx="1932" formatCode="#0.000000">
                  <c:v>16.3730271151476</c:v>
                </c:pt>
                <c:pt idx="1933" formatCode="#0.000000">
                  <c:v>16.3730271151476</c:v>
                </c:pt>
                <c:pt idx="1934" formatCode="#0.000000">
                  <c:v>16.3730271151476</c:v>
                </c:pt>
                <c:pt idx="1935" formatCode="#0.000000">
                  <c:v>16.3730271151476</c:v>
                </c:pt>
                <c:pt idx="1936" formatCode="#0.000000">
                  <c:v>16.3730271151476</c:v>
                </c:pt>
                <c:pt idx="1937" formatCode="#0.000000">
                  <c:v>16.3730271151476</c:v>
                </c:pt>
                <c:pt idx="1938" formatCode="#0.000000">
                  <c:v>16.3730271151476</c:v>
                </c:pt>
                <c:pt idx="1939" formatCode="#0.000000">
                  <c:v>16.3730271151476</c:v>
                </c:pt>
                <c:pt idx="1940" formatCode="#0.000000">
                  <c:v>16.3730271151476</c:v>
                </c:pt>
                <c:pt idx="1941" formatCode="#0.000000">
                  <c:v>16.3730271151476</c:v>
                </c:pt>
                <c:pt idx="1942" formatCode="#0.000000">
                  <c:v>16.3730271151476</c:v>
                </c:pt>
                <c:pt idx="1943" formatCode="#0.000000">
                  <c:v>16.3730271151476</c:v>
                </c:pt>
                <c:pt idx="1944" formatCode="#0.000000">
                  <c:v>16.3730271151476</c:v>
                </c:pt>
                <c:pt idx="1945" formatCode="#0.000000">
                  <c:v>16.3730271151476</c:v>
                </c:pt>
                <c:pt idx="1946" formatCode="#0.000000">
                  <c:v>16.3730271151476</c:v>
                </c:pt>
                <c:pt idx="1947" formatCode="#0.000000">
                  <c:v>16.463337021070799</c:v>
                </c:pt>
                <c:pt idx="1948" formatCode="#0.000000">
                  <c:v>16.463337021070799</c:v>
                </c:pt>
                <c:pt idx="1949" formatCode="#0.000000">
                  <c:v>16.463337021070799</c:v>
                </c:pt>
                <c:pt idx="1950" formatCode="#0.000000">
                  <c:v>16.463337021070799</c:v>
                </c:pt>
                <c:pt idx="1951" formatCode="#0.000000">
                  <c:v>16.463337021070799</c:v>
                </c:pt>
                <c:pt idx="1952" formatCode="#0.000000">
                  <c:v>16.463337021070799</c:v>
                </c:pt>
                <c:pt idx="1953" formatCode="#0.000000">
                  <c:v>16.463337021070799</c:v>
                </c:pt>
                <c:pt idx="1954" formatCode="#0.000000">
                  <c:v>16.463337021070799</c:v>
                </c:pt>
                <c:pt idx="1955" formatCode="#0.000000">
                  <c:v>16.463337021070799</c:v>
                </c:pt>
                <c:pt idx="1956" formatCode="#0.000000">
                  <c:v>16.463337021070799</c:v>
                </c:pt>
                <c:pt idx="1957" formatCode="#0.000000">
                  <c:v>16.463337021070799</c:v>
                </c:pt>
                <c:pt idx="1958" formatCode="#0.000000">
                  <c:v>16.463337021070799</c:v>
                </c:pt>
                <c:pt idx="1959" formatCode="#0.000000">
                  <c:v>16.463337021070799</c:v>
                </c:pt>
                <c:pt idx="1960" formatCode="#0.000000">
                  <c:v>16.463337021070799</c:v>
                </c:pt>
                <c:pt idx="1961" formatCode="#0.000000">
                  <c:v>16.463337021070799</c:v>
                </c:pt>
                <c:pt idx="1962" formatCode="#0.000000">
                  <c:v>16.463337021070799</c:v>
                </c:pt>
                <c:pt idx="1963" formatCode="#0.000000">
                  <c:v>16.463337021070799</c:v>
                </c:pt>
                <c:pt idx="1964" formatCode="#0.000000">
                  <c:v>16.463337021070799</c:v>
                </c:pt>
                <c:pt idx="1965" formatCode="#0.000000">
                  <c:v>16.463337021070799</c:v>
                </c:pt>
                <c:pt idx="1966" formatCode="#0.000000">
                  <c:v>16.463337021070799</c:v>
                </c:pt>
                <c:pt idx="1967" formatCode="#0.000000">
                  <c:v>16.463337021070799</c:v>
                </c:pt>
                <c:pt idx="1968" formatCode="#0.000000">
                  <c:v>16.463337021070799</c:v>
                </c:pt>
                <c:pt idx="1969" formatCode="#0.000000">
                  <c:v>16.463337021070799</c:v>
                </c:pt>
                <c:pt idx="1970" formatCode="#0.000000">
                  <c:v>16.463337021070799</c:v>
                </c:pt>
                <c:pt idx="1971" formatCode="#0.000000">
                  <c:v>16.463337021070799</c:v>
                </c:pt>
                <c:pt idx="1972" formatCode="#0.000000">
                  <c:v>16.463337021070799</c:v>
                </c:pt>
                <c:pt idx="1973" formatCode="#0.000000">
                  <c:v>16.463337021070799</c:v>
                </c:pt>
                <c:pt idx="1974" formatCode="#0.000000">
                  <c:v>16.463337021070799</c:v>
                </c:pt>
                <c:pt idx="1975" formatCode="#0.000000">
                  <c:v>16.463337021070799</c:v>
                </c:pt>
                <c:pt idx="1976" formatCode="#0.000000">
                  <c:v>16.556155535491801</c:v>
                </c:pt>
                <c:pt idx="1977" formatCode="#0.000000">
                  <c:v>16.556155535491801</c:v>
                </c:pt>
                <c:pt idx="1978" formatCode="#0.000000">
                  <c:v>16.556155535491801</c:v>
                </c:pt>
                <c:pt idx="1979" formatCode="#0.000000">
                  <c:v>16.556155535491801</c:v>
                </c:pt>
                <c:pt idx="1980" formatCode="#0.000000">
                  <c:v>16.556155535491801</c:v>
                </c:pt>
                <c:pt idx="1981" formatCode="#0.000000">
                  <c:v>16.556155535491801</c:v>
                </c:pt>
                <c:pt idx="1982" formatCode="#0.000000">
                  <c:v>16.556155535491801</c:v>
                </c:pt>
                <c:pt idx="1983" formatCode="#0.000000">
                  <c:v>16.556155535491801</c:v>
                </c:pt>
                <c:pt idx="1984" formatCode="#0.000000">
                  <c:v>16.556155535491801</c:v>
                </c:pt>
                <c:pt idx="1985" formatCode="#0.000000">
                  <c:v>16.556155535491801</c:v>
                </c:pt>
                <c:pt idx="1986" formatCode="#0.000000">
                  <c:v>16.556155535491801</c:v>
                </c:pt>
                <c:pt idx="1987" formatCode="#0.000000">
                  <c:v>16.556155535491801</c:v>
                </c:pt>
                <c:pt idx="1988" formatCode="#0.000000">
                  <c:v>16.556155535491801</c:v>
                </c:pt>
                <c:pt idx="1989" formatCode="#0.000000">
                  <c:v>16.556155535491801</c:v>
                </c:pt>
                <c:pt idx="1990" formatCode="#0.000000">
                  <c:v>16.556155535491801</c:v>
                </c:pt>
                <c:pt idx="1991" formatCode="#0.000000">
                  <c:v>16.556155535491801</c:v>
                </c:pt>
                <c:pt idx="1992" formatCode="#0.000000">
                  <c:v>16.556155535491801</c:v>
                </c:pt>
                <c:pt idx="1993" formatCode="#0.000000">
                  <c:v>16.556155535491801</c:v>
                </c:pt>
                <c:pt idx="1994" formatCode="##0.00000">
                  <c:v>16.650229768258999</c:v>
                </c:pt>
                <c:pt idx="1995" formatCode="##0.00000">
                  <c:v>16.650229768258999</c:v>
                </c:pt>
                <c:pt idx="1996" formatCode="##0.00000">
                  <c:v>16.650229768258999</c:v>
                </c:pt>
                <c:pt idx="1997" formatCode="##0.00000">
                  <c:v>16.650229768258999</c:v>
                </c:pt>
                <c:pt idx="1998" formatCode="##0.00000">
                  <c:v>16.650229768258999</c:v>
                </c:pt>
                <c:pt idx="1999" formatCode="##0.00000">
                  <c:v>16.650229768258999</c:v>
                </c:pt>
                <c:pt idx="2000" formatCode="##0.00000">
                  <c:v>16.650229768258999</c:v>
                </c:pt>
                <c:pt idx="2001" formatCode="##0.00000">
                  <c:v>16.650229768258999</c:v>
                </c:pt>
                <c:pt idx="2002" formatCode="##0.00000">
                  <c:v>16.650229768258999</c:v>
                </c:pt>
                <c:pt idx="2003" formatCode="##0.00000">
                  <c:v>16.650229768258999</c:v>
                </c:pt>
                <c:pt idx="2004" formatCode="##0.00000">
                  <c:v>16.650229768258999</c:v>
                </c:pt>
                <c:pt idx="2005" formatCode="##0.00000">
                  <c:v>16.650229768258999</c:v>
                </c:pt>
                <c:pt idx="2006" formatCode="##0.00000">
                  <c:v>16.650229768258999</c:v>
                </c:pt>
                <c:pt idx="2007" formatCode="##0.00000">
                  <c:v>16.650229768258999</c:v>
                </c:pt>
                <c:pt idx="2008" formatCode="#0.000000">
                  <c:v>16.7457048773446</c:v>
                </c:pt>
                <c:pt idx="2009" formatCode="#0.000000">
                  <c:v>16.7457048773446</c:v>
                </c:pt>
                <c:pt idx="2010" formatCode="#0.000000">
                  <c:v>16.7457048773446</c:v>
                </c:pt>
                <c:pt idx="2011" formatCode="#0.000000">
                  <c:v>16.7457048773446</c:v>
                </c:pt>
                <c:pt idx="2012" formatCode="#0.000000">
                  <c:v>16.7457048773446</c:v>
                </c:pt>
                <c:pt idx="2013" formatCode="#0.000000">
                  <c:v>16.7457048773446</c:v>
                </c:pt>
                <c:pt idx="2014" formatCode="#0.000000">
                  <c:v>16.7457048773446</c:v>
                </c:pt>
                <c:pt idx="2015" formatCode="#0.000000">
                  <c:v>16.7457048773446</c:v>
                </c:pt>
                <c:pt idx="2016" formatCode="#0.000000">
                  <c:v>16.7457048773446</c:v>
                </c:pt>
                <c:pt idx="2017" formatCode="#0.000000">
                  <c:v>16.7457048773446</c:v>
                </c:pt>
                <c:pt idx="2018" formatCode="#0.000000">
                  <c:v>16.841952617370801</c:v>
                </c:pt>
                <c:pt idx="2019" formatCode="#0.000000">
                  <c:v>16.841952617370801</c:v>
                </c:pt>
                <c:pt idx="2020" formatCode="#0.000000">
                  <c:v>16.841952617370801</c:v>
                </c:pt>
                <c:pt idx="2021" formatCode="#0.000000">
                  <c:v>16.938423670018899</c:v>
                </c:pt>
                <c:pt idx="2022" formatCode="#0.000000">
                  <c:v>16.938423670018899</c:v>
                </c:pt>
                <c:pt idx="2023" formatCode="#0.000000">
                  <c:v>16.938423670018899</c:v>
                </c:pt>
                <c:pt idx="2024" formatCode="#0.000000">
                  <c:v>16.938423670018899</c:v>
                </c:pt>
                <c:pt idx="2025" formatCode="#0.000000">
                  <c:v>16.938423670018899</c:v>
                </c:pt>
                <c:pt idx="2026" formatCode="#0.000000">
                  <c:v>16.938423670018899</c:v>
                </c:pt>
                <c:pt idx="2027" formatCode="#0.000000">
                  <c:v>16.938423670018899</c:v>
                </c:pt>
                <c:pt idx="2028" formatCode="#0.000000">
                  <c:v>16.938423670018899</c:v>
                </c:pt>
                <c:pt idx="2029" formatCode="#0.000000">
                  <c:v>16.938423670018899</c:v>
                </c:pt>
                <c:pt idx="2030" formatCode="#0.000000">
                  <c:v>16.938423670018899</c:v>
                </c:pt>
                <c:pt idx="2031" formatCode="#0.000000">
                  <c:v>16.938423670018899</c:v>
                </c:pt>
                <c:pt idx="2032" formatCode="#0.000000">
                  <c:v>16.938423670018899</c:v>
                </c:pt>
                <c:pt idx="2033" formatCode="#0.000000">
                  <c:v>16.938423670018899</c:v>
                </c:pt>
                <c:pt idx="2034" formatCode="#0.000000">
                  <c:v>16.938423670018899</c:v>
                </c:pt>
                <c:pt idx="2035" formatCode="#0.000000">
                  <c:v>16.938423670018899</c:v>
                </c:pt>
                <c:pt idx="2036" formatCode="#0.000000">
                  <c:v>17.036028342557099</c:v>
                </c:pt>
                <c:pt idx="2037" formatCode="#0.000000">
                  <c:v>17.036028342557099</c:v>
                </c:pt>
                <c:pt idx="2038" formatCode="#0.000000">
                  <c:v>17.036028342557099</c:v>
                </c:pt>
                <c:pt idx="2039" formatCode="#0.000000">
                  <c:v>17.036028342557099</c:v>
                </c:pt>
                <c:pt idx="2040" formatCode="#0.000000">
                  <c:v>17.036028342557099</c:v>
                </c:pt>
                <c:pt idx="2041" formatCode="#0.000000">
                  <c:v>17.036028342557099</c:v>
                </c:pt>
                <c:pt idx="2042" formatCode="#0.000000">
                  <c:v>17.036028342557099</c:v>
                </c:pt>
                <c:pt idx="2043" formatCode="#0.000000">
                  <c:v>17.036028342557099</c:v>
                </c:pt>
                <c:pt idx="2044" formatCode="#0.000000">
                  <c:v>17.036028342557099</c:v>
                </c:pt>
                <c:pt idx="2045" formatCode="#0.000000">
                  <c:v>17.036028342557099</c:v>
                </c:pt>
                <c:pt idx="2046" formatCode="#0.000000">
                  <c:v>17.036028342557099</c:v>
                </c:pt>
                <c:pt idx="2047" formatCode="#0.000000">
                  <c:v>17.036028342557099</c:v>
                </c:pt>
                <c:pt idx="2048" formatCode="#0.000000">
                  <c:v>17.036028342557099</c:v>
                </c:pt>
                <c:pt idx="2049" formatCode="#0.000000">
                  <c:v>17.036028342557099</c:v>
                </c:pt>
                <c:pt idx="2050" formatCode="#0.000000">
                  <c:v>17.036028342557099</c:v>
                </c:pt>
                <c:pt idx="2051" formatCode="#0.000000">
                  <c:v>17.036028342557099</c:v>
                </c:pt>
                <c:pt idx="2052" formatCode="#0.000000">
                  <c:v>17.036028342557099</c:v>
                </c:pt>
                <c:pt idx="2053" formatCode="#0.000000">
                  <c:v>17.036028342557099</c:v>
                </c:pt>
                <c:pt idx="2054" formatCode="#0.000000">
                  <c:v>17.036028342557099</c:v>
                </c:pt>
                <c:pt idx="2055" formatCode="#0.000000">
                  <c:v>17.036028342557099</c:v>
                </c:pt>
                <c:pt idx="2056" formatCode="#0.000000">
                  <c:v>17.036028342557099</c:v>
                </c:pt>
                <c:pt idx="2057" formatCode="#0.000000">
                  <c:v>17.036028342557099</c:v>
                </c:pt>
                <c:pt idx="2058" formatCode="#0.000000">
                  <c:v>17.036028342557099</c:v>
                </c:pt>
                <c:pt idx="2059" formatCode="#0.000000">
                  <c:v>17.036028342557099</c:v>
                </c:pt>
                <c:pt idx="2060" formatCode="#0.000000">
                  <c:v>17.036028342557099</c:v>
                </c:pt>
                <c:pt idx="2061" formatCode="#0.000000">
                  <c:v>17.036028342557099</c:v>
                </c:pt>
                <c:pt idx="2062" formatCode="#0.000000">
                  <c:v>17.036028342557099</c:v>
                </c:pt>
                <c:pt idx="2063" formatCode="#0.000000">
                  <c:v>17.036028342557099</c:v>
                </c:pt>
                <c:pt idx="2064" formatCode="#0.000000">
                  <c:v>17.036028342557099</c:v>
                </c:pt>
                <c:pt idx="2065" formatCode="#0.000000">
                  <c:v>17.036028342557099</c:v>
                </c:pt>
                <c:pt idx="2066" formatCode="#0.000000">
                  <c:v>17.136347534403999</c:v>
                </c:pt>
                <c:pt idx="2067" formatCode="#0.000000">
                  <c:v>17.136347534403999</c:v>
                </c:pt>
                <c:pt idx="2068" formatCode="#0.000000">
                  <c:v>17.136347534403999</c:v>
                </c:pt>
                <c:pt idx="2069" formatCode="#0.000000">
                  <c:v>17.136347534403999</c:v>
                </c:pt>
                <c:pt idx="2070" formatCode="#0.000000">
                  <c:v>17.136347534403999</c:v>
                </c:pt>
                <c:pt idx="2071" formatCode="#0.000000">
                  <c:v>17.136347534403999</c:v>
                </c:pt>
                <c:pt idx="2072" formatCode="#0.000000">
                  <c:v>17.136347534403999</c:v>
                </c:pt>
                <c:pt idx="2073" formatCode="#0.000000">
                  <c:v>17.136347534403999</c:v>
                </c:pt>
                <c:pt idx="2074" formatCode="#0.000000">
                  <c:v>17.136347534403999</c:v>
                </c:pt>
                <c:pt idx="2075" formatCode="#0.000000">
                  <c:v>17.136347534403999</c:v>
                </c:pt>
                <c:pt idx="2076" formatCode="#0.000000">
                  <c:v>17.136347534403999</c:v>
                </c:pt>
                <c:pt idx="2077" formatCode="#0.000000">
                  <c:v>17.136347534403999</c:v>
                </c:pt>
                <c:pt idx="2078" formatCode="#0.000000">
                  <c:v>17.136347534403999</c:v>
                </c:pt>
                <c:pt idx="2079" formatCode="#0.000000">
                  <c:v>17.136347534403999</c:v>
                </c:pt>
                <c:pt idx="2080" formatCode="#0.000000">
                  <c:v>17.136347534403999</c:v>
                </c:pt>
                <c:pt idx="2081" formatCode="#0.000000">
                  <c:v>17.136347534403999</c:v>
                </c:pt>
                <c:pt idx="2082" formatCode="#0.000000">
                  <c:v>17.136347534403999</c:v>
                </c:pt>
                <c:pt idx="2083" formatCode="#0.000000">
                  <c:v>17.136347534403999</c:v>
                </c:pt>
                <c:pt idx="2084" formatCode="#0.000000">
                  <c:v>17.136347534403999</c:v>
                </c:pt>
                <c:pt idx="2085" formatCode="#0.000000">
                  <c:v>17.136347534403999</c:v>
                </c:pt>
                <c:pt idx="2086" formatCode="#0.000000">
                  <c:v>17.136347534403999</c:v>
                </c:pt>
                <c:pt idx="2087" formatCode="#0.000000">
                  <c:v>17.136347534403999</c:v>
                </c:pt>
                <c:pt idx="2088" formatCode="#0.000000">
                  <c:v>17.136347534403999</c:v>
                </c:pt>
                <c:pt idx="2089" formatCode="#0.000000">
                  <c:v>17.136347534403999</c:v>
                </c:pt>
                <c:pt idx="2090" formatCode="#0.000000">
                  <c:v>17.136347534403999</c:v>
                </c:pt>
                <c:pt idx="2091" formatCode="#0.000000">
                  <c:v>17.136347534403999</c:v>
                </c:pt>
                <c:pt idx="2092" formatCode="#0.000000">
                  <c:v>17.136347534403999</c:v>
                </c:pt>
                <c:pt idx="2093" formatCode="#0.000000">
                  <c:v>17.136347534403999</c:v>
                </c:pt>
                <c:pt idx="2094" formatCode="#0.000000">
                  <c:v>17.136347534403999</c:v>
                </c:pt>
                <c:pt idx="2095" formatCode="#0.000000">
                  <c:v>17.136347534403999</c:v>
                </c:pt>
                <c:pt idx="2096" formatCode="#0.000000">
                  <c:v>17.136347534403999</c:v>
                </c:pt>
                <c:pt idx="2097" formatCode="#0.000000">
                  <c:v>17.136347534403999</c:v>
                </c:pt>
                <c:pt idx="2098" formatCode="#0.000000">
                  <c:v>17.136347534403999</c:v>
                </c:pt>
                <c:pt idx="2099" formatCode="#0.000000">
                  <c:v>17.136347534403999</c:v>
                </c:pt>
                <c:pt idx="2100" formatCode="#0.000000">
                  <c:v>17.136347534403999</c:v>
                </c:pt>
                <c:pt idx="2101" formatCode="#0.000000">
                  <c:v>17.136347534403999</c:v>
                </c:pt>
                <c:pt idx="2102" formatCode="#0.000000">
                  <c:v>17.136347534403999</c:v>
                </c:pt>
                <c:pt idx="2103" formatCode="#0.000000">
                  <c:v>17.136347534403999</c:v>
                </c:pt>
                <c:pt idx="2104" formatCode="#0.000000">
                  <c:v>17.136347534403999</c:v>
                </c:pt>
                <c:pt idx="2105" formatCode="#0.000000">
                  <c:v>17.136347534403999</c:v>
                </c:pt>
                <c:pt idx="2106" formatCode="#0.000000">
                  <c:v>17.136347534403999</c:v>
                </c:pt>
                <c:pt idx="2107" formatCode="#0.000000">
                  <c:v>17.136347534403999</c:v>
                </c:pt>
                <c:pt idx="2108" formatCode="#0.000000">
                  <c:v>17.136347534403999</c:v>
                </c:pt>
                <c:pt idx="2109" formatCode="#0.000000">
                  <c:v>17.136347534403999</c:v>
                </c:pt>
                <c:pt idx="2110" formatCode="#0.000000">
                  <c:v>17.136347534403999</c:v>
                </c:pt>
                <c:pt idx="2111" formatCode="#0.000000">
                  <c:v>17.136347534403999</c:v>
                </c:pt>
                <c:pt idx="2112" formatCode="#0.000000">
                  <c:v>17.136347534403999</c:v>
                </c:pt>
                <c:pt idx="2113" formatCode="#0.000000">
                  <c:v>17.136347534403999</c:v>
                </c:pt>
                <c:pt idx="2114" formatCode="#0.000000">
                  <c:v>17.136347534403999</c:v>
                </c:pt>
                <c:pt idx="2115" formatCode="#0.000000">
                  <c:v>17.136347534403999</c:v>
                </c:pt>
                <c:pt idx="2116" formatCode="#0.000000">
                  <c:v>17.136347534403999</c:v>
                </c:pt>
                <c:pt idx="2117" formatCode="#0.000000">
                  <c:v>17.136347534403999</c:v>
                </c:pt>
                <c:pt idx="2118" formatCode="#0.000000">
                  <c:v>17.136347534403999</c:v>
                </c:pt>
                <c:pt idx="2119" formatCode="#0.000000">
                  <c:v>17.136347534403999</c:v>
                </c:pt>
                <c:pt idx="2120" formatCode="#0.000000">
                  <c:v>17.136347534403999</c:v>
                </c:pt>
                <c:pt idx="2121" formatCode="#0.000000">
                  <c:v>17.136347534403999</c:v>
                </c:pt>
                <c:pt idx="2122" formatCode="#0.000000">
                  <c:v>17.136347534403999</c:v>
                </c:pt>
                <c:pt idx="2123" formatCode="#0.000000">
                  <c:v>17.136347534403999</c:v>
                </c:pt>
                <c:pt idx="2124" formatCode="#0.000000">
                  <c:v>17.136347534403999</c:v>
                </c:pt>
                <c:pt idx="2125" formatCode="#0.000000">
                  <c:v>17.136347534403999</c:v>
                </c:pt>
                <c:pt idx="2126" formatCode="#0.000000">
                  <c:v>17.136347534403999</c:v>
                </c:pt>
                <c:pt idx="2127" formatCode="#0.000000">
                  <c:v>17.136347534403999</c:v>
                </c:pt>
                <c:pt idx="2128" formatCode="#0.000000">
                  <c:v>17.136347534403999</c:v>
                </c:pt>
                <c:pt idx="2129" formatCode="#0.000000">
                  <c:v>17.136347534403999</c:v>
                </c:pt>
                <c:pt idx="2130" formatCode="#0.000000">
                  <c:v>17.136347534403999</c:v>
                </c:pt>
                <c:pt idx="2131" formatCode="#0.000000">
                  <c:v>17.136347534403999</c:v>
                </c:pt>
                <c:pt idx="2132" formatCode="#0.000000">
                  <c:v>17.136347534403999</c:v>
                </c:pt>
                <c:pt idx="2133" formatCode="#0.000000">
                  <c:v>17.136347534403999</c:v>
                </c:pt>
                <c:pt idx="2134" formatCode="#0.000000">
                  <c:v>17.136347534403999</c:v>
                </c:pt>
                <c:pt idx="2135" formatCode="#0.000000">
                  <c:v>17.136347534403999</c:v>
                </c:pt>
                <c:pt idx="2136" formatCode="#0.000000">
                  <c:v>17.136347534403999</c:v>
                </c:pt>
                <c:pt idx="2137" formatCode="#0.000000">
                  <c:v>17.136347534403999</c:v>
                </c:pt>
                <c:pt idx="2138" formatCode="#0.000000">
                  <c:v>17.136347534403999</c:v>
                </c:pt>
                <c:pt idx="2139" formatCode="#0.000000">
                  <c:v>17.136347534403999</c:v>
                </c:pt>
                <c:pt idx="2140" formatCode="#0.000000">
                  <c:v>17.136347534403999</c:v>
                </c:pt>
                <c:pt idx="2141" formatCode="#0.000000">
                  <c:v>17.136347534403999</c:v>
                </c:pt>
                <c:pt idx="2142" formatCode="#0.000000">
                  <c:v>17.136347534403999</c:v>
                </c:pt>
                <c:pt idx="2143" formatCode="#0.000000">
                  <c:v>17.136347534403999</c:v>
                </c:pt>
                <c:pt idx="2144" formatCode="#0.000000">
                  <c:v>17.136347534403999</c:v>
                </c:pt>
                <c:pt idx="2145" formatCode="#0.000000">
                  <c:v>17.136347534403999</c:v>
                </c:pt>
                <c:pt idx="2146" formatCode="#0.000000">
                  <c:v>17.136347534403999</c:v>
                </c:pt>
                <c:pt idx="2147" formatCode="#0.000000">
                  <c:v>17.136347534403999</c:v>
                </c:pt>
                <c:pt idx="2148" formatCode="#0.000000">
                  <c:v>17.136347534403999</c:v>
                </c:pt>
                <c:pt idx="2149" formatCode="#0.000000">
                  <c:v>17.136347534403999</c:v>
                </c:pt>
                <c:pt idx="2150" formatCode="#0.000000">
                  <c:v>17.136347534403999</c:v>
                </c:pt>
                <c:pt idx="2151" formatCode="#0.000000">
                  <c:v>17.136347534403999</c:v>
                </c:pt>
                <c:pt idx="2152" formatCode="#0.000000">
                  <c:v>17.136347534403999</c:v>
                </c:pt>
                <c:pt idx="2153" formatCode="#0.000000">
                  <c:v>17.136347534403999</c:v>
                </c:pt>
                <c:pt idx="2154" formatCode="#0.000000">
                  <c:v>17.136347534403999</c:v>
                </c:pt>
                <c:pt idx="2155" formatCode="#0.000000">
                  <c:v>17.136347534403999</c:v>
                </c:pt>
                <c:pt idx="2156" formatCode="#0.000000">
                  <c:v>17.136347534403999</c:v>
                </c:pt>
                <c:pt idx="2157" formatCode="#0.000000">
                  <c:v>17.136347534403999</c:v>
                </c:pt>
                <c:pt idx="2158" formatCode="#0.000000">
                  <c:v>17.136347534403999</c:v>
                </c:pt>
                <c:pt idx="2159" formatCode="#0.000000">
                  <c:v>17.136347534403999</c:v>
                </c:pt>
                <c:pt idx="2160" formatCode="#0.000000">
                  <c:v>17.136347534403999</c:v>
                </c:pt>
                <c:pt idx="2161" formatCode="#0.000000">
                  <c:v>17.136347534403999</c:v>
                </c:pt>
                <c:pt idx="2162" formatCode="#0.000000">
                  <c:v>17.136347534403999</c:v>
                </c:pt>
                <c:pt idx="2163" formatCode="#0.000000">
                  <c:v>17.136347534403999</c:v>
                </c:pt>
                <c:pt idx="2164" formatCode="#0.000000">
                  <c:v>17.136347534403999</c:v>
                </c:pt>
                <c:pt idx="2165" formatCode="#0.000000">
                  <c:v>17.136347534403999</c:v>
                </c:pt>
                <c:pt idx="2166" formatCode="#0.000000">
                  <c:v>17.136347534403999</c:v>
                </c:pt>
                <c:pt idx="2167" formatCode="#0.000000">
                  <c:v>17.136347534403999</c:v>
                </c:pt>
                <c:pt idx="2168" formatCode="#0.000000">
                  <c:v>17.136347534403999</c:v>
                </c:pt>
                <c:pt idx="2169" formatCode="#0.000000">
                  <c:v>17.136347534403999</c:v>
                </c:pt>
                <c:pt idx="2170" formatCode="#0.000000">
                  <c:v>17.136347534403999</c:v>
                </c:pt>
                <c:pt idx="2171" formatCode="#0.000000">
                  <c:v>17.136347534403999</c:v>
                </c:pt>
                <c:pt idx="2172" formatCode="#0.000000">
                  <c:v>17.136347534403999</c:v>
                </c:pt>
                <c:pt idx="2173" formatCode="#0.000000">
                  <c:v>17.136347534403999</c:v>
                </c:pt>
                <c:pt idx="2174" formatCode="#0.000000">
                  <c:v>17.136347534403999</c:v>
                </c:pt>
                <c:pt idx="2175" formatCode="#0.000000">
                  <c:v>17.136347534403999</c:v>
                </c:pt>
                <c:pt idx="2176" formatCode="#0.000000">
                  <c:v>17.136347534403999</c:v>
                </c:pt>
                <c:pt idx="2177" formatCode="#0.000000">
                  <c:v>17.136347534403999</c:v>
                </c:pt>
                <c:pt idx="2178" formatCode="#0.000000">
                  <c:v>17.136347534403999</c:v>
                </c:pt>
                <c:pt idx="2179" formatCode="#0.000000">
                  <c:v>17.136347534403999</c:v>
                </c:pt>
                <c:pt idx="2180" formatCode="#0.000000">
                  <c:v>17.136347534403999</c:v>
                </c:pt>
                <c:pt idx="2181" formatCode="#0.000000">
                  <c:v>17.136347534403999</c:v>
                </c:pt>
                <c:pt idx="2182" formatCode="#0.000000">
                  <c:v>17.136347534403999</c:v>
                </c:pt>
                <c:pt idx="2183" formatCode="#0.000000">
                  <c:v>17.136347534403999</c:v>
                </c:pt>
                <c:pt idx="2184" formatCode="#0.000000">
                  <c:v>17.136347534403999</c:v>
                </c:pt>
                <c:pt idx="2185" formatCode="#0.000000">
                  <c:v>17.136347534403999</c:v>
                </c:pt>
                <c:pt idx="2186" formatCode="#0.000000">
                  <c:v>17.136347534403999</c:v>
                </c:pt>
                <c:pt idx="2187" formatCode="#0.000000">
                  <c:v>17.136347534403999</c:v>
                </c:pt>
                <c:pt idx="2188" formatCode="#0.000000">
                  <c:v>17.136347534403999</c:v>
                </c:pt>
                <c:pt idx="2189" formatCode="#0.000000">
                  <c:v>17.136347534403999</c:v>
                </c:pt>
                <c:pt idx="2190" formatCode="#0.000000">
                  <c:v>17.136347534403999</c:v>
                </c:pt>
                <c:pt idx="2191" formatCode="#0.000000">
                  <c:v>17.136347534403999</c:v>
                </c:pt>
                <c:pt idx="2192" formatCode="#0.000000">
                  <c:v>17.136347534403999</c:v>
                </c:pt>
                <c:pt idx="2193" formatCode="#0.000000">
                  <c:v>17.136347534403999</c:v>
                </c:pt>
                <c:pt idx="2194" formatCode="#0.000000">
                  <c:v>17.136347534403999</c:v>
                </c:pt>
                <c:pt idx="2195" formatCode="#0.000000">
                  <c:v>17.136347534403999</c:v>
                </c:pt>
                <c:pt idx="2196" formatCode="#0.000000">
                  <c:v>17.136347534403999</c:v>
                </c:pt>
                <c:pt idx="2197" formatCode="#0.000000">
                  <c:v>17.136347534403999</c:v>
                </c:pt>
                <c:pt idx="2198" formatCode="#0.000000">
                  <c:v>17.136347534403999</c:v>
                </c:pt>
                <c:pt idx="2199" formatCode="#0.000000">
                  <c:v>17.136347534403999</c:v>
                </c:pt>
                <c:pt idx="2200" formatCode="#0.000000">
                  <c:v>17.136347534403999</c:v>
                </c:pt>
                <c:pt idx="2201" formatCode="#0.000000">
                  <c:v>17.136347534403999</c:v>
                </c:pt>
                <c:pt idx="2202" formatCode="#0.000000">
                  <c:v>17.136347534403999</c:v>
                </c:pt>
                <c:pt idx="2203" formatCode="#0.000000">
                  <c:v>17.136347534403999</c:v>
                </c:pt>
                <c:pt idx="2204" formatCode="#0.000000">
                  <c:v>17.136347534403999</c:v>
                </c:pt>
                <c:pt idx="2205" formatCode="#0.000000">
                  <c:v>17.136347534403999</c:v>
                </c:pt>
                <c:pt idx="2206" formatCode="#0.000000">
                  <c:v>17.136347534403999</c:v>
                </c:pt>
                <c:pt idx="2207" formatCode="#0.000000">
                  <c:v>17.136347534403999</c:v>
                </c:pt>
                <c:pt idx="2208" formatCode="#0.000000">
                  <c:v>17.136347534403999</c:v>
                </c:pt>
                <c:pt idx="2209" formatCode="#0.000000">
                  <c:v>17.136347534403999</c:v>
                </c:pt>
                <c:pt idx="2210" formatCode="#0.000000">
                  <c:v>17.136347534403999</c:v>
                </c:pt>
                <c:pt idx="2211" formatCode="#0.000000">
                  <c:v>17.136347534403999</c:v>
                </c:pt>
                <c:pt idx="2212" formatCode="#0.000000">
                  <c:v>17.136347534403999</c:v>
                </c:pt>
                <c:pt idx="2213" formatCode="#0.000000">
                  <c:v>17.136347534403999</c:v>
                </c:pt>
                <c:pt idx="2214" formatCode="#0.000000">
                  <c:v>17.136347534403999</c:v>
                </c:pt>
                <c:pt idx="2215" formatCode="#0.000000">
                  <c:v>17.136347534403999</c:v>
                </c:pt>
                <c:pt idx="2216" formatCode="#0.000000">
                  <c:v>17.136347534403999</c:v>
                </c:pt>
                <c:pt idx="2217" formatCode="#0.000000">
                  <c:v>17.136347534403999</c:v>
                </c:pt>
                <c:pt idx="2218" formatCode="#0.000000">
                  <c:v>17.136347534403999</c:v>
                </c:pt>
                <c:pt idx="2219" formatCode="#0.000000">
                  <c:v>17.136347534403999</c:v>
                </c:pt>
                <c:pt idx="2220" formatCode="#0.000000">
                  <c:v>17.136347534403999</c:v>
                </c:pt>
                <c:pt idx="2221" formatCode="#0.000000">
                  <c:v>17.136347534403999</c:v>
                </c:pt>
                <c:pt idx="2222" formatCode="#0.000000">
                  <c:v>17.136347534403999</c:v>
                </c:pt>
                <c:pt idx="2223" formatCode="#0.000000">
                  <c:v>17.136347534403999</c:v>
                </c:pt>
                <c:pt idx="2224" formatCode="#0.000000">
                  <c:v>17.136347534403999</c:v>
                </c:pt>
                <c:pt idx="2225" formatCode="#0.000000">
                  <c:v>17.136347534403999</c:v>
                </c:pt>
                <c:pt idx="2226" formatCode="#0.000000">
                  <c:v>17.136347534403999</c:v>
                </c:pt>
                <c:pt idx="2227" formatCode="#0.000000">
                  <c:v>17.136347534403999</c:v>
                </c:pt>
                <c:pt idx="2228" formatCode="#0.000000">
                  <c:v>17.136347534403999</c:v>
                </c:pt>
                <c:pt idx="2229" formatCode="#0.000000">
                  <c:v>17.136347534403999</c:v>
                </c:pt>
                <c:pt idx="2230" formatCode="#0.000000">
                  <c:v>17.136347534403999</c:v>
                </c:pt>
                <c:pt idx="2231" formatCode="#0.000000">
                  <c:v>17.136347534403999</c:v>
                </c:pt>
                <c:pt idx="2232" formatCode="#0.000000">
                  <c:v>17.136347534403999</c:v>
                </c:pt>
                <c:pt idx="2233" formatCode="#0.000000">
                  <c:v>17.136347534403999</c:v>
                </c:pt>
                <c:pt idx="2234" formatCode="#0.000000">
                  <c:v>17.136347534403999</c:v>
                </c:pt>
                <c:pt idx="2235" formatCode="#0.000000">
                  <c:v>17.136347534403999</c:v>
                </c:pt>
                <c:pt idx="2236" formatCode="#0.000000">
                  <c:v>17.136347534403999</c:v>
                </c:pt>
                <c:pt idx="2237" formatCode="#0.000000">
                  <c:v>17.136347534403999</c:v>
                </c:pt>
                <c:pt idx="2238" formatCode="#0.000000">
                  <c:v>17.136347534403999</c:v>
                </c:pt>
                <c:pt idx="2239" formatCode="#0.000000">
                  <c:v>17.136347534403999</c:v>
                </c:pt>
                <c:pt idx="2240" formatCode="#0.000000">
                  <c:v>17.136347534403999</c:v>
                </c:pt>
                <c:pt idx="2241" formatCode="#0.000000">
                  <c:v>17.136347534403999</c:v>
                </c:pt>
                <c:pt idx="2242" formatCode="#0.000000">
                  <c:v>17.136347534403999</c:v>
                </c:pt>
                <c:pt idx="2243" formatCode="#0.000000">
                  <c:v>17.136347534403999</c:v>
                </c:pt>
                <c:pt idx="2244" formatCode="#0.000000">
                  <c:v>17.136347534403999</c:v>
                </c:pt>
                <c:pt idx="2245" formatCode="#0.000000">
                  <c:v>17.136347534403999</c:v>
                </c:pt>
                <c:pt idx="2246" formatCode="#0.000000">
                  <c:v>17.136347534403999</c:v>
                </c:pt>
                <c:pt idx="2247" formatCode="#0.000000">
                  <c:v>17.136347534403999</c:v>
                </c:pt>
                <c:pt idx="2248" formatCode="#0.000000">
                  <c:v>17.136347534403999</c:v>
                </c:pt>
                <c:pt idx="2249" formatCode="#0.000000">
                  <c:v>17.256788889731901</c:v>
                </c:pt>
                <c:pt idx="2250" formatCode="#0.000000">
                  <c:v>17.256788889731901</c:v>
                </c:pt>
                <c:pt idx="2251" formatCode="#0.000000">
                  <c:v>17.256788889731901</c:v>
                </c:pt>
                <c:pt idx="2252" formatCode="#0.000000">
                  <c:v>17.256788889731901</c:v>
                </c:pt>
                <c:pt idx="2253" formatCode="#0.000000">
                  <c:v>17.256788889731901</c:v>
                </c:pt>
                <c:pt idx="2254" formatCode="#0.000000">
                  <c:v>17.256788889731901</c:v>
                </c:pt>
                <c:pt idx="2255" formatCode="#0.000000">
                  <c:v>17.256788889731901</c:v>
                </c:pt>
                <c:pt idx="2256" formatCode="#0.000000">
                  <c:v>17.256788889731901</c:v>
                </c:pt>
                <c:pt idx="2257" formatCode="#0.000000">
                  <c:v>17.256788889731901</c:v>
                </c:pt>
                <c:pt idx="2258" formatCode="#0.000000">
                  <c:v>17.256788889731901</c:v>
                </c:pt>
                <c:pt idx="2259" formatCode="#0.000000">
                  <c:v>17.256788889731901</c:v>
                </c:pt>
                <c:pt idx="2260" formatCode="#0.000000">
                  <c:v>17.256788889731901</c:v>
                </c:pt>
                <c:pt idx="2261" formatCode="#0.000000">
                  <c:v>17.256788889731901</c:v>
                </c:pt>
                <c:pt idx="2262" formatCode="#0.000000">
                  <c:v>17.256788889731901</c:v>
                </c:pt>
                <c:pt idx="2263" formatCode="#0.000000">
                  <c:v>17.256788889731901</c:v>
                </c:pt>
                <c:pt idx="2264" formatCode="#0.000000">
                  <c:v>17.256788889731901</c:v>
                </c:pt>
                <c:pt idx="2265" formatCode="#0.000000">
                  <c:v>17.256788889731901</c:v>
                </c:pt>
                <c:pt idx="2266" formatCode="#0.000000">
                  <c:v>17.256788889731901</c:v>
                </c:pt>
                <c:pt idx="2267" formatCode="#0.000000">
                  <c:v>17.256788889731901</c:v>
                </c:pt>
                <c:pt idx="2268" formatCode="#0.000000">
                  <c:v>17.256788889731901</c:v>
                </c:pt>
                <c:pt idx="2269" formatCode="#0.000000">
                  <c:v>17.256788889731901</c:v>
                </c:pt>
                <c:pt idx="2270" formatCode="#0.000000">
                  <c:v>17.256788889731901</c:v>
                </c:pt>
                <c:pt idx="2271" formatCode="#0.000000">
                  <c:v>17.256788889731901</c:v>
                </c:pt>
                <c:pt idx="2272" formatCode="#0.000000">
                  <c:v>17.256788889731901</c:v>
                </c:pt>
                <c:pt idx="2273" formatCode="#0.000000">
                  <c:v>17.256788889731901</c:v>
                </c:pt>
                <c:pt idx="2274" formatCode="#0.000000">
                  <c:v>17.256788889731901</c:v>
                </c:pt>
                <c:pt idx="2275" formatCode="#0.000000">
                  <c:v>17.256788889731901</c:v>
                </c:pt>
                <c:pt idx="2276" formatCode="#0.000000">
                  <c:v>17.256788889731901</c:v>
                </c:pt>
                <c:pt idx="2277" formatCode="#0.000000">
                  <c:v>17.256788889731901</c:v>
                </c:pt>
                <c:pt idx="2278" formatCode="#0.000000">
                  <c:v>17.256788889731901</c:v>
                </c:pt>
                <c:pt idx="2279" formatCode="#0.000000">
                  <c:v>17.256788889731901</c:v>
                </c:pt>
                <c:pt idx="2280" formatCode="#0.000000">
                  <c:v>17.256788889731901</c:v>
                </c:pt>
                <c:pt idx="2281" formatCode="#0.000000">
                  <c:v>17.256788889731901</c:v>
                </c:pt>
                <c:pt idx="2282" formatCode="#0.000000">
                  <c:v>17.256788889731901</c:v>
                </c:pt>
                <c:pt idx="2283" formatCode="#0.000000">
                  <c:v>17.256788889731901</c:v>
                </c:pt>
                <c:pt idx="2284" formatCode="#0.000000">
                  <c:v>17.256788889731901</c:v>
                </c:pt>
                <c:pt idx="2285" formatCode="#0.000000">
                  <c:v>17.256788889731901</c:v>
                </c:pt>
                <c:pt idx="2286" formatCode="#0.000000">
                  <c:v>17.3799186681698</c:v>
                </c:pt>
                <c:pt idx="2287" formatCode="#0.000000">
                  <c:v>17.3799186681698</c:v>
                </c:pt>
                <c:pt idx="2288" formatCode="#0.000000">
                  <c:v>17.3799186681698</c:v>
                </c:pt>
                <c:pt idx="2289" formatCode="#0.000000">
                  <c:v>17.3799186681698</c:v>
                </c:pt>
                <c:pt idx="2290" formatCode="#0.000000">
                  <c:v>17.3799186681698</c:v>
                </c:pt>
                <c:pt idx="2291" formatCode="#0.000000">
                  <c:v>17.3799186681698</c:v>
                </c:pt>
                <c:pt idx="2292" formatCode="#0.000000">
                  <c:v>17.3799186681698</c:v>
                </c:pt>
                <c:pt idx="2293" formatCode="#0.000000">
                  <c:v>17.3799186681698</c:v>
                </c:pt>
                <c:pt idx="2294" formatCode="#0.000000">
                  <c:v>17.3799186681698</c:v>
                </c:pt>
                <c:pt idx="2295" formatCode="#0.000000">
                  <c:v>17.3799186681698</c:v>
                </c:pt>
                <c:pt idx="2296" formatCode="#0.000000">
                  <c:v>17.3799186681698</c:v>
                </c:pt>
                <c:pt idx="2297" formatCode="#0.000000">
                  <c:v>17.3799186681698</c:v>
                </c:pt>
                <c:pt idx="2298" formatCode="#0.000000">
                  <c:v>17.3799186681698</c:v>
                </c:pt>
                <c:pt idx="2299" formatCode="#0.000000">
                  <c:v>17.3799186681698</c:v>
                </c:pt>
                <c:pt idx="2300" formatCode="#0.000000">
                  <c:v>17.3799186681698</c:v>
                </c:pt>
                <c:pt idx="2301" formatCode="#0.000000">
                  <c:v>17.3799186681698</c:v>
                </c:pt>
                <c:pt idx="2302" formatCode="#0.000000">
                  <c:v>17.3799186681698</c:v>
                </c:pt>
                <c:pt idx="2303" formatCode="#0.000000">
                  <c:v>17.3799186681698</c:v>
                </c:pt>
                <c:pt idx="2304" formatCode="#0.000000">
                  <c:v>17.3799186681698</c:v>
                </c:pt>
                <c:pt idx="2305" formatCode="#0.000000">
                  <c:v>17.3799186681698</c:v>
                </c:pt>
                <c:pt idx="2306" formatCode="#0.000000">
                  <c:v>17.3799186681698</c:v>
                </c:pt>
                <c:pt idx="2307" formatCode="#0.000000">
                  <c:v>17.3799186681698</c:v>
                </c:pt>
                <c:pt idx="2308" formatCode="#0.000000">
                  <c:v>17.3799186681698</c:v>
                </c:pt>
                <c:pt idx="2309" formatCode="#0.000000">
                  <c:v>17.3799186681698</c:v>
                </c:pt>
                <c:pt idx="2310" formatCode="#0.000000">
                  <c:v>17.507026485603401</c:v>
                </c:pt>
                <c:pt idx="2311" formatCode="#0.000000">
                  <c:v>17.507026485603401</c:v>
                </c:pt>
                <c:pt idx="2312" formatCode="#0.000000">
                  <c:v>17.507026485603401</c:v>
                </c:pt>
                <c:pt idx="2313" formatCode="#0.000000">
                  <c:v>17.507026485603401</c:v>
                </c:pt>
                <c:pt idx="2314" formatCode="#0.000000">
                  <c:v>17.507026485603401</c:v>
                </c:pt>
                <c:pt idx="2315" formatCode="#0.000000">
                  <c:v>17.507026485603401</c:v>
                </c:pt>
                <c:pt idx="2316" formatCode="#0.000000">
                  <c:v>17.507026485603401</c:v>
                </c:pt>
                <c:pt idx="2317" formatCode="#0.000000">
                  <c:v>17.507026485603401</c:v>
                </c:pt>
                <c:pt idx="2318" formatCode="#0.000000">
                  <c:v>17.507026485603401</c:v>
                </c:pt>
                <c:pt idx="2319" formatCode="#0.000000">
                  <c:v>17.507026485603401</c:v>
                </c:pt>
                <c:pt idx="2320" formatCode="#0.000000">
                  <c:v>17.507026485603401</c:v>
                </c:pt>
                <c:pt idx="2321" formatCode="#0.000000">
                  <c:v>17.507026485603401</c:v>
                </c:pt>
                <c:pt idx="2322" formatCode="#0.000000">
                  <c:v>17.507026485603401</c:v>
                </c:pt>
                <c:pt idx="2323" formatCode="#0.000000">
                  <c:v>17.507026485603401</c:v>
                </c:pt>
                <c:pt idx="2324" formatCode="#0.000000">
                  <c:v>17.507026485603401</c:v>
                </c:pt>
                <c:pt idx="2325" formatCode="#0.000000">
                  <c:v>17.507026485603401</c:v>
                </c:pt>
                <c:pt idx="2326" formatCode="#0.000000">
                  <c:v>17.507026485603401</c:v>
                </c:pt>
                <c:pt idx="2327" formatCode="#0.000000">
                  <c:v>17.507026485603401</c:v>
                </c:pt>
                <c:pt idx="2328" formatCode="#0.000000">
                  <c:v>17.507026485603401</c:v>
                </c:pt>
                <c:pt idx="2329" formatCode="#0.000000">
                  <c:v>17.507026485603401</c:v>
                </c:pt>
                <c:pt idx="2330" formatCode="#0.000000">
                  <c:v>17.507026485603401</c:v>
                </c:pt>
                <c:pt idx="2331" formatCode="#0.000000">
                  <c:v>17.507026485603401</c:v>
                </c:pt>
                <c:pt idx="2332" formatCode="#0.000000">
                  <c:v>17.507026485603401</c:v>
                </c:pt>
                <c:pt idx="2333" formatCode="#0.000000">
                  <c:v>17.507026485603401</c:v>
                </c:pt>
                <c:pt idx="2334" formatCode="#0.000000">
                  <c:v>17.507026485603401</c:v>
                </c:pt>
                <c:pt idx="2335" formatCode="#0.000000">
                  <c:v>17.507026485603401</c:v>
                </c:pt>
                <c:pt idx="2336" formatCode="#0.000000">
                  <c:v>17.507026485603401</c:v>
                </c:pt>
                <c:pt idx="2337" formatCode="#0.000000">
                  <c:v>17.507026485603401</c:v>
                </c:pt>
                <c:pt idx="2338" formatCode="#0.000000">
                  <c:v>17.507026485603401</c:v>
                </c:pt>
                <c:pt idx="2339" formatCode="#0.000000">
                  <c:v>17.507026485603401</c:v>
                </c:pt>
                <c:pt idx="2340" formatCode="#0.000000">
                  <c:v>17.507026485603401</c:v>
                </c:pt>
                <c:pt idx="2341" formatCode="#0.000000">
                  <c:v>17.507026485603401</c:v>
                </c:pt>
                <c:pt idx="2342" formatCode="#0.000000">
                  <c:v>17.507026485603401</c:v>
                </c:pt>
                <c:pt idx="2343" formatCode="#0.000000">
                  <c:v>17.507026485603401</c:v>
                </c:pt>
                <c:pt idx="2344" formatCode="#0.000000">
                  <c:v>17.507026485603401</c:v>
                </c:pt>
                <c:pt idx="2345" formatCode="#0.000000">
                  <c:v>17.507026485603401</c:v>
                </c:pt>
                <c:pt idx="2346" formatCode="#0.000000">
                  <c:v>17.507026485603401</c:v>
                </c:pt>
                <c:pt idx="2347" formatCode="#0.000000">
                  <c:v>17.507026485603401</c:v>
                </c:pt>
                <c:pt idx="2348" formatCode="#0.000000">
                  <c:v>17.507026485603401</c:v>
                </c:pt>
                <c:pt idx="2349" formatCode="#0.000000">
                  <c:v>17.507026485603401</c:v>
                </c:pt>
                <c:pt idx="2350" formatCode="#0.000000">
                  <c:v>17.507026485603401</c:v>
                </c:pt>
                <c:pt idx="2351" formatCode="#0.000000">
                  <c:v>17.507026485603401</c:v>
                </c:pt>
                <c:pt idx="2352" formatCode="#0.000000">
                  <c:v>17.507026485603401</c:v>
                </c:pt>
                <c:pt idx="2353" formatCode="#0.000000">
                  <c:v>17.507026485603401</c:v>
                </c:pt>
                <c:pt idx="2354" formatCode="#0.000000">
                  <c:v>17.507026485603401</c:v>
                </c:pt>
                <c:pt idx="2355" formatCode="#0.000000">
                  <c:v>17.507026485603401</c:v>
                </c:pt>
                <c:pt idx="2356" formatCode="#0.000000">
                  <c:v>17.507026485603401</c:v>
                </c:pt>
                <c:pt idx="2357" formatCode="#0.000000">
                  <c:v>17.507026485603401</c:v>
                </c:pt>
                <c:pt idx="2358" formatCode="#0.000000">
                  <c:v>17.507026485603401</c:v>
                </c:pt>
                <c:pt idx="2359" formatCode="#0.000000">
                  <c:v>17.507026485603401</c:v>
                </c:pt>
                <c:pt idx="2360" formatCode="#0.000000">
                  <c:v>17.507026485603401</c:v>
                </c:pt>
                <c:pt idx="2361" formatCode="#0.000000">
                  <c:v>17.507026485603401</c:v>
                </c:pt>
                <c:pt idx="2362" formatCode="#0.000000">
                  <c:v>17.507026485603401</c:v>
                </c:pt>
                <c:pt idx="2363" formatCode="#0.000000">
                  <c:v>17.507026485603401</c:v>
                </c:pt>
                <c:pt idx="2364" formatCode="#0.000000">
                  <c:v>17.507026485603401</c:v>
                </c:pt>
                <c:pt idx="2365" formatCode="#0.000000">
                  <c:v>17.507026485603401</c:v>
                </c:pt>
                <c:pt idx="2366" formatCode="#0.000000">
                  <c:v>17.507026485603401</c:v>
                </c:pt>
                <c:pt idx="2367" formatCode="#0.000000">
                  <c:v>17.507026485603401</c:v>
                </c:pt>
                <c:pt idx="2368" formatCode="#0.000000">
                  <c:v>17.507026485603401</c:v>
                </c:pt>
                <c:pt idx="2369" formatCode="#0.000000">
                  <c:v>17.507026485603401</c:v>
                </c:pt>
                <c:pt idx="2370" formatCode="#0.000000">
                  <c:v>17.507026485603401</c:v>
                </c:pt>
                <c:pt idx="2371" formatCode="#0.000000">
                  <c:v>17.507026485603401</c:v>
                </c:pt>
                <c:pt idx="2372" formatCode="#0.000000">
                  <c:v>17.507026485603401</c:v>
                </c:pt>
                <c:pt idx="2373" formatCode="#0.000000">
                  <c:v>17.507026485603401</c:v>
                </c:pt>
                <c:pt idx="2374" formatCode="#0.000000">
                  <c:v>17.507026485603401</c:v>
                </c:pt>
                <c:pt idx="2375" formatCode="#0.000000">
                  <c:v>17.507026485603401</c:v>
                </c:pt>
                <c:pt idx="2376" formatCode="#0.000000">
                  <c:v>17.507026485603401</c:v>
                </c:pt>
                <c:pt idx="2377" formatCode="#0.000000">
                  <c:v>17.507026485603401</c:v>
                </c:pt>
                <c:pt idx="2378" formatCode="#0.000000">
                  <c:v>17.507026485603401</c:v>
                </c:pt>
                <c:pt idx="2379" formatCode="#0.000000">
                  <c:v>17.507026485603401</c:v>
                </c:pt>
                <c:pt idx="2380" formatCode="#0.000000">
                  <c:v>17.507026485603401</c:v>
                </c:pt>
                <c:pt idx="2381" formatCode="#0.000000">
                  <c:v>17.507026485603401</c:v>
                </c:pt>
                <c:pt idx="2382" formatCode="#0.000000">
                  <c:v>17.507026485603401</c:v>
                </c:pt>
                <c:pt idx="2383" formatCode="#0.000000">
                  <c:v>17.507026485603401</c:v>
                </c:pt>
                <c:pt idx="2384" formatCode="#0.000000">
                  <c:v>17.507026485603401</c:v>
                </c:pt>
                <c:pt idx="2385" formatCode="#0.000000">
                  <c:v>17.507026485603401</c:v>
                </c:pt>
                <c:pt idx="2386" formatCode="#0.000000">
                  <c:v>17.507026485603401</c:v>
                </c:pt>
                <c:pt idx="2387" formatCode="#0.000000">
                  <c:v>17.507026485603401</c:v>
                </c:pt>
                <c:pt idx="2388" formatCode="#0.000000">
                  <c:v>17.507026485603401</c:v>
                </c:pt>
                <c:pt idx="2389" formatCode="#0.000000">
                  <c:v>17.507026485603401</c:v>
                </c:pt>
                <c:pt idx="2390" formatCode="#0.000000">
                  <c:v>17.507026485603401</c:v>
                </c:pt>
                <c:pt idx="2391" formatCode="#0.000000">
                  <c:v>17.507026485603401</c:v>
                </c:pt>
                <c:pt idx="2392" formatCode="#0.000000">
                  <c:v>17.507026485603401</c:v>
                </c:pt>
                <c:pt idx="2393" formatCode="#0.000000">
                  <c:v>17.507026485603401</c:v>
                </c:pt>
                <c:pt idx="2394" formatCode="#0.000000">
                  <c:v>17.507026485603401</c:v>
                </c:pt>
                <c:pt idx="2395" formatCode="#0.000000">
                  <c:v>17.507026485603401</c:v>
                </c:pt>
                <c:pt idx="2396" formatCode="#0.000000">
                  <c:v>17.507026485603401</c:v>
                </c:pt>
                <c:pt idx="2397" formatCode="#0.000000">
                  <c:v>17.507026485603401</c:v>
                </c:pt>
                <c:pt idx="2398" formatCode="#0.000000">
                  <c:v>17.507026485603401</c:v>
                </c:pt>
                <c:pt idx="2399" formatCode="#0.000000">
                  <c:v>17.507026485603401</c:v>
                </c:pt>
                <c:pt idx="2400" formatCode="#0.000000">
                  <c:v>17.507026485603401</c:v>
                </c:pt>
                <c:pt idx="2401" formatCode="#0.000000">
                  <c:v>17.6485238672748</c:v>
                </c:pt>
                <c:pt idx="2402" formatCode="#0.000000">
                  <c:v>17.6485238672748</c:v>
                </c:pt>
                <c:pt idx="2403" formatCode="#0.000000">
                  <c:v>17.6485238672748</c:v>
                </c:pt>
                <c:pt idx="2404" formatCode="#0.000000">
                  <c:v>17.6485238672748</c:v>
                </c:pt>
                <c:pt idx="2405" formatCode="#0.000000">
                  <c:v>17.6485238672748</c:v>
                </c:pt>
                <c:pt idx="2406" formatCode="####0.000">
                  <c:v>17.791000469580499</c:v>
                </c:pt>
                <c:pt idx="2407" formatCode="####0.000">
                  <c:v>17.791000469580499</c:v>
                </c:pt>
                <c:pt idx="2408" formatCode="####0.000">
                  <c:v>17.791000469580499</c:v>
                </c:pt>
                <c:pt idx="2409" formatCode="####0.000">
                  <c:v>17.791000469580499</c:v>
                </c:pt>
                <c:pt idx="2410" formatCode="####0.000">
                  <c:v>17.791000469580499</c:v>
                </c:pt>
                <c:pt idx="2411" formatCode="####0.000">
                  <c:v>17.791000469580499</c:v>
                </c:pt>
                <c:pt idx="2412" formatCode="####0.000">
                  <c:v>17.791000469580499</c:v>
                </c:pt>
                <c:pt idx="2413" formatCode="####0.000">
                  <c:v>17.791000469580499</c:v>
                </c:pt>
                <c:pt idx="2414" formatCode="####0.000">
                  <c:v>17.791000469580499</c:v>
                </c:pt>
                <c:pt idx="2415" formatCode="####0.000">
                  <c:v>17.791000469580499</c:v>
                </c:pt>
                <c:pt idx="2416" formatCode="####0.000">
                  <c:v>17.791000469580499</c:v>
                </c:pt>
                <c:pt idx="2417" formatCode="####0.000">
                  <c:v>17.791000469580499</c:v>
                </c:pt>
                <c:pt idx="2418" formatCode="####0.000">
                  <c:v>17.791000469580499</c:v>
                </c:pt>
                <c:pt idx="2419" formatCode="####0.000">
                  <c:v>17.791000469580499</c:v>
                </c:pt>
                <c:pt idx="2420" formatCode="####0.000">
                  <c:v>17.791000469580499</c:v>
                </c:pt>
                <c:pt idx="2421" formatCode="####0.000">
                  <c:v>17.791000469580499</c:v>
                </c:pt>
                <c:pt idx="2422" formatCode="####0.000">
                  <c:v>17.791000469580499</c:v>
                </c:pt>
                <c:pt idx="2423" formatCode="####0.000">
                  <c:v>17.791000469580499</c:v>
                </c:pt>
                <c:pt idx="2424" formatCode="####0.000">
                  <c:v>17.791000469580499</c:v>
                </c:pt>
                <c:pt idx="2425" formatCode="####0.000">
                  <c:v>17.791000469580499</c:v>
                </c:pt>
                <c:pt idx="2426" formatCode="####0.000">
                  <c:v>17.791000469580499</c:v>
                </c:pt>
                <c:pt idx="2427" formatCode="####0.000">
                  <c:v>17.791000469580499</c:v>
                </c:pt>
                <c:pt idx="2428" formatCode="####0.000">
                  <c:v>17.791000469580499</c:v>
                </c:pt>
                <c:pt idx="2429" formatCode="####0.000">
                  <c:v>17.791000469580499</c:v>
                </c:pt>
                <c:pt idx="2430" formatCode="####0.000">
                  <c:v>17.791000469580499</c:v>
                </c:pt>
                <c:pt idx="2431" formatCode="####0.000">
                  <c:v>17.791000469580499</c:v>
                </c:pt>
                <c:pt idx="2432" formatCode="####0.000">
                  <c:v>17.791000469580499</c:v>
                </c:pt>
                <c:pt idx="2433" formatCode="####0.000">
                  <c:v>17.791000469580499</c:v>
                </c:pt>
                <c:pt idx="2434" formatCode="####0.000">
                  <c:v>17.791000469580499</c:v>
                </c:pt>
                <c:pt idx="2435" formatCode="####0.000">
                  <c:v>17.791000469580499</c:v>
                </c:pt>
                <c:pt idx="2436" formatCode="####0.000">
                  <c:v>17.791000469580499</c:v>
                </c:pt>
                <c:pt idx="2437" formatCode="####0.000">
                  <c:v>17.791000469580499</c:v>
                </c:pt>
                <c:pt idx="2438" formatCode="####0.000">
                  <c:v>17.791000469580499</c:v>
                </c:pt>
                <c:pt idx="2439" formatCode="####0.000">
                  <c:v>17.791000469580499</c:v>
                </c:pt>
                <c:pt idx="2440" formatCode="####0.000">
                  <c:v>17.791000469580499</c:v>
                </c:pt>
                <c:pt idx="2441" formatCode="####0.000">
                  <c:v>17.791000469580499</c:v>
                </c:pt>
                <c:pt idx="2442" formatCode="####0.000">
                  <c:v>17.791000469580499</c:v>
                </c:pt>
                <c:pt idx="2443" formatCode="####0.000">
                  <c:v>17.791000469580499</c:v>
                </c:pt>
                <c:pt idx="2444" formatCode="####0.000">
                  <c:v>17.791000469580499</c:v>
                </c:pt>
                <c:pt idx="2445" formatCode="####0.000">
                  <c:v>17.791000469580499</c:v>
                </c:pt>
                <c:pt idx="2446" formatCode="####0.000">
                  <c:v>17.791000469580499</c:v>
                </c:pt>
                <c:pt idx="2447" formatCode="####0.000">
                  <c:v>17.791000469580499</c:v>
                </c:pt>
                <c:pt idx="2448" formatCode="####0.000">
                  <c:v>17.791000469580499</c:v>
                </c:pt>
                <c:pt idx="2449" formatCode="####0.000">
                  <c:v>17.791000469580499</c:v>
                </c:pt>
                <c:pt idx="2450" formatCode="####0.000">
                  <c:v>17.791000469580499</c:v>
                </c:pt>
                <c:pt idx="2451" formatCode="####0.000">
                  <c:v>17.791000469580499</c:v>
                </c:pt>
                <c:pt idx="2452" formatCode="####0.000">
                  <c:v>17.791000469580499</c:v>
                </c:pt>
                <c:pt idx="2453" formatCode="####0.000">
                  <c:v>17.791000469580499</c:v>
                </c:pt>
                <c:pt idx="2454" formatCode="####0.000">
                  <c:v>17.791000469580499</c:v>
                </c:pt>
                <c:pt idx="2455" formatCode="####0.000">
                  <c:v>17.791000469580499</c:v>
                </c:pt>
                <c:pt idx="2456" formatCode="####0.000">
                  <c:v>17.791000469580499</c:v>
                </c:pt>
                <c:pt idx="2457" formatCode="####0.000">
                  <c:v>17.791000469580499</c:v>
                </c:pt>
                <c:pt idx="2458" formatCode="####0.000">
                  <c:v>17.791000469580499</c:v>
                </c:pt>
                <c:pt idx="2459" formatCode="####0.000">
                  <c:v>17.791000469580499</c:v>
                </c:pt>
                <c:pt idx="2460" formatCode="####0.000">
                  <c:v>17.791000469580499</c:v>
                </c:pt>
                <c:pt idx="2461" formatCode="####0.000">
                  <c:v>17.791000469580499</c:v>
                </c:pt>
                <c:pt idx="2462" formatCode="####0.000">
                  <c:v>17.791000469580499</c:v>
                </c:pt>
                <c:pt idx="2463" formatCode="####0.000">
                  <c:v>17.791000469580499</c:v>
                </c:pt>
                <c:pt idx="2464" formatCode="####0.000">
                  <c:v>17.791000469580499</c:v>
                </c:pt>
                <c:pt idx="2465" formatCode="####0.000">
                  <c:v>17.791000469580499</c:v>
                </c:pt>
                <c:pt idx="2466" formatCode="####0.000">
                  <c:v>17.791000469580499</c:v>
                </c:pt>
                <c:pt idx="2467" formatCode="####0.000">
                  <c:v>17.791000469580499</c:v>
                </c:pt>
                <c:pt idx="2468" formatCode="####0.000">
                  <c:v>17.791000469580499</c:v>
                </c:pt>
                <c:pt idx="2469" formatCode="####0.000">
                  <c:v>17.791000469580499</c:v>
                </c:pt>
                <c:pt idx="2470" formatCode="####0.000">
                  <c:v>17.791000469580499</c:v>
                </c:pt>
                <c:pt idx="2471" formatCode="####0.000">
                  <c:v>17.791000469580499</c:v>
                </c:pt>
                <c:pt idx="2472" formatCode="####0.000">
                  <c:v>17.791000469580499</c:v>
                </c:pt>
                <c:pt idx="2473" formatCode="####0.000">
                  <c:v>17.791000469580499</c:v>
                </c:pt>
                <c:pt idx="2474" formatCode="####0.000">
                  <c:v>17.791000469580499</c:v>
                </c:pt>
                <c:pt idx="2475" formatCode="####0.000">
                  <c:v>17.791000469580499</c:v>
                </c:pt>
                <c:pt idx="2476" formatCode="####0.000">
                  <c:v>17.791000469580499</c:v>
                </c:pt>
                <c:pt idx="2477" formatCode="####0.000">
                  <c:v>17.791000469580499</c:v>
                </c:pt>
                <c:pt idx="2478" formatCode="####0.000">
                  <c:v>17.791000469580499</c:v>
                </c:pt>
                <c:pt idx="2479" formatCode="####0.000">
                  <c:v>17.791000469580499</c:v>
                </c:pt>
                <c:pt idx="2480" formatCode="####0.000">
                  <c:v>17.791000469580499</c:v>
                </c:pt>
                <c:pt idx="2481" formatCode="####0.000">
                  <c:v>17.791000469580499</c:v>
                </c:pt>
                <c:pt idx="2482" formatCode="####0.000">
                  <c:v>17.791000469580499</c:v>
                </c:pt>
                <c:pt idx="2483" formatCode="####0.000">
                  <c:v>17.791000469580499</c:v>
                </c:pt>
                <c:pt idx="2484" formatCode="####0.000">
                  <c:v>17.791000469580499</c:v>
                </c:pt>
                <c:pt idx="2485" formatCode="####0.000">
                  <c:v>17.791000469580499</c:v>
                </c:pt>
                <c:pt idx="2486" formatCode="####0.000">
                  <c:v>17.791000469580499</c:v>
                </c:pt>
                <c:pt idx="2487" formatCode="####0.000">
                  <c:v>17.791000469580499</c:v>
                </c:pt>
                <c:pt idx="2488" formatCode="####0.000">
                  <c:v>17.791000469580499</c:v>
                </c:pt>
                <c:pt idx="2489" formatCode="####0.000">
                  <c:v>17.791000469580499</c:v>
                </c:pt>
                <c:pt idx="2490" formatCode="####0.000">
                  <c:v>17.791000469580499</c:v>
                </c:pt>
                <c:pt idx="2491" formatCode="####0.000">
                  <c:v>17.791000469580499</c:v>
                </c:pt>
                <c:pt idx="2492" formatCode="####0.000">
                  <c:v>17.791000469580499</c:v>
                </c:pt>
                <c:pt idx="2493" formatCode="####0.000">
                  <c:v>17.791000469580499</c:v>
                </c:pt>
                <c:pt idx="2494" formatCode="####0.000">
                  <c:v>17.791000469580499</c:v>
                </c:pt>
                <c:pt idx="2495" formatCode="####0.000">
                  <c:v>17.791000469580499</c:v>
                </c:pt>
              </c:numCache>
            </c:numRef>
          </c:val>
          <c:smooth val="0"/>
          <c:extLst>
            <c:ext xmlns:c16="http://schemas.microsoft.com/office/drawing/2014/chart" uri="{C3380CC4-5D6E-409C-BE32-E72D297353CC}">
              <c16:uniqueId val="{00000001-7C34-4C38-AAD3-BE27D4FDA8DB}"/>
            </c:ext>
          </c:extLst>
        </c:ser>
        <c:dLbls>
          <c:showLegendKey val="0"/>
          <c:showVal val="0"/>
          <c:showCatName val="0"/>
          <c:showSerName val="0"/>
          <c:showPercent val="0"/>
          <c:showBubbleSize val="0"/>
        </c:dLbls>
        <c:smooth val="0"/>
        <c:axId val="490029008"/>
        <c:axId val="490029664"/>
      </c:lineChart>
      <c:dateAx>
        <c:axId val="490029008"/>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490029664"/>
        <c:crosses val="autoZero"/>
        <c:auto val="0"/>
        <c:lblOffset val="100"/>
        <c:baseTimeUnit val="days"/>
        <c:majorUnit val="3"/>
        <c:majorTimeUnit val="months"/>
      </c:dateAx>
      <c:valAx>
        <c:axId val="490029664"/>
        <c:scaling>
          <c:orientation val="minMax"/>
          <c:max val="30"/>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4900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Rivaroxaban</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Clopidogrel</c:v>
                </c:pt>
                <c:pt idx="2">
                  <c:v>CLI treated without Clopidogrel</c:v>
                </c:pt>
              </c:strCache>
            </c:strRef>
          </c:cat>
          <c:val>
            <c:numRef>
              <c:f>Sheet1!$B$2:$B$4</c:f>
              <c:numCache>
                <c:formatCode>0.0%</c:formatCode>
                <c:ptCount val="3"/>
                <c:pt idx="0">
                  <c:v>0.16009999999999999</c:v>
                </c:pt>
                <c:pt idx="1">
                  <c:v>0.19020000000000001</c:v>
                </c:pt>
                <c:pt idx="2">
                  <c:v>0.1376</c:v>
                </c:pt>
              </c:numCache>
            </c:numRef>
          </c:val>
          <c:extLst>
            <c:ext xmlns:c16="http://schemas.microsoft.com/office/drawing/2014/chart" uri="{C3380CC4-5D6E-409C-BE32-E72D297353CC}">
              <c16:uniqueId val="{00000000-B94F-4BD2-B295-08D22FECAA85}"/>
            </c:ext>
          </c:extLst>
        </c:ser>
        <c:ser>
          <c:idx val="1"/>
          <c:order val="1"/>
          <c:tx>
            <c:strRef>
              <c:f>Sheet1!$C$1</c:f>
              <c:strCache>
                <c:ptCount val="1"/>
                <c:pt idx="0">
                  <c:v>Placebo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Clopidogrel</c:v>
                </c:pt>
                <c:pt idx="2">
                  <c:v>CLI treated without Clopidogrel</c:v>
                </c:pt>
              </c:strCache>
            </c:strRef>
          </c:cat>
          <c:val>
            <c:numRef>
              <c:f>Sheet1!$C$2:$C$4</c:f>
              <c:numCache>
                <c:formatCode>0.0%</c:formatCode>
                <c:ptCount val="3"/>
                <c:pt idx="0">
                  <c:v>0.20880000000000001</c:v>
                </c:pt>
                <c:pt idx="1">
                  <c:v>0.25069999999999998</c:v>
                </c:pt>
                <c:pt idx="2">
                  <c:v>0.1774</c:v>
                </c:pt>
              </c:numCache>
            </c:numRef>
          </c:val>
          <c:extLst>
            <c:ext xmlns:c16="http://schemas.microsoft.com/office/drawing/2014/chart" uri="{C3380CC4-5D6E-409C-BE32-E72D297353CC}">
              <c16:uniqueId val="{00000001-B94F-4BD2-B295-08D22FECAA85}"/>
            </c:ext>
          </c:extLst>
        </c:ser>
        <c:dLbls>
          <c:showLegendKey val="0"/>
          <c:showVal val="0"/>
          <c:showCatName val="0"/>
          <c:showSerName val="0"/>
          <c:showPercent val="0"/>
          <c:showBubbleSize val="0"/>
        </c:dLbls>
        <c:gapWidth val="219"/>
        <c:overlap val="-27"/>
        <c:axId val="493464040"/>
        <c:axId val="493468304"/>
      </c:barChart>
      <c:catAx>
        <c:axId val="4934640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8304"/>
        <c:crosses val="autoZero"/>
        <c:auto val="1"/>
        <c:lblAlgn val="ctr"/>
        <c:lblOffset val="100"/>
        <c:noMultiLvlLbl val="0"/>
      </c:catAx>
      <c:valAx>
        <c:axId val="493468304"/>
        <c:scaling>
          <c:orientation val="minMax"/>
        </c:scaling>
        <c:delete val="0"/>
        <c:axPos val="l"/>
        <c:numFmt formatCode="0%" sourceLinked="0"/>
        <c:majorTickMark val="none"/>
        <c:minorTickMark val="none"/>
        <c:tickLblPos val="nextTo"/>
        <c:spPr>
          <a:noFill/>
          <a:ln>
            <a:solidFill>
              <a:schemeClr val="tx1">
                <a:lumMod val="95000"/>
                <a:lumOff val="5000"/>
              </a:schemeClr>
            </a:solidFill>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4040"/>
        <c:crosses val="autoZero"/>
        <c:crossBetween val="between"/>
      </c:valAx>
      <c:spPr>
        <a:noFill/>
        <a:ln>
          <a:noFill/>
        </a:ln>
        <a:effectLst/>
      </c:spPr>
    </c:plotArea>
    <c:legend>
      <c:legendPos val="t"/>
      <c:layout>
        <c:manualLayout>
          <c:xMode val="edge"/>
          <c:yMode val="edge"/>
          <c:x val="1.9503937007874006E-2"/>
          <c:y val="1.4062499134934847E-2"/>
          <c:w val="0.31099200295275592"/>
          <c:h val="5.035223607577288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Rivaroxaban</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Clopidogrel</c:v>
                </c:pt>
                <c:pt idx="2">
                  <c:v>CLI treated without Clopidogrel</c:v>
                </c:pt>
              </c:strCache>
            </c:strRef>
          </c:cat>
          <c:val>
            <c:numRef>
              <c:f>Sheet1!$B$2:$B$4</c:f>
              <c:numCache>
                <c:formatCode>0.0%</c:formatCode>
                <c:ptCount val="3"/>
                <c:pt idx="0">
                  <c:v>0.16009999999999999</c:v>
                </c:pt>
                <c:pt idx="1">
                  <c:v>0.19020000000000001</c:v>
                </c:pt>
                <c:pt idx="2">
                  <c:v>0.1376</c:v>
                </c:pt>
              </c:numCache>
            </c:numRef>
          </c:val>
          <c:extLst>
            <c:ext xmlns:c16="http://schemas.microsoft.com/office/drawing/2014/chart" uri="{C3380CC4-5D6E-409C-BE32-E72D297353CC}">
              <c16:uniqueId val="{00000000-B94F-4BD2-B295-08D22FECAA85}"/>
            </c:ext>
          </c:extLst>
        </c:ser>
        <c:ser>
          <c:idx val="1"/>
          <c:order val="1"/>
          <c:tx>
            <c:strRef>
              <c:f>Sheet1!$C$1</c:f>
              <c:strCache>
                <c:ptCount val="1"/>
                <c:pt idx="0">
                  <c:v>Placebo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Clopidogrel</c:v>
                </c:pt>
                <c:pt idx="2">
                  <c:v>CLI treated without Clopidogrel</c:v>
                </c:pt>
              </c:strCache>
            </c:strRef>
          </c:cat>
          <c:val>
            <c:numRef>
              <c:f>Sheet1!$C$2:$C$4</c:f>
              <c:numCache>
                <c:formatCode>0.0%</c:formatCode>
                <c:ptCount val="3"/>
                <c:pt idx="0">
                  <c:v>0.20880000000000001</c:v>
                </c:pt>
                <c:pt idx="1">
                  <c:v>0.25069999999999998</c:v>
                </c:pt>
                <c:pt idx="2">
                  <c:v>0.1774</c:v>
                </c:pt>
              </c:numCache>
            </c:numRef>
          </c:val>
          <c:extLst>
            <c:ext xmlns:c16="http://schemas.microsoft.com/office/drawing/2014/chart" uri="{C3380CC4-5D6E-409C-BE32-E72D297353CC}">
              <c16:uniqueId val="{00000001-B94F-4BD2-B295-08D22FECAA85}"/>
            </c:ext>
          </c:extLst>
        </c:ser>
        <c:dLbls>
          <c:showLegendKey val="0"/>
          <c:showVal val="0"/>
          <c:showCatName val="0"/>
          <c:showSerName val="0"/>
          <c:showPercent val="0"/>
          <c:showBubbleSize val="0"/>
        </c:dLbls>
        <c:gapWidth val="219"/>
        <c:overlap val="-27"/>
        <c:axId val="493464040"/>
        <c:axId val="493468304"/>
      </c:barChart>
      <c:catAx>
        <c:axId val="4934640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8304"/>
        <c:crosses val="autoZero"/>
        <c:auto val="1"/>
        <c:lblAlgn val="ctr"/>
        <c:lblOffset val="100"/>
        <c:noMultiLvlLbl val="0"/>
      </c:catAx>
      <c:valAx>
        <c:axId val="493468304"/>
        <c:scaling>
          <c:orientation val="minMax"/>
        </c:scaling>
        <c:delete val="0"/>
        <c:axPos val="l"/>
        <c:numFmt formatCode="0%" sourceLinked="0"/>
        <c:majorTickMark val="none"/>
        <c:minorTickMark val="none"/>
        <c:tickLblPos val="nextTo"/>
        <c:spPr>
          <a:noFill/>
          <a:ln>
            <a:solidFill>
              <a:schemeClr val="tx1">
                <a:lumMod val="95000"/>
                <a:lumOff val="5000"/>
              </a:schemeClr>
            </a:solidFill>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4040"/>
        <c:crosses val="autoZero"/>
        <c:crossBetween val="between"/>
      </c:valAx>
      <c:spPr>
        <a:noFill/>
        <a:ln>
          <a:noFill/>
        </a:ln>
        <a:effectLst/>
      </c:spPr>
    </c:plotArea>
    <c:legend>
      <c:legendPos val="t"/>
      <c:layout>
        <c:manualLayout>
          <c:xMode val="edge"/>
          <c:yMode val="edge"/>
          <c:x val="1.9503937007874006E-2"/>
          <c:y val="1.4062499134934847E-2"/>
          <c:w val="0.31099200295275592"/>
          <c:h val="5.035223607577288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670396585052E-2"/>
          <c:y val="0.19621539547101519"/>
          <c:w val="0.92185472611309904"/>
          <c:h val="0.68046805750390582"/>
        </c:manualLayout>
      </c:layout>
      <c:barChart>
        <c:barDir val="col"/>
        <c:grouping val="clustered"/>
        <c:varyColors val="0"/>
        <c:ser>
          <c:idx val="0"/>
          <c:order val="0"/>
          <c:tx>
            <c:strRef>
              <c:f>Sheet3!$C$1</c:f>
              <c:strCache>
                <c:ptCount val="1"/>
                <c:pt idx="0">
                  <c:v>Rivaroxaban </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Sheet3!$B$2:$B$5</c:f>
              <c:strCache>
                <c:ptCount val="4"/>
                <c:pt idx="0">
                  <c:v>Surgical</c:v>
                </c:pt>
                <c:pt idx="1">
                  <c:v>Endovascular</c:v>
                </c:pt>
                <c:pt idx="2">
                  <c:v>Without Clopidogrel</c:v>
                </c:pt>
                <c:pt idx="3">
                  <c:v>With Clopidogrel</c:v>
                </c:pt>
              </c:strCache>
            </c:strRef>
          </c:cat>
          <c:val>
            <c:numRef>
              <c:f>Sheet3!$C$2:$C$5</c:f>
              <c:numCache>
                <c:formatCode>0.00%</c:formatCode>
                <c:ptCount val="4"/>
                <c:pt idx="0">
                  <c:v>8.6E-3</c:v>
                </c:pt>
                <c:pt idx="1">
                  <c:v>2.9600000000000001E-2</c:v>
                </c:pt>
                <c:pt idx="2">
                  <c:v>1.4E-2</c:v>
                </c:pt>
                <c:pt idx="3">
                  <c:v>2.7699999999999999E-2</c:v>
                </c:pt>
              </c:numCache>
            </c:numRef>
          </c:val>
          <c:extLst>
            <c:ext xmlns:c16="http://schemas.microsoft.com/office/drawing/2014/chart" uri="{C3380CC4-5D6E-409C-BE32-E72D297353CC}">
              <c16:uniqueId val="{00000000-E504-40E5-A6C8-BCC05AD0F88C}"/>
            </c:ext>
          </c:extLst>
        </c:ser>
        <c:ser>
          <c:idx val="1"/>
          <c:order val="1"/>
          <c:tx>
            <c:strRef>
              <c:f>Sheet3!$D$1</c:f>
              <c:strCache>
                <c:ptCount val="1"/>
                <c:pt idx="0">
                  <c:v>Placebo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Sheet3!$B$2:$B$5</c:f>
              <c:strCache>
                <c:ptCount val="4"/>
                <c:pt idx="0">
                  <c:v>Surgical</c:v>
                </c:pt>
                <c:pt idx="1">
                  <c:v>Endovascular</c:v>
                </c:pt>
                <c:pt idx="2">
                  <c:v>Without Clopidogrel</c:v>
                </c:pt>
                <c:pt idx="3">
                  <c:v>With Clopidogrel</c:v>
                </c:pt>
              </c:strCache>
            </c:strRef>
          </c:cat>
          <c:val>
            <c:numRef>
              <c:f>Sheet3!$D$2:$D$5</c:f>
              <c:numCache>
                <c:formatCode>0.00%</c:formatCode>
                <c:ptCount val="4"/>
                <c:pt idx="0">
                  <c:v>1.46E-2</c:v>
                </c:pt>
                <c:pt idx="1">
                  <c:v>1.6500000000000001E-2</c:v>
                </c:pt>
                <c:pt idx="2">
                  <c:v>1.3899999999999999E-2</c:v>
                </c:pt>
                <c:pt idx="3">
                  <c:v>1.7999999999999999E-2</c:v>
                </c:pt>
              </c:numCache>
            </c:numRef>
          </c:val>
          <c:extLst>
            <c:ext xmlns:c16="http://schemas.microsoft.com/office/drawing/2014/chart" uri="{C3380CC4-5D6E-409C-BE32-E72D297353CC}">
              <c16:uniqueId val="{00000001-E504-40E5-A6C8-BCC05AD0F88C}"/>
            </c:ext>
          </c:extLst>
        </c:ser>
        <c:dLbls>
          <c:showLegendKey val="0"/>
          <c:showVal val="0"/>
          <c:showCatName val="0"/>
          <c:showSerName val="0"/>
          <c:showPercent val="0"/>
          <c:showBubbleSize val="0"/>
        </c:dLbls>
        <c:gapWidth val="219"/>
        <c:overlap val="-27"/>
        <c:axId val="1117641183"/>
        <c:axId val="1117638687"/>
      </c:barChart>
      <c:catAx>
        <c:axId val="111764118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117638687"/>
        <c:crosses val="autoZero"/>
        <c:auto val="1"/>
        <c:lblAlgn val="ctr"/>
        <c:lblOffset val="100"/>
        <c:noMultiLvlLbl val="0"/>
      </c:catAx>
      <c:valAx>
        <c:axId val="1117638687"/>
        <c:scaling>
          <c:orientation val="minMax"/>
          <c:max val="3.0000000000000006E-2"/>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117641183"/>
        <c:crosses val="autoZero"/>
        <c:crossBetween val="between"/>
      </c:valAx>
      <c:spPr>
        <a:noFill/>
        <a:ln>
          <a:noFill/>
        </a:ln>
        <a:effectLst/>
      </c:spPr>
    </c:plotArea>
    <c:legend>
      <c:legendPos val="t"/>
      <c:layout>
        <c:manualLayout>
          <c:xMode val="edge"/>
          <c:yMode val="edge"/>
          <c:x val="6.4906954209958245E-3"/>
          <c:y val="3.8001564770314064E-2"/>
          <c:w val="0.25066438270410352"/>
          <c:h val="4.968401644412136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9195729284549E-2"/>
          <c:y val="3.7102827707245378E-2"/>
          <c:w val="0.87315090880906188"/>
          <c:h val="0.89132025973201612"/>
        </c:manualLayout>
      </c:layout>
      <c:lineChart>
        <c:grouping val="standard"/>
        <c:varyColors val="0"/>
        <c:ser>
          <c:idx val="2"/>
          <c:order val="0"/>
          <c:spPr>
            <a:ln w="38100" cap="rnd">
              <a:solidFill>
                <a:srgbClr val="CC6600"/>
              </a:solidFill>
              <a:round/>
            </a:ln>
            <a:effectLst/>
          </c:spPr>
          <c:marker>
            <c:symbol val="none"/>
          </c:marker>
          <c:cat>
            <c:numRef>
              <c:f>'F03_1a_1_PEP_CLI_Y KM Data'!$A$5:$A$969</c:f>
              <c:numCache>
                <c:formatCode>########0</c:formatCode>
                <c:ptCount val="965"/>
                <c:pt idx="0">
                  <c:v>0</c:v>
                </c:pt>
                <c:pt idx="1">
                  <c:v>0</c:v>
                </c:pt>
                <c:pt idx="2">
                  <c:v>1</c:v>
                </c:pt>
                <c:pt idx="3">
                  <c:v>1</c:v>
                </c:pt>
                <c:pt idx="4">
                  <c:v>2</c:v>
                </c:pt>
                <c:pt idx="5">
                  <c:v>3</c:v>
                </c:pt>
                <c:pt idx="6">
                  <c:v>4</c:v>
                </c:pt>
                <c:pt idx="7">
                  <c:v>5</c:v>
                </c:pt>
                <c:pt idx="8">
                  <c:v>7</c:v>
                </c:pt>
                <c:pt idx="9">
                  <c:v>8</c:v>
                </c:pt>
                <c:pt idx="10">
                  <c:v>10</c:v>
                </c:pt>
                <c:pt idx="11">
                  <c:v>11</c:v>
                </c:pt>
                <c:pt idx="12">
                  <c:v>12</c:v>
                </c:pt>
                <c:pt idx="13">
                  <c:v>13</c:v>
                </c:pt>
                <c:pt idx="14">
                  <c:v>14</c:v>
                </c:pt>
                <c:pt idx="15">
                  <c:v>15</c:v>
                </c:pt>
                <c:pt idx="16">
                  <c:v>16</c:v>
                </c:pt>
                <c:pt idx="17">
                  <c:v>17</c:v>
                </c:pt>
                <c:pt idx="18">
                  <c:v>18</c:v>
                </c:pt>
                <c:pt idx="19">
                  <c:v>20</c:v>
                </c:pt>
                <c:pt idx="20">
                  <c:v>21</c:v>
                </c:pt>
                <c:pt idx="21">
                  <c:v>22</c:v>
                </c:pt>
                <c:pt idx="22">
                  <c:v>24</c:v>
                </c:pt>
                <c:pt idx="23">
                  <c:v>26</c:v>
                </c:pt>
                <c:pt idx="24">
                  <c:v>27</c:v>
                </c:pt>
                <c:pt idx="25">
                  <c:v>29</c:v>
                </c:pt>
                <c:pt idx="26">
                  <c:v>30</c:v>
                </c:pt>
                <c:pt idx="27">
                  <c:v>31</c:v>
                </c:pt>
                <c:pt idx="28">
                  <c:v>32</c:v>
                </c:pt>
                <c:pt idx="29">
                  <c:v>33</c:v>
                </c:pt>
                <c:pt idx="30">
                  <c:v>35</c:v>
                </c:pt>
                <c:pt idx="31">
                  <c:v>37</c:v>
                </c:pt>
                <c:pt idx="32">
                  <c:v>38</c:v>
                </c:pt>
                <c:pt idx="33">
                  <c:v>39</c:v>
                </c:pt>
                <c:pt idx="34">
                  <c:v>41</c:v>
                </c:pt>
                <c:pt idx="35">
                  <c:v>45</c:v>
                </c:pt>
                <c:pt idx="36">
                  <c:v>46</c:v>
                </c:pt>
                <c:pt idx="37">
                  <c:v>47</c:v>
                </c:pt>
                <c:pt idx="38">
                  <c:v>48</c:v>
                </c:pt>
                <c:pt idx="39">
                  <c:v>49</c:v>
                </c:pt>
                <c:pt idx="40">
                  <c:v>52</c:v>
                </c:pt>
                <c:pt idx="41">
                  <c:v>53</c:v>
                </c:pt>
                <c:pt idx="42">
                  <c:v>53</c:v>
                </c:pt>
                <c:pt idx="43">
                  <c:v>56</c:v>
                </c:pt>
                <c:pt idx="44">
                  <c:v>58</c:v>
                </c:pt>
                <c:pt idx="45">
                  <c:v>61</c:v>
                </c:pt>
                <c:pt idx="46">
                  <c:v>62</c:v>
                </c:pt>
                <c:pt idx="47">
                  <c:v>64</c:v>
                </c:pt>
                <c:pt idx="48">
                  <c:v>65</c:v>
                </c:pt>
                <c:pt idx="49">
                  <c:v>67</c:v>
                </c:pt>
                <c:pt idx="50">
                  <c:v>68</c:v>
                </c:pt>
                <c:pt idx="51">
                  <c:v>70</c:v>
                </c:pt>
                <c:pt idx="52">
                  <c:v>71</c:v>
                </c:pt>
                <c:pt idx="53">
                  <c:v>74</c:v>
                </c:pt>
                <c:pt idx="54">
                  <c:v>75</c:v>
                </c:pt>
                <c:pt idx="55">
                  <c:v>76</c:v>
                </c:pt>
                <c:pt idx="56">
                  <c:v>76</c:v>
                </c:pt>
                <c:pt idx="57">
                  <c:v>77</c:v>
                </c:pt>
                <c:pt idx="58">
                  <c:v>78</c:v>
                </c:pt>
                <c:pt idx="59">
                  <c:v>80</c:v>
                </c:pt>
                <c:pt idx="60">
                  <c:v>82</c:v>
                </c:pt>
                <c:pt idx="61">
                  <c:v>83</c:v>
                </c:pt>
                <c:pt idx="62">
                  <c:v>86</c:v>
                </c:pt>
                <c:pt idx="63">
                  <c:v>89</c:v>
                </c:pt>
                <c:pt idx="64">
                  <c:v>91</c:v>
                </c:pt>
                <c:pt idx="65">
                  <c:v>91</c:v>
                </c:pt>
                <c:pt idx="66">
                  <c:v>94</c:v>
                </c:pt>
                <c:pt idx="67">
                  <c:v>96</c:v>
                </c:pt>
                <c:pt idx="68">
                  <c:v>99</c:v>
                </c:pt>
                <c:pt idx="69">
                  <c:v>102</c:v>
                </c:pt>
                <c:pt idx="70">
                  <c:v>107</c:v>
                </c:pt>
                <c:pt idx="71">
                  <c:v>110</c:v>
                </c:pt>
                <c:pt idx="72">
                  <c:v>111</c:v>
                </c:pt>
                <c:pt idx="73">
                  <c:v>113</c:v>
                </c:pt>
                <c:pt idx="74">
                  <c:v>114</c:v>
                </c:pt>
                <c:pt idx="75">
                  <c:v>116</c:v>
                </c:pt>
                <c:pt idx="76">
                  <c:v>117</c:v>
                </c:pt>
                <c:pt idx="77">
                  <c:v>119</c:v>
                </c:pt>
                <c:pt idx="78">
                  <c:v>120</c:v>
                </c:pt>
                <c:pt idx="79">
                  <c:v>121</c:v>
                </c:pt>
                <c:pt idx="80">
                  <c:v>124</c:v>
                </c:pt>
                <c:pt idx="81">
                  <c:v>125</c:v>
                </c:pt>
                <c:pt idx="82">
                  <c:v>126</c:v>
                </c:pt>
                <c:pt idx="83">
                  <c:v>128</c:v>
                </c:pt>
                <c:pt idx="84">
                  <c:v>132</c:v>
                </c:pt>
                <c:pt idx="85">
                  <c:v>137</c:v>
                </c:pt>
                <c:pt idx="86">
                  <c:v>138</c:v>
                </c:pt>
                <c:pt idx="87">
                  <c:v>138</c:v>
                </c:pt>
                <c:pt idx="88">
                  <c:v>139</c:v>
                </c:pt>
                <c:pt idx="89">
                  <c:v>143</c:v>
                </c:pt>
                <c:pt idx="90">
                  <c:v>144</c:v>
                </c:pt>
                <c:pt idx="91">
                  <c:v>145</c:v>
                </c:pt>
                <c:pt idx="92">
                  <c:v>146</c:v>
                </c:pt>
                <c:pt idx="93">
                  <c:v>147</c:v>
                </c:pt>
                <c:pt idx="94">
                  <c:v>149</c:v>
                </c:pt>
                <c:pt idx="95">
                  <c:v>152</c:v>
                </c:pt>
                <c:pt idx="96">
                  <c:v>154</c:v>
                </c:pt>
                <c:pt idx="97">
                  <c:v>157</c:v>
                </c:pt>
                <c:pt idx="98">
                  <c:v>157</c:v>
                </c:pt>
                <c:pt idx="99">
                  <c:v>162</c:v>
                </c:pt>
                <c:pt idx="100">
                  <c:v>168</c:v>
                </c:pt>
                <c:pt idx="101">
                  <c:v>170</c:v>
                </c:pt>
                <c:pt idx="102">
                  <c:v>171</c:v>
                </c:pt>
                <c:pt idx="103">
                  <c:v>171</c:v>
                </c:pt>
                <c:pt idx="104">
                  <c:v>172</c:v>
                </c:pt>
                <c:pt idx="105">
                  <c:v>174</c:v>
                </c:pt>
                <c:pt idx="106">
                  <c:v>175</c:v>
                </c:pt>
                <c:pt idx="107">
                  <c:v>176</c:v>
                </c:pt>
                <c:pt idx="108">
                  <c:v>177</c:v>
                </c:pt>
                <c:pt idx="109">
                  <c:v>178</c:v>
                </c:pt>
                <c:pt idx="110">
                  <c:v>182</c:v>
                </c:pt>
                <c:pt idx="111">
                  <c:v>183</c:v>
                </c:pt>
                <c:pt idx="112">
                  <c:v>183</c:v>
                </c:pt>
                <c:pt idx="113">
                  <c:v>184</c:v>
                </c:pt>
                <c:pt idx="114">
                  <c:v>185</c:v>
                </c:pt>
                <c:pt idx="115">
                  <c:v>185</c:v>
                </c:pt>
                <c:pt idx="116">
                  <c:v>187</c:v>
                </c:pt>
                <c:pt idx="117">
                  <c:v>188</c:v>
                </c:pt>
                <c:pt idx="118">
                  <c:v>190</c:v>
                </c:pt>
                <c:pt idx="119">
                  <c:v>195</c:v>
                </c:pt>
                <c:pt idx="120">
                  <c:v>199</c:v>
                </c:pt>
                <c:pt idx="121">
                  <c:v>199</c:v>
                </c:pt>
                <c:pt idx="122">
                  <c:v>200</c:v>
                </c:pt>
                <c:pt idx="123">
                  <c:v>201</c:v>
                </c:pt>
                <c:pt idx="124">
                  <c:v>204</c:v>
                </c:pt>
                <c:pt idx="125">
                  <c:v>207</c:v>
                </c:pt>
                <c:pt idx="126">
                  <c:v>209</c:v>
                </c:pt>
                <c:pt idx="127">
                  <c:v>214</c:v>
                </c:pt>
                <c:pt idx="128">
                  <c:v>215</c:v>
                </c:pt>
                <c:pt idx="129">
                  <c:v>220</c:v>
                </c:pt>
                <c:pt idx="130">
                  <c:v>223</c:v>
                </c:pt>
                <c:pt idx="131">
                  <c:v>225</c:v>
                </c:pt>
                <c:pt idx="132">
                  <c:v>227</c:v>
                </c:pt>
                <c:pt idx="133">
                  <c:v>228</c:v>
                </c:pt>
                <c:pt idx="134">
                  <c:v>231</c:v>
                </c:pt>
                <c:pt idx="135">
                  <c:v>235</c:v>
                </c:pt>
                <c:pt idx="136">
                  <c:v>237</c:v>
                </c:pt>
                <c:pt idx="137">
                  <c:v>239</c:v>
                </c:pt>
                <c:pt idx="138">
                  <c:v>240</c:v>
                </c:pt>
                <c:pt idx="139">
                  <c:v>240</c:v>
                </c:pt>
                <c:pt idx="140">
                  <c:v>241</c:v>
                </c:pt>
                <c:pt idx="141">
                  <c:v>243</c:v>
                </c:pt>
                <c:pt idx="142">
                  <c:v>246</c:v>
                </c:pt>
                <c:pt idx="143">
                  <c:v>247</c:v>
                </c:pt>
                <c:pt idx="144">
                  <c:v>249</c:v>
                </c:pt>
                <c:pt idx="145">
                  <c:v>250</c:v>
                </c:pt>
                <c:pt idx="146">
                  <c:v>255</c:v>
                </c:pt>
                <c:pt idx="147">
                  <c:v>258</c:v>
                </c:pt>
                <c:pt idx="148">
                  <c:v>261</c:v>
                </c:pt>
                <c:pt idx="149">
                  <c:v>268</c:v>
                </c:pt>
                <c:pt idx="150">
                  <c:v>269</c:v>
                </c:pt>
                <c:pt idx="151">
                  <c:v>281</c:v>
                </c:pt>
                <c:pt idx="152">
                  <c:v>283</c:v>
                </c:pt>
                <c:pt idx="153">
                  <c:v>285</c:v>
                </c:pt>
                <c:pt idx="154">
                  <c:v>288</c:v>
                </c:pt>
                <c:pt idx="155">
                  <c:v>290</c:v>
                </c:pt>
                <c:pt idx="156">
                  <c:v>292</c:v>
                </c:pt>
                <c:pt idx="157">
                  <c:v>293</c:v>
                </c:pt>
                <c:pt idx="158">
                  <c:v>298</c:v>
                </c:pt>
                <c:pt idx="159">
                  <c:v>306</c:v>
                </c:pt>
                <c:pt idx="160">
                  <c:v>307</c:v>
                </c:pt>
                <c:pt idx="161">
                  <c:v>308</c:v>
                </c:pt>
                <c:pt idx="162">
                  <c:v>315</c:v>
                </c:pt>
                <c:pt idx="163">
                  <c:v>317</c:v>
                </c:pt>
                <c:pt idx="164">
                  <c:v>328</c:v>
                </c:pt>
                <c:pt idx="165">
                  <c:v>331</c:v>
                </c:pt>
                <c:pt idx="166">
                  <c:v>332</c:v>
                </c:pt>
                <c:pt idx="167">
                  <c:v>335</c:v>
                </c:pt>
                <c:pt idx="168">
                  <c:v>338</c:v>
                </c:pt>
                <c:pt idx="169">
                  <c:v>344</c:v>
                </c:pt>
                <c:pt idx="170">
                  <c:v>349</c:v>
                </c:pt>
                <c:pt idx="171">
                  <c:v>351</c:v>
                </c:pt>
                <c:pt idx="172">
                  <c:v>356</c:v>
                </c:pt>
                <c:pt idx="173">
                  <c:v>358</c:v>
                </c:pt>
                <c:pt idx="174">
                  <c:v>359</c:v>
                </c:pt>
                <c:pt idx="175">
                  <c:v>360</c:v>
                </c:pt>
                <c:pt idx="176">
                  <c:v>361</c:v>
                </c:pt>
                <c:pt idx="177">
                  <c:v>365</c:v>
                </c:pt>
                <c:pt idx="178">
                  <c:v>366</c:v>
                </c:pt>
                <c:pt idx="179">
                  <c:v>369</c:v>
                </c:pt>
                <c:pt idx="180">
                  <c:v>371</c:v>
                </c:pt>
                <c:pt idx="181">
                  <c:v>372</c:v>
                </c:pt>
                <c:pt idx="182">
                  <c:v>376</c:v>
                </c:pt>
                <c:pt idx="183">
                  <c:v>377</c:v>
                </c:pt>
                <c:pt idx="184">
                  <c:v>379</c:v>
                </c:pt>
                <c:pt idx="185">
                  <c:v>381</c:v>
                </c:pt>
                <c:pt idx="186">
                  <c:v>383</c:v>
                </c:pt>
                <c:pt idx="187">
                  <c:v>392</c:v>
                </c:pt>
                <c:pt idx="188">
                  <c:v>393</c:v>
                </c:pt>
                <c:pt idx="189">
                  <c:v>402</c:v>
                </c:pt>
                <c:pt idx="190">
                  <c:v>408</c:v>
                </c:pt>
                <c:pt idx="191">
                  <c:v>410</c:v>
                </c:pt>
                <c:pt idx="192">
                  <c:v>411</c:v>
                </c:pt>
                <c:pt idx="193">
                  <c:v>413</c:v>
                </c:pt>
                <c:pt idx="194">
                  <c:v>420</c:v>
                </c:pt>
                <c:pt idx="195">
                  <c:v>421</c:v>
                </c:pt>
                <c:pt idx="196">
                  <c:v>430</c:v>
                </c:pt>
                <c:pt idx="197">
                  <c:v>432</c:v>
                </c:pt>
                <c:pt idx="198">
                  <c:v>439</c:v>
                </c:pt>
                <c:pt idx="199">
                  <c:v>444</c:v>
                </c:pt>
                <c:pt idx="200">
                  <c:v>447</c:v>
                </c:pt>
                <c:pt idx="201">
                  <c:v>449</c:v>
                </c:pt>
                <c:pt idx="202">
                  <c:v>451</c:v>
                </c:pt>
                <c:pt idx="203">
                  <c:v>452</c:v>
                </c:pt>
                <c:pt idx="204">
                  <c:v>454</c:v>
                </c:pt>
                <c:pt idx="205">
                  <c:v>455</c:v>
                </c:pt>
                <c:pt idx="206">
                  <c:v>458</c:v>
                </c:pt>
                <c:pt idx="207">
                  <c:v>459</c:v>
                </c:pt>
                <c:pt idx="208">
                  <c:v>460</c:v>
                </c:pt>
                <c:pt idx="209">
                  <c:v>467</c:v>
                </c:pt>
                <c:pt idx="210">
                  <c:v>471</c:v>
                </c:pt>
                <c:pt idx="211">
                  <c:v>472</c:v>
                </c:pt>
                <c:pt idx="212">
                  <c:v>474</c:v>
                </c:pt>
                <c:pt idx="213">
                  <c:v>476</c:v>
                </c:pt>
                <c:pt idx="214">
                  <c:v>481</c:v>
                </c:pt>
                <c:pt idx="215">
                  <c:v>485</c:v>
                </c:pt>
                <c:pt idx="216">
                  <c:v>487</c:v>
                </c:pt>
                <c:pt idx="217">
                  <c:v>488</c:v>
                </c:pt>
                <c:pt idx="218">
                  <c:v>491</c:v>
                </c:pt>
                <c:pt idx="219">
                  <c:v>493</c:v>
                </c:pt>
                <c:pt idx="220">
                  <c:v>494</c:v>
                </c:pt>
                <c:pt idx="221">
                  <c:v>497</c:v>
                </c:pt>
                <c:pt idx="222">
                  <c:v>500</c:v>
                </c:pt>
                <c:pt idx="223">
                  <c:v>507</c:v>
                </c:pt>
                <c:pt idx="224">
                  <c:v>508</c:v>
                </c:pt>
                <c:pt idx="225">
                  <c:v>511</c:v>
                </c:pt>
                <c:pt idx="226">
                  <c:v>517</c:v>
                </c:pt>
                <c:pt idx="227">
                  <c:v>518</c:v>
                </c:pt>
                <c:pt idx="228">
                  <c:v>519</c:v>
                </c:pt>
                <c:pt idx="229">
                  <c:v>520</c:v>
                </c:pt>
                <c:pt idx="230">
                  <c:v>521</c:v>
                </c:pt>
                <c:pt idx="231">
                  <c:v>523</c:v>
                </c:pt>
                <c:pt idx="232">
                  <c:v>524</c:v>
                </c:pt>
                <c:pt idx="233">
                  <c:v>526</c:v>
                </c:pt>
                <c:pt idx="234">
                  <c:v>528</c:v>
                </c:pt>
                <c:pt idx="235">
                  <c:v>532</c:v>
                </c:pt>
                <c:pt idx="236">
                  <c:v>536</c:v>
                </c:pt>
                <c:pt idx="237">
                  <c:v>537</c:v>
                </c:pt>
                <c:pt idx="238">
                  <c:v>546</c:v>
                </c:pt>
                <c:pt idx="239">
                  <c:v>549</c:v>
                </c:pt>
                <c:pt idx="240">
                  <c:v>552</c:v>
                </c:pt>
                <c:pt idx="241">
                  <c:v>556</c:v>
                </c:pt>
                <c:pt idx="242">
                  <c:v>559</c:v>
                </c:pt>
                <c:pt idx="243">
                  <c:v>563</c:v>
                </c:pt>
                <c:pt idx="244">
                  <c:v>566</c:v>
                </c:pt>
                <c:pt idx="245">
                  <c:v>569</c:v>
                </c:pt>
                <c:pt idx="246">
                  <c:v>579</c:v>
                </c:pt>
                <c:pt idx="247">
                  <c:v>579</c:v>
                </c:pt>
                <c:pt idx="248">
                  <c:v>581</c:v>
                </c:pt>
                <c:pt idx="249">
                  <c:v>592</c:v>
                </c:pt>
                <c:pt idx="250">
                  <c:v>595</c:v>
                </c:pt>
                <c:pt idx="251">
                  <c:v>596</c:v>
                </c:pt>
                <c:pt idx="252">
                  <c:v>597</c:v>
                </c:pt>
                <c:pt idx="253">
                  <c:v>604</c:v>
                </c:pt>
                <c:pt idx="254">
                  <c:v>605</c:v>
                </c:pt>
                <c:pt idx="255">
                  <c:v>609</c:v>
                </c:pt>
                <c:pt idx="256">
                  <c:v>610</c:v>
                </c:pt>
                <c:pt idx="257">
                  <c:v>616</c:v>
                </c:pt>
                <c:pt idx="258">
                  <c:v>617</c:v>
                </c:pt>
                <c:pt idx="259">
                  <c:v>618</c:v>
                </c:pt>
                <c:pt idx="260">
                  <c:v>619</c:v>
                </c:pt>
                <c:pt idx="261">
                  <c:v>619</c:v>
                </c:pt>
                <c:pt idx="262">
                  <c:v>620</c:v>
                </c:pt>
                <c:pt idx="263">
                  <c:v>621</c:v>
                </c:pt>
                <c:pt idx="264">
                  <c:v>623</c:v>
                </c:pt>
                <c:pt idx="265">
                  <c:v>624</c:v>
                </c:pt>
                <c:pt idx="266">
                  <c:v>625</c:v>
                </c:pt>
                <c:pt idx="267">
                  <c:v>627</c:v>
                </c:pt>
                <c:pt idx="268">
                  <c:v>628</c:v>
                </c:pt>
                <c:pt idx="269">
                  <c:v>629</c:v>
                </c:pt>
                <c:pt idx="270">
                  <c:v>633</c:v>
                </c:pt>
                <c:pt idx="271">
                  <c:v>633</c:v>
                </c:pt>
                <c:pt idx="272">
                  <c:v>633</c:v>
                </c:pt>
                <c:pt idx="273">
                  <c:v>634</c:v>
                </c:pt>
                <c:pt idx="274">
                  <c:v>634</c:v>
                </c:pt>
                <c:pt idx="275">
                  <c:v>635</c:v>
                </c:pt>
                <c:pt idx="276">
                  <c:v>635</c:v>
                </c:pt>
                <c:pt idx="277">
                  <c:v>635</c:v>
                </c:pt>
                <c:pt idx="278">
                  <c:v>635</c:v>
                </c:pt>
                <c:pt idx="279">
                  <c:v>636</c:v>
                </c:pt>
                <c:pt idx="280">
                  <c:v>636</c:v>
                </c:pt>
                <c:pt idx="281">
                  <c:v>637</c:v>
                </c:pt>
                <c:pt idx="282">
                  <c:v>638</c:v>
                </c:pt>
                <c:pt idx="283">
                  <c:v>639</c:v>
                </c:pt>
                <c:pt idx="284">
                  <c:v>640</c:v>
                </c:pt>
                <c:pt idx="285">
                  <c:v>640</c:v>
                </c:pt>
                <c:pt idx="286">
                  <c:v>640</c:v>
                </c:pt>
                <c:pt idx="287">
                  <c:v>640</c:v>
                </c:pt>
                <c:pt idx="288">
                  <c:v>640</c:v>
                </c:pt>
                <c:pt idx="289">
                  <c:v>641</c:v>
                </c:pt>
                <c:pt idx="290">
                  <c:v>641</c:v>
                </c:pt>
                <c:pt idx="291">
                  <c:v>641</c:v>
                </c:pt>
                <c:pt idx="292">
                  <c:v>641</c:v>
                </c:pt>
                <c:pt idx="293">
                  <c:v>641</c:v>
                </c:pt>
                <c:pt idx="294">
                  <c:v>641</c:v>
                </c:pt>
                <c:pt idx="295">
                  <c:v>641</c:v>
                </c:pt>
                <c:pt idx="296">
                  <c:v>642</c:v>
                </c:pt>
                <c:pt idx="297">
                  <c:v>642</c:v>
                </c:pt>
                <c:pt idx="298">
                  <c:v>643</c:v>
                </c:pt>
                <c:pt idx="299">
                  <c:v>643</c:v>
                </c:pt>
                <c:pt idx="300">
                  <c:v>644</c:v>
                </c:pt>
                <c:pt idx="301">
                  <c:v>644</c:v>
                </c:pt>
                <c:pt idx="302">
                  <c:v>645</c:v>
                </c:pt>
                <c:pt idx="303">
                  <c:v>646</c:v>
                </c:pt>
                <c:pt idx="304">
                  <c:v>646</c:v>
                </c:pt>
                <c:pt idx="305">
                  <c:v>647</c:v>
                </c:pt>
                <c:pt idx="306">
                  <c:v>647</c:v>
                </c:pt>
                <c:pt idx="307">
                  <c:v>647</c:v>
                </c:pt>
                <c:pt idx="308">
                  <c:v>647</c:v>
                </c:pt>
                <c:pt idx="309">
                  <c:v>647</c:v>
                </c:pt>
                <c:pt idx="310">
                  <c:v>648</c:v>
                </c:pt>
                <c:pt idx="311">
                  <c:v>648</c:v>
                </c:pt>
                <c:pt idx="312">
                  <c:v>649</c:v>
                </c:pt>
                <c:pt idx="313">
                  <c:v>649</c:v>
                </c:pt>
                <c:pt idx="314">
                  <c:v>649</c:v>
                </c:pt>
                <c:pt idx="315">
                  <c:v>650</c:v>
                </c:pt>
                <c:pt idx="316">
                  <c:v>651</c:v>
                </c:pt>
                <c:pt idx="317">
                  <c:v>651</c:v>
                </c:pt>
                <c:pt idx="318">
                  <c:v>651</c:v>
                </c:pt>
                <c:pt idx="319">
                  <c:v>651</c:v>
                </c:pt>
                <c:pt idx="320">
                  <c:v>651</c:v>
                </c:pt>
                <c:pt idx="321">
                  <c:v>653</c:v>
                </c:pt>
                <c:pt idx="322">
                  <c:v>654</c:v>
                </c:pt>
                <c:pt idx="323">
                  <c:v>655</c:v>
                </c:pt>
                <c:pt idx="324">
                  <c:v>655</c:v>
                </c:pt>
                <c:pt idx="325">
                  <c:v>656</c:v>
                </c:pt>
                <c:pt idx="326">
                  <c:v>656</c:v>
                </c:pt>
                <c:pt idx="327">
                  <c:v>657</c:v>
                </c:pt>
                <c:pt idx="328">
                  <c:v>657</c:v>
                </c:pt>
                <c:pt idx="329">
                  <c:v>657</c:v>
                </c:pt>
                <c:pt idx="330">
                  <c:v>658</c:v>
                </c:pt>
                <c:pt idx="331">
                  <c:v>659</c:v>
                </c:pt>
                <c:pt idx="332">
                  <c:v>661</c:v>
                </c:pt>
                <c:pt idx="333">
                  <c:v>661</c:v>
                </c:pt>
                <c:pt idx="334">
                  <c:v>662</c:v>
                </c:pt>
                <c:pt idx="335">
                  <c:v>662</c:v>
                </c:pt>
                <c:pt idx="336">
                  <c:v>662</c:v>
                </c:pt>
                <c:pt idx="337">
                  <c:v>663</c:v>
                </c:pt>
                <c:pt idx="338">
                  <c:v>664</c:v>
                </c:pt>
                <c:pt idx="339">
                  <c:v>665</c:v>
                </c:pt>
                <c:pt idx="340">
                  <c:v>665</c:v>
                </c:pt>
                <c:pt idx="341">
                  <c:v>667</c:v>
                </c:pt>
                <c:pt idx="342">
                  <c:v>668</c:v>
                </c:pt>
                <c:pt idx="343">
                  <c:v>668</c:v>
                </c:pt>
                <c:pt idx="344">
                  <c:v>668</c:v>
                </c:pt>
                <c:pt idx="345">
                  <c:v>668</c:v>
                </c:pt>
                <c:pt idx="346">
                  <c:v>668</c:v>
                </c:pt>
                <c:pt idx="347">
                  <c:v>669</c:v>
                </c:pt>
                <c:pt idx="348">
                  <c:v>670</c:v>
                </c:pt>
                <c:pt idx="349">
                  <c:v>670</c:v>
                </c:pt>
                <c:pt idx="350">
                  <c:v>670</c:v>
                </c:pt>
                <c:pt idx="351">
                  <c:v>671</c:v>
                </c:pt>
                <c:pt idx="352">
                  <c:v>671</c:v>
                </c:pt>
                <c:pt idx="353">
                  <c:v>671</c:v>
                </c:pt>
                <c:pt idx="354">
                  <c:v>671</c:v>
                </c:pt>
                <c:pt idx="355">
                  <c:v>672</c:v>
                </c:pt>
                <c:pt idx="356">
                  <c:v>674</c:v>
                </c:pt>
                <c:pt idx="357">
                  <c:v>674</c:v>
                </c:pt>
                <c:pt idx="358">
                  <c:v>675</c:v>
                </c:pt>
                <c:pt idx="359">
                  <c:v>675</c:v>
                </c:pt>
                <c:pt idx="360">
                  <c:v>676</c:v>
                </c:pt>
                <c:pt idx="361">
                  <c:v>677</c:v>
                </c:pt>
                <c:pt idx="362">
                  <c:v>677</c:v>
                </c:pt>
                <c:pt idx="363">
                  <c:v>677</c:v>
                </c:pt>
                <c:pt idx="364">
                  <c:v>678</c:v>
                </c:pt>
                <c:pt idx="365">
                  <c:v>679</c:v>
                </c:pt>
                <c:pt idx="366">
                  <c:v>679</c:v>
                </c:pt>
                <c:pt idx="367">
                  <c:v>679</c:v>
                </c:pt>
                <c:pt idx="368">
                  <c:v>679</c:v>
                </c:pt>
                <c:pt idx="369">
                  <c:v>679</c:v>
                </c:pt>
                <c:pt idx="370">
                  <c:v>682</c:v>
                </c:pt>
                <c:pt idx="371">
                  <c:v>682</c:v>
                </c:pt>
                <c:pt idx="372">
                  <c:v>682</c:v>
                </c:pt>
                <c:pt idx="373">
                  <c:v>682</c:v>
                </c:pt>
                <c:pt idx="374">
                  <c:v>682</c:v>
                </c:pt>
                <c:pt idx="375">
                  <c:v>683</c:v>
                </c:pt>
                <c:pt idx="376">
                  <c:v>684</c:v>
                </c:pt>
                <c:pt idx="377">
                  <c:v>684</c:v>
                </c:pt>
                <c:pt idx="378">
                  <c:v>684</c:v>
                </c:pt>
                <c:pt idx="379">
                  <c:v>684</c:v>
                </c:pt>
                <c:pt idx="380">
                  <c:v>685</c:v>
                </c:pt>
                <c:pt idx="381">
                  <c:v>685</c:v>
                </c:pt>
                <c:pt idx="382">
                  <c:v>686</c:v>
                </c:pt>
                <c:pt idx="383">
                  <c:v>686</c:v>
                </c:pt>
                <c:pt idx="384">
                  <c:v>686</c:v>
                </c:pt>
                <c:pt idx="385">
                  <c:v>689</c:v>
                </c:pt>
                <c:pt idx="386">
                  <c:v>689</c:v>
                </c:pt>
                <c:pt idx="387">
                  <c:v>689</c:v>
                </c:pt>
                <c:pt idx="388">
                  <c:v>689</c:v>
                </c:pt>
                <c:pt idx="389">
                  <c:v>690</c:v>
                </c:pt>
                <c:pt idx="390">
                  <c:v>690</c:v>
                </c:pt>
                <c:pt idx="391">
                  <c:v>690</c:v>
                </c:pt>
                <c:pt idx="392">
                  <c:v>691</c:v>
                </c:pt>
                <c:pt idx="393">
                  <c:v>692</c:v>
                </c:pt>
                <c:pt idx="394">
                  <c:v>692</c:v>
                </c:pt>
                <c:pt idx="395">
                  <c:v>693</c:v>
                </c:pt>
                <c:pt idx="396">
                  <c:v>693</c:v>
                </c:pt>
                <c:pt idx="397">
                  <c:v>693</c:v>
                </c:pt>
                <c:pt idx="398">
                  <c:v>695</c:v>
                </c:pt>
                <c:pt idx="399">
                  <c:v>696</c:v>
                </c:pt>
                <c:pt idx="400">
                  <c:v>696</c:v>
                </c:pt>
                <c:pt idx="401">
                  <c:v>697</c:v>
                </c:pt>
                <c:pt idx="402">
                  <c:v>697</c:v>
                </c:pt>
                <c:pt idx="403">
                  <c:v>698</c:v>
                </c:pt>
                <c:pt idx="404">
                  <c:v>699</c:v>
                </c:pt>
                <c:pt idx="405">
                  <c:v>699</c:v>
                </c:pt>
                <c:pt idx="406">
                  <c:v>700</c:v>
                </c:pt>
                <c:pt idx="407">
                  <c:v>700</c:v>
                </c:pt>
                <c:pt idx="408">
                  <c:v>701</c:v>
                </c:pt>
                <c:pt idx="409">
                  <c:v>701</c:v>
                </c:pt>
                <c:pt idx="410">
                  <c:v>703</c:v>
                </c:pt>
                <c:pt idx="411">
                  <c:v>703</c:v>
                </c:pt>
                <c:pt idx="412">
                  <c:v>703</c:v>
                </c:pt>
                <c:pt idx="413">
                  <c:v>704</c:v>
                </c:pt>
                <c:pt idx="414">
                  <c:v>704</c:v>
                </c:pt>
                <c:pt idx="415">
                  <c:v>704</c:v>
                </c:pt>
                <c:pt idx="416">
                  <c:v>704</c:v>
                </c:pt>
                <c:pt idx="417">
                  <c:v>705</c:v>
                </c:pt>
                <c:pt idx="418">
                  <c:v>705</c:v>
                </c:pt>
                <c:pt idx="419">
                  <c:v>705</c:v>
                </c:pt>
                <c:pt idx="420">
                  <c:v>705</c:v>
                </c:pt>
                <c:pt idx="421">
                  <c:v>706</c:v>
                </c:pt>
                <c:pt idx="422">
                  <c:v>706</c:v>
                </c:pt>
                <c:pt idx="423">
                  <c:v>706</c:v>
                </c:pt>
                <c:pt idx="424">
                  <c:v>707</c:v>
                </c:pt>
                <c:pt idx="425">
                  <c:v>707</c:v>
                </c:pt>
                <c:pt idx="426">
                  <c:v>707</c:v>
                </c:pt>
                <c:pt idx="427">
                  <c:v>707</c:v>
                </c:pt>
                <c:pt idx="428">
                  <c:v>707</c:v>
                </c:pt>
                <c:pt idx="429">
                  <c:v>708</c:v>
                </c:pt>
                <c:pt idx="430">
                  <c:v>710</c:v>
                </c:pt>
                <c:pt idx="431">
                  <c:v>710</c:v>
                </c:pt>
                <c:pt idx="432">
                  <c:v>710</c:v>
                </c:pt>
                <c:pt idx="433">
                  <c:v>710</c:v>
                </c:pt>
                <c:pt idx="434">
                  <c:v>711</c:v>
                </c:pt>
                <c:pt idx="435">
                  <c:v>712</c:v>
                </c:pt>
                <c:pt idx="436">
                  <c:v>712</c:v>
                </c:pt>
                <c:pt idx="437">
                  <c:v>712</c:v>
                </c:pt>
                <c:pt idx="438">
                  <c:v>713</c:v>
                </c:pt>
                <c:pt idx="439">
                  <c:v>713</c:v>
                </c:pt>
                <c:pt idx="440">
                  <c:v>713</c:v>
                </c:pt>
                <c:pt idx="441">
                  <c:v>713</c:v>
                </c:pt>
                <c:pt idx="442">
                  <c:v>713</c:v>
                </c:pt>
                <c:pt idx="443">
                  <c:v>713</c:v>
                </c:pt>
                <c:pt idx="444">
                  <c:v>713</c:v>
                </c:pt>
                <c:pt idx="445">
                  <c:v>714</c:v>
                </c:pt>
                <c:pt idx="446">
                  <c:v>714</c:v>
                </c:pt>
                <c:pt idx="447">
                  <c:v>716</c:v>
                </c:pt>
                <c:pt idx="448">
                  <c:v>717</c:v>
                </c:pt>
                <c:pt idx="449">
                  <c:v>717</c:v>
                </c:pt>
                <c:pt idx="450">
                  <c:v>717</c:v>
                </c:pt>
                <c:pt idx="451">
                  <c:v>717</c:v>
                </c:pt>
                <c:pt idx="452">
                  <c:v>718</c:v>
                </c:pt>
                <c:pt idx="453">
                  <c:v>718</c:v>
                </c:pt>
                <c:pt idx="454">
                  <c:v>718</c:v>
                </c:pt>
                <c:pt idx="455">
                  <c:v>719</c:v>
                </c:pt>
                <c:pt idx="456">
                  <c:v>719</c:v>
                </c:pt>
                <c:pt idx="457">
                  <c:v>719</c:v>
                </c:pt>
                <c:pt idx="458">
                  <c:v>720</c:v>
                </c:pt>
                <c:pt idx="459">
                  <c:v>720</c:v>
                </c:pt>
                <c:pt idx="460">
                  <c:v>720</c:v>
                </c:pt>
                <c:pt idx="461">
                  <c:v>721</c:v>
                </c:pt>
                <c:pt idx="462">
                  <c:v>721</c:v>
                </c:pt>
                <c:pt idx="463">
                  <c:v>721</c:v>
                </c:pt>
                <c:pt idx="464">
                  <c:v>722</c:v>
                </c:pt>
                <c:pt idx="465">
                  <c:v>722</c:v>
                </c:pt>
                <c:pt idx="466">
                  <c:v>722</c:v>
                </c:pt>
                <c:pt idx="467">
                  <c:v>723</c:v>
                </c:pt>
                <c:pt idx="468">
                  <c:v>723</c:v>
                </c:pt>
                <c:pt idx="469">
                  <c:v>724</c:v>
                </c:pt>
                <c:pt idx="470">
                  <c:v>725</c:v>
                </c:pt>
                <c:pt idx="471">
                  <c:v>725</c:v>
                </c:pt>
                <c:pt idx="472">
                  <c:v>726</c:v>
                </c:pt>
                <c:pt idx="473">
                  <c:v>726</c:v>
                </c:pt>
                <c:pt idx="474">
                  <c:v>726</c:v>
                </c:pt>
                <c:pt idx="475">
                  <c:v>727</c:v>
                </c:pt>
                <c:pt idx="476">
                  <c:v>727</c:v>
                </c:pt>
                <c:pt idx="477">
                  <c:v>727</c:v>
                </c:pt>
                <c:pt idx="478">
                  <c:v>728</c:v>
                </c:pt>
                <c:pt idx="479">
                  <c:v>731</c:v>
                </c:pt>
                <c:pt idx="480">
                  <c:v>731</c:v>
                </c:pt>
                <c:pt idx="481">
                  <c:v>733</c:v>
                </c:pt>
                <c:pt idx="482">
                  <c:v>733</c:v>
                </c:pt>
                <c:pt idx="483">
                  <c:v>733</c:v>
                </c:pt>
                <c:pt idx="484">
                  <c:v>734</c:v>
                </c:pt>
                <c:pt idx="485">
                  <c:v>734</c:v>
                </c:pt>
                <c:pt idx="486">
                  <c:v>734</c:v>
                </c:pt>
                <c:pt idx="487">
                  <c:v>735</c:v>
                </c:pt>
                <c:pt idx="488">
                  <c:v>735</c:v>
                </c:pt>
                <c:pt idx="489">
                  <c:v>735</c:v>
                </c:pt>
                <c:pt idx="490">
                  <c:v>738</c:v>
                </c:pt>
                <c:pt idx="491">
                  <c:v>738</c:v>
                </c:pt>
                <c:pt idx="492">
                  <c:v>738</c:v>
                </c:pt>
                <c:pt idx="493">
                  <c:v>738</c:v>
                </c:pt>
                <c:pt idx="494">
                  <c:v>738</c:v>
                </c:pt>
                <c:pt idx="495">
                  <c:v>739</c:v>
                </c:pt>
                <c:pt idx="496">
                  <c:v>740</c:v>
                </c:pt>
                <c:pt idx="497">
                  <c:v>740</c:v>
                </c:pt>
                <c:pt idx="498">
                  <c:v>740</c:v>
                </c:pt>
                <c:pt idx="499">
                  <c:v>740</c:v>
                </c:pt>
                <c:pt idx="500">
                  <c:v>741</c:v>
                </c:pt>
                <c:pt idx="501">
                  <c:v>742</c:v>
                </c:pt>
                <c:pt idx="502">
                  <c:v>745</c:v>
                </c:pt>
                <c:pt idx="503">
                  <c:v>745</c:v>
                </c:pt>
                <c:pt idx="504">
                  <c:v>745</c:v>
                </c:pt>
                <c:pt idx="505">
                  <c:v>745</c:v>
                </c:pt>
                <c:pt idx="506">
                  <c:v>745</c:v>
                </c:pt>
                <c:pt idx="507">
                  <c:v>746</c:v>
                </c:pt>
                <c:pt idx="508">
                  <c:v>747</c:v>
                </c:pt>
                <c:pt idx="509">
                  <c:v>747</c:v>
                </c:pt>
                <c:pt idx="510">
                  <c:v>747</c:v>
                </c:pt>
                <c:pt idx="511">
                  <c:v>748</c:v>
                </c:pt>
                <c:pt idx="512">
                  <c:v>749</c:v>
                </c:pt>
                <c:pt idx="513">
                  <c:v>749</c:v>
                </c:pt>
                <c:pt idx="514">
                  <c:v>750</c:v>
                </c:pt>
                <c:pt idx="515">
                  <c:v>752</c:v>
                </c:pt>
                <c:pt idx="516">
                  <c:v>753</c:v>
                </c:pt>
                <c:pt idx="517">
                  <c:v>753</c:v>
                </c:pt>
                <c:pt idx="518">
                  <c:v>753</c:v>
                </c:pt>
                <c:pt idx="519">
                  <c:v>753</c:v>
                </c:pt>
                <c:pt idx="520">
                  <c:v>754</c:v>
                </c:pt>
                <c:pt idx="521">
                  <c:v>754</c:v>
                </c:pt>
                <c:pt idx="522">
                  <c:v>755</c:v>
                </c:pt>
                <c:pt idx="523">
                  <c:v>755</c:v>
                </c:pt>
                <c:pt idx="524">
                  <c:v>756</c:v>
                </c:pt>
                <c:pt idx="525">
                  <c:v>756</c:v>
                </c:pt>
                <c:pt idx="526">
                  <c:v>756</c:v>
                </c:pt>
                <c:pt idx="527">
                  <c:v>756</c:v>
                </c:pt>
                <c:pt idx="528">
                  <c:v>759</c:v>
                </c:pt>
                <c:pt idx="529">
                  <c:v>759</c:v>
                </c:pt>
                <c:pt idx="530">
                  <c:v>759</c:v>
                </c:pt>
                <c:pt idx="531">
                  <c:v>760</c:v>
                </c:pt>
                <c:pt idx="532">
                  <c:v>760</c:v>
                </c:pt>
                <c:pt idx="533">
                  <c:v>760</c:v>
                </c:pt>
                <c:pt idx="534">
                  <c:v>761</c:v>
                </c:pt>
                <c:pt idx="535">
                  <c:v>762</c:v>
                </c:pt>
                <c:pt idx="536">
                  <c:v>762</c:v>
                </c:pt>
                <c:pt idx="537">
                  <c:v>762</c:v>
                </c:pt>
                <c:pt idx="538">
                  <c:v>763</c:v>
                </c:pt>
                <c:pt idx="539">
                  <c:v>763</c:v>
                </c:pt>
                <c:pt idx="540">
                  <c:v>763</c:v>
                </c:pt>
                <c:pt idx="541">
                  <c:v>766</c:v>
                </c:pt>
                <c:pt idx="542">
                  <c:v>766</c:v>
                </c:pt>
                <c:pt idx="543">
                  <c:v>766</c:v>
                </c:pt>
                <c:pt idx="544">
                  <c:v>766</c:v>
                </c:pt>
                <c:pt idx="545">
                  <c:v>766</c:v>
                </c:pt>
                <c:pt idx="546">
                  <c:v>766</c:v>
                </c:pt>
                <c:pt idx="547">
                  <c:v>766</c:v>
                </c:pt>
                <c:pt idx="548">
                  <c:v>767</c:v>
                </c:pt>
                <c:pt idx="549">
                  <c:v>767</c:v>
                </c:pt>
                <c:pt idx="550">
                  <c:v>768</c:v>
                </c:pt>
                <c:pt idx="551">
                  <c:v>768</c:v>
                </c:pt>
                <c:pt idx="552">
                  <c:v>769</c:v>
                </c:pt>
                <c:pt idx="553">
                  <c:v>770</c:v>
                </c:pt>
                <c:pt idx="554">
                  <c:v>770</c:v>
                </c:pt>
                <c:pt idx="555">
                  <c:v>770</c:v>
                </c:pt>
                <c:pt idx="556">
                  <c:v>772</c:v>
                </c:pt>
                <c:pt idx="557">
                  <c:v>772</c:v>
                </c:pt>
                <c:pt idx="558">
                  <c:v>773</c:v>
                </c:pt>
                <c:pt idx="559">
                  <c:v>774</c:v>
                </c:pt>
                <c:pt idx="560">
                  <c:v>774</c:v>
                </c:pt>
                <c:pt idx="561">
                  <c:v>774</c:v>
                </c:pt>
                <c:pt idx="562">
                  <c:v>774</c:v>
                </c:pt>
                <c:pt idx="563">
                  <c:v>775</c:v>
                </c:pt>
                <c:pt idx="564">
                  <c:v>776</c:v>
                </c:pt>
                <c:pt idx="565">
                  <c:v>777</c:v>
                </c:pt>
                <c:pt idx="566">
                  <c:v>779</c:v>
                </c:pt>
                <c:pt idx="567">
                  <c:v>780</c:v>
                </c:pt>
                <c:pt idx="568">
                  <c:v>780</c:v>
                </c:pt>
                <c:pt idx="569">
                  <c:v>781</c:v>
                </c:pt>
                <c:pt idx="570">
                  <c:v>781</c:v>
                </c:pt>
                <c:pt idx="571">
                  <c:v>781</c:v>
                </c:pt>
                <c:pt idx="572">
                  <c:v>781</c:v>
                </c:pt>
                <c:pt idx="573">
                  <c:v>781</c:v>
                </c:pt>
                <c:pt idx="574">
                  <c:v>782</c:v>
                </c:pt>
                <c:pt idx="575">
                  <c:v>783</c:v>
                </c:pt>
                <c:pt idx="576">
                  <c:v>783</c:v>
                </c:pt>
                <c:pt idx="577">
                  <c:v>783</c:v>
                </c:pt>
                <c:pt idx="578">
                  <c:v>783</c:v>
                </c:pt>
                <c:pt idx="579">
                  <c:v>784</c:v>
                </c:pt>
                <c:pt idx="580">
                  <c:v>787</c:v>
                </c:pt>
                <c:pt idx="581">
                  <c:v>787</c:v>
                </c:pt>
                <c:pt idx="582">
                  <c:v>787</c:v>
                </c:pt>
                <c:pt idx="583">
                  <c:v>789</c:v>
                </c:pt>
                <c:pt idx="584">
                  <c:v>790</c:v>
                </c:pt>
                <c:pt idx="585">
                  <c:v>790</c:v>
                </c:pt>
                <c:pt idx="586">
                  <c:v>791</c:v>
                </c:pt>
                <c:pt idx="587">
                  <c:v>794</c:v>
                </c:pt>
                <c:pt idx="588">
                  <c:v>794</c:v>
                </c:pt>
                <c:pt idx="589">
                  <c:v>795</c:v>
                </c:pt>
                <c:pt idx="590">
                  <c:v>796</c:v>
                </c:pt>
                <c:pt idx="591">
                  <c:v>797</c:v>
                </c:pt>
                <c:pt idx="592">
                  <c:v>798</c:v>
                </c:pt>
                <c:pt idx="593">
                  <c:v>798</c:v>
                </c:pt>
                <c:pt idx="594">
                  <c:v>799</c:v>
                </c:pt>
                <c:pt idx="595">
                  <c:v>801</c:v>
                </c:pt>
                <c:pt idx="596">
                  <c:v>802</c:v>
                </c:pt>
                <c:pt idx="597">
                  <c:v>802</c:v>
                </c:pt>
                <c:pt idx="598">
                  <c:v>802</c:v>
                </c:pt>
                <c:pt idx="599">
                  <c:v>802</c:v>
                </c:pt>
                <c:pt idx="600">
                  <c:v>803</c:v>
                </c:pt>
                <c:pt idx="601">
                  <c:v>805</c:v>
                </c:pt>
                <c:pt idx="602">
                  <c:v>805</c:v>
                </c:pt>
                <c:pt idx="603">
                  <c:v>805</c:v>
                </c:pt>
                <c:pt idx="604">
                  <c:v>806</c:v>
                </c:pt>
                <c:pt idx="605">
                  <c:v>809</c:v>
                </c:pt>
                <c:pt idx="606">
                  <c:v>810</c:v>
                </c:pt>
                <c:pt idx="607">
                  <c:v>810</c:v>
                </c:pt>
                <c:pt idx="608">
                  <c:v>810</c:v>
                </c:pt>
                <c:pt idx="609">
                  <c:v>810</c:v>
                </c:pt>
                <c:pt idx="610">
                  <c:v>811</c:v>
                </c:pt>
                <c:pt idx="611">
                  <c:v>811</c:v>
                </c:pt>
                <c:pt idx="612">
                  <c:v>812</c:v>
                </c:pt>
                <c:pt idx="613">
                  <c:v>815</c:v>
                </c:pt>
                <c:pt idx="614">
                  <c:v>815</c:v>
                </c:pt>
                <c:pt idx="615">
                  <c:v>816</c:v>
                </c:pt>
                <c:pt idx="616">
                  <c:v>818</c:v>
                </c:pt>
                <c:pt idx="617">
                  <c:v>818</c:v>
                </c:pt>
                <c:pt idx="618">
                  <c:v>818</c:v>
                </c:pt>
                <c:pt idx="619">
                  <c:v>819</c:v>
                </c:pt>
                <c:pt idx="620">
                  <c:v>819</c:v>
                </c:pt>
                <c:pt idx="621">
                  <c:v>822</c:v>
                </c:pt>
                <c:pt idx="622">
                  <c:v>822</c:v>
                </c:pt>
                <c:pt idx="623">
                  <c:v>823</c:v>
                </c:pt>
                <c:pt idx="624">
                  <c:v>824</c:v>
                </c:pt>
                <c:pt idx="625">
                  <c:v>824</c:v>
                </c:pt>
                <c:pt idx="626">
                  <c:v>824</c:v>
                </c:pt>
                <c:pt idx="627">
                  <c:v>824</c:v>
                </c:pt>
                <c:pt idx="628">
                  <c:v>825</c:v>
                </c:pt>
                <c:pt idx="629">
                  <c:v>826</c:v>
                </c:pt>
                <c:pt idx="630">
                  <c:v>826</c:v>
                </c:pt>
                <c:pt idx="631">
                  <c:v>827</c:v>
                </c:pt>
                <c:pt idx="632">
                  <c:v>828</c:v>
                </c:pt>
                <c:pt idx="633">
                  <c:v>829</c:v>
                </c:pt>
                <c:pt idx="634">
                  <c:v>829</c:v>
                </c:pt>
                <c:pt idx="635">
                  <c:v>829</c:v>
                </c:pt>
                <c:pt idx="636">
                  <c:v>832</c:v>
                </c:pt>
                <c:pt idx="637">
                  <c:v>832</c:v>
                </c:pt>
                <c:pt idx="638">
                  <c:v>832</c:v>
                </c:pt>
                <c:pt idx="639">
                  <c:v>832</c:v>
                </c:pt>
                <c:pt idx="640">
                  <c:v>832</c:v>
                </c:pt>
                <c:pt idx="641">
                  <c:v>833</c:v>
                </c:pt>
                <c:pt idx="642">
                  <c:v>833</c:v>
                </c:pt>
                <c:pt idx="643">
                  <c:v>834</c:v>
                </c:pt>
                <c:pt idx="644">
                  <c:v>836</c:v>
                </c:pt>
                <c:pt idx="645">
                  <c:v>836</c:v>
                </c:pt>
                <c:pt idx="646">
                  <c:v>836</c:v>
                </c:pt>
                <c:pt idx="647">
                  <c:v>836</c:v>
                </c:pt>
                <c:pt idx="648">
                  <c:v>836</c:v>
                </c:pt>
                <c:pt idx="649">
                  <c:v>837</c:v>
                </c:pt>
                <c:pt idx="650">
                  <c:v>838</c:v>
                </c:pt>
                <c:pt idx="651">
                  <c:v>838</c:v>
                </c:pt>
                <c:pt idx="652">
                  <c:v>839</c:v>
                </c:pt>
                <c:pt idx="653">
                  <c:v>839</c:v>
                </c:pt>
                <c:pt idx="654">
                  <c:v>839</c:v>
                </c:pt>
                <c:pt idx="655">
                  <c:v>839</c:v>
                </c:pt>
                <c:pt idx="656">
                  <c:v>839</c:v>
                </c:pt>
                <c:pt idx="657">
                  <c:v>839</c:v>
                </c:pt>
                <c:pt idx="658">
                  <c:v>840</c:v>
                </c:pt>
                <c:pt idx="659">
                  <c:v>840</c:v>
                </c:pt>
                <c:pt idx="660">
                  <c:v>840</c:v>
                </c:pt>
                <c:pt idx="661">
                  <c:v>840</c:v>
                </c:pt>
                <c:pt idx="662">
                  <c:v>842</c:v>
                </c:pt>
                <c:pt idx="663">
                  <c:v>843</c:v>
                </c:pt>
                <c:pt idx="664">
                  <c:v>844</c:v>
                </c:pt>
                <c:pt idx="665">
                  <c:v>844</c:v>
                </c:pt>
                <c:pt idx="666">
                  <c:v>845</c:v>
                </c:pt>
                <c:pt idx="667">
                  <c:v>847</c:v>
                </c:pt>
                <c:pt idx="668">
                  <c:v>847</c:v>
                </c:pt>
                <c:pt idx="669">
                  <c:v>848</c:v>
                </c:pt>
                <c:pt idx="670">
                  <c:v>849</c:v>
                </c:pt>
                <c:pt idx="671">
                  <c:v>850</c:v>
                </c:pt>
                <c:pt idx="672">
                  <c:v>850</c:v>
                </c:pt>
                <c:pt idx="673">
                  <c:v>850</c:v>
                </c:pt>
                <c:pt idx="674">
                  <c:v>851</c:v>
                </c:pt>
                <c:pt idx="675">
                  <c:v>851</c:v>
                </c:pt>
                <c:pt idx="676">
                  <c:v>851</c:v>
                </c:pt>
                <c:pt idx="677">
                  <c:v>852</c:v>
                </c:pt>
                <c:pt idx="678">
                  <c:v>854</c:v>
                </c:pt>
                <c:pt idx="679">
                  <c:v>854</c:v>
                </c:pt>
                <c:pt idx="680">
                  <c:v>857</c:v>
                </c:pt>
                <c:pt idx="681">
                  <c:v>857</c:v>
                </c:pt>
                <c:pt idx="682">
                  <c:v>858</c:v>
                </c:pt>
                <c:pt idx="683">
                  <c:v>858</c:v>
                </c:pt>
                <c:pt idx="684">
                  <c:v>859</c:v>
                </c:pt>
                <c:pt idx="685">
                  <c:v>859</c:v>
                </c:pt>
                <c:pt idx="686">
                  <c:v>860</c:v>
                </c:pt>
                <c:pt idx="687">
                  <c:v>863</c:v>
                </c:pt>
                <c:pt idx="688">
                  <c:v>864</c:v>
                </c:pt>
                <c:pt idx="689">
                  <c:v>865</c:v>
                </c:pt>
                <c:pt idx="690">
                  <c:v>865</c:v>
                </c:pt>
                <c:pt idx="691">
                  <c:v>865</c:v>
                </c:pt>
                <c:pt idx="692">
                  <c:v>865</c:v>
                </c:pt>
                <c:pt idx="693">
                  <c:v>866</c:v>
                </c:pt>
                <c:pt idx="694">
                  <c:v>866</c:v>
                </c:pt>
                <c:pt idx="695">
                  <c:v>868</c:v>
                </c:pt>
                <c:pt idx="696">
                  <c:v>868</c:v>
                </c:pt>
                <c:pt idx="697">
                  <c:v>868</c:v>
                </c:pt>
                <c:pt idx="698">
                  <c:v>871</c:v>
                </c:pt>
                <c:pt idx="699">
                  <c:v>872</c:v>
                </c:pt>
                <c:pt idx="700">
                  <c:v>872</c:v>
                </c:pt>
                <c:pt idx="701">
                  <c:v>873</c:v>
                </c:pt>
                <c:pt idx="702">
                  <c:v>874</c:v>
                </c:pt>
                <c:pt idx="703">
                  <c:v>874</c:v>
                </c:pt>
                <c:pt idx="704">
                  <c:v>875</c:v>
                </c:pt>
                <c:pt idx="705">
                  <c:v>878</c:v>
                </c:pt>
                <c:pt idx="706">
                  <c:v>878</c:v>
                </c:pt>
                <c:pt idx="707">
                  <c:v>879</c:v>
                </c:pt>
                <c:pt idx="708">
                  <c:v>881</c:v>
                </c:pt>
                <c:pt idx="709">
                  <c:v>881</c:v>
                </c:pt>
                <c:pt idx="710">
                  <c:v>881</c:v>
                </c:pt>
                <c:pt idx="711">
                  <c:v>882</c:v>
                </c:pt>
                <c:pt idx="712">
                  <c:v>883</c:v>
                </c:pt>
                <c:pt idx="713">
                  <c:v>885</c:v>
                </c:pt>
                <c:pt idx="714">
                  <c:v>885</c:v>
                </c:pt>
                <c:pt idx="715">
                  <c:v>886</c:v>
                </c:pt>
                <c:pt idx="716">
                  <c:v>886</c:v>
                </c:pt>
                <c:pt idx="717">
                  <c:v>886</c:v>
                </c:pt>
                <c:pt idx="718">
                  <c:v>886</c:v>
                </c:pt>
                <c:pt idx="719">
                  <c:v>887</c:v>
                </c:pt>
                <c:pt idx="720">
                  <c:v>887</c:v>
                </c:pt>
                <c:pt idx="721">
                  <c:v>888</c:v>
                </c:pt>
                <c:pt idx="722">
                  <c:v>888</c:v>
                </c:pt>
                <c:pt idx="723">
                  <c:v>888</c:v>
                </c:pt>
                <c:pt idx="724">
                  <c:v>889</c:v>
                </c:pt>
                <c:pt idx="725">
                  <c:v>891</c:v>
                </c:pt>
                <c:pt idx="726">
                  <c:v>892</c:v>
                </c:pt>
                <c:pt idx="727">
                  <c:v>892</c:v>
                </c:pt>
                <c:pt idx="728">
                  <c:v>892</c:v>
                </c:pt>
                <c:pt idx="729">
                  <c:v>895</c:v>
                </c:pt>
                <c:pt idx="730">
                  <c:v>896</c:v>
                </c:pt>
                <c:pt idx="731">
                  <c:v>896</c:v>
                </c:pt>
                <c:pt idx="732">
                  <c:v>896</c:v>
                </c:pt>
                <c:pt idx="733">
                  <c:v>899</c:v>
                </c:pt>
                <c:pt idx="734">
                  <c:v>899</c:v>
                </c:pt>
                <c:pt idx="735">
                  <c:v>900</c:v>
                </c:pt>
                <c:pt idx="736">
                  <c:v>901</c:v>
                </c:pt>
                <c:pt idx="737">
                  <c:v>902</c:v>
                </c:pt>
                <c:pt idx="738">
                  <c:v>903</c:v>
                </c:pt>
                <c:pt idx="739">
                  <c:v>903</c:v>
                </c:pt>
                <c:pt idx="740">
                  <c:v>904</c:v>
                </c:pt>
                <c:pt idx="741">
                  <c:v>906</c:v>
                </c:pt>
                <c:pt idx="742">
                  <c:v>906</c:v>
                </c:pt>
                <c:pt idx="743">
                  <c:v>907</c:v>
                </c:pt>
                <c:pt idx="744">
                  <c:v>908</c:v>
                </c:pt>
                <c:pt idx="745">
                  <c:v>909</c:v>
                </c:pt>
                <c:pt idx="746">
                  <c:v>909</c:v>
                </c:pt>
                <c:pt idx="747">
                  <c:v>909</c:v>
                </c:pt>
                <c:pt idx="748">
                  <c:v>910</c:v>
                </c:pt>
                <c:pt idx="749">
                  <c:v>910</c:v>
                </c:pt>
                <c:pt idx="750">
                  <c:v>911</c:v>
                </c:pt>
                <c:pt idx="751">
                  <c:v>912</c:v>
                </c:pt>
                <c:pt idx="752">
                  <c:v>913</c:v>
                </c:pt>
                <c:pt idx="753">
                  <c:v>913</c:v>
                </c:pt>
                <c:pt idx="754">
                  <c:v>914</c:v>
                </c:pt>
                <c:pt idx="755">
                  <c:v>914</c:v>
                </c:pt>
                <c:pt idx="756">
                  <c:v>915</c:v>
                </c:pt>
                <c:pt idx="757">
                  <c:v>916</c:v>
                </c:pt>
                <c:pt idx="758">
                  <c:v>916</c:v>
                </c:pt>
                <c:pt idx="759">
                  <c:v>917</c:v>
                </c:pt>
                <c:pt idx="760">
                  <c:v>917</c:v>
                </c:pt>
                <c:pt idx="761">
                  <c:v>921</c:v>
                </c:pt>
                <c:pt idx="762">
                  <c:v>923</c:v>
                </c:pt>
                <c:pt idx="763">
                  <c:v>923</c:v>
                </c:pt>
                <c:pt idx="764">
                  <c:v>923</c:v>
                </c:pt>
                <c:pt idx="765">
                  <c:v>924</c:v>
                </c:pt>
                <c:pt idx="766">
                  <c:v>926</c:v>
                </c:pt>
                <c:pt idx="767">
                  <c:v>927</c:v>
                </c:pt>
                <c:pt idx="768">
                  <c:v>927</c:v>
                </c:pt>
                <c:pt idx="769">
                  <c:v>927</c:v>
                </c:pt>
                <c:pt idx="770">
                  <c:v>928</c:v>
                </c:pt>
                <c:pt idx="771">
                  <c:v>929</c:v>
                </c:pt>
                <c:pt idx="772">
                  <c:v>929</c:v>
                </c:pt>
                <c:pt idx="773">
                  <c:v>929</c:v>
                </c:pt>
                <c:pt idx="774">
                  <c:v>930</c:v>
                </c:pt>
                <c:pt idx="775">
                  <c:v>930</c:v>
                </c:pt>
                <c:pt idx="776">
                  <c:v>931</c:v>
                </c:pt>
                <c:pt idx="777">
                  <c:v>931</c:v>
                </c:pt>
                <c:pt idx="778">
                  <c:v>931</c:v>
                </c:pt>
                <c:pt idx="779">
                  <c:v>931</c:v>
                </c:pt>
                <c:pt idx="780">
                  <c:v>931</c:v>
                </c:pt>
                <c:pt idx="781">
                  <c:v>933</c:v>
                </c:pt>
                <c:pt idx="782">
                  <c:v>933</c:v>
                </c:pt>
                <c:pt idx="783">
                  <c:v>934</c:v>
                </c:pt>
                <c:pt idx="784">
                  <c:v>934</c:v>
                </c:pt>
                <c:pt idx="785">
                  <c:v>935</c:v>
                </c:pt>
                <c:pt idx="786">
                  <c:v>935</c:v>
                </c:pt>
                <c:pt idx="787">
                  <c:v>936</c:v>
                </c:pt>
                <c:pt idx="788">
                  <c:v>936</c:v>
                </c:pt>
                <c:pt idx="789">
                  <c:v>936</c:v>
                </c:pt>
                <c:pt idx="790">
                  <c:v>936</c:v>
                </c:pt>
                <c:pt idx="791">
                  <c:v>936</c:v>
                </c:pt>
                <c:pt idx="792">
                  <c:v>937</c:v>
                </c:pt>
                <c:pt idx="793">
                  <c:v>937</c:v>
                </c:pt>
                <c:pt idx="794">
                  <c:v>938</c:v>
                </c:pt>
                <c:pt idx="795">
                  <c:v>938</c:v>
                </c:pt>
                <c:pt idx="796">
                  <c:v>938</c:v>
                </c:pt>
                <c:pt idx="797">
                  <c:v>941</c:v>
                </c:pt>
                <c:pt idx="798">
                  <c:v>942</c:v>
                </c:pt>
                <c:pt idx="799">
                  <c:v>942</c:v>
                </c:pt>
                <c:pt idx="800">
                  <c:v>943</c:v>
                </c:pt>
                <c:pt idx="801">
                  <c:v>943</c:v>
                </c:pt>
                <c:pt idx="802">
                  <c:v>945</c:v>
                </c:pt>
                <c:pt idx="803">
                  <c:v>945</c:v>
                </c:pt>
                <c:pt idx="804">
                  <c:v>949</c:v>
                </c:pt>
                <c:pt idx="805">
                  <c:v>949</c:v>
                </c:pt>
                <c:pt idx="806">
                  <c:v>950</c:v>
                </c:pt>
                <c:pt idx="807">
                  <c:v>950</c:v>
                </c:pt>
                <c:pt idx="808">
                  <c:v>950</c:v>
                </c:pt>
                <c:pt idx="809">
                  <c:v>951</c:v>
                </c:pt>
                <c:pt idx="810">
                  <c:v>952</c:v>
                </c:pt>
                <c:pt idx="811">
                  <c:v>955</c:v>
                </c:pt>
                <c:pt idx="812">
                  <c:v>956</c:v>
                </c:pt>
                <c:pt idx="813">
                  <c:v>956</c:v>
                </c:pt>
                <c:pt idx="814">
                  <c:v>956</c:v>
                </c:pt>
                <c:pt idx="815">
                  <c:v>957</c:v>
                </c:pt>
                <c:pt idx="816">
                  <c:v>958</c:v>
                </c:pt>
                <c:pt idx="817">
                  <c:v>959</c:v>
                </c:pt>
                <c:pt idx="818">
                  <c:v>959</c:v>
                </c:pt>
                <c:pt idx="819">
                  <c:v>961</c:v>
                </c:pt>
                <c:pt idx="820">
                  <c:v>962</c:v>
                </c:pt>
                <c:pt idx="821">
                  <c:v>963</c:v>
                </c:pt>
                <c:pt idx="822">
                  <c:v>963</c:v>
                </c:pt>
                <c:pt idx="823">
                  <c:v>963</c:v>
                </c:pt>
                <c:pt idx="824">
                  <c:v>965</c:v>
                </c:pt>
                <c:pt idx="825">
                  <c:v>966</c:v>
                </c:pt>
                <c:pt idx="826">
                  <c:v>966</c:v>
                </c:pt>
                <c:pt idx="827">
                  <c:v>966</c:v>
                </c:pt>
                <c:pt idx="828">
                  <c:v>969</c:v>
                </c:pt>
                <c:pt idx="829">
                  <c:v>969</c:v>
                </c:pt>
                <c:pt idx="830">
                  <c:v>970</c:v>
                </c:pt>
                <c:pt idx="831">
                  <c:v>970</c:v>
                </c:pt>
                <c:pt idx="832">
                  <c:v>971</c:v>
                </c:pt>
                <c:pt idx="833">
                  <c:v>972</c:v>
                </c:pt>
                <c:pt idx="834">
                  <c:v>972</c:v>
                </c:pt>
                <c:pt idx="835">
                  <c:v>973</c:v>
                </c:pt>
                <c:pt idx="836">
                  <c:v>975</c:v>
                </c:pt>
                <c:pt idx="837">
                  <c:v>976</c:v>
                </c:pt>
                <c:pt idx="838">
                  <c:v>976</c:v>
                </c:pt>
                <c:pt idx="839">
                  <c:v>977</c:v>
                </c:pt>
                <c:pt idx="840">
                  <c:v>977</c:v>
                </c:pt>
                <c:pt idx="841">
                  <c:v>978</c:v>
                </c:pt>
                <c:pt idx="842">
                  <c:v>979</c:v>
                </c:pt>
                <c:pt idx="843">
                  <c:v>979</c:v>
                </c:pt>
                <c:pt idx="844">
                  <c:v>979</c:v>
                </c:pt>
                <c:pt idx="845">
                  <c:v>980</c:v>
                </c:pt>
                <c:pt idx="846">
                  <c:v>983</c:v>
                </c:pt>
                <c:pt idx="847">
                  <c:v>984</c:v>
                </c:pt>
                <c:pt idx="848">
                  <c:v>986</c:v>
                </c:pt>
                <c:pt idx="849">
                  <c:v>986</c:v>
                </c:pt>
                <c:pt idx="850">
                  <c:v>986</c:v>
                </c:pt>
                <c:pt idx="851">
                  <c:v>990</c:v>
                </c:pt>
                <c:pt idx="852">
                  <c:v>991</c:v>
                </c:pt>
                <c:pt idx="853">
                  <c:v>991</c:v>
                </c:pt>
                <c:pt idx="854">
                  <c:v>991</c:v>
                </c:pt>
                <c:pt idx="855">
                  <c:v>992</c:v>
                </c:pt>
                <c:pt idx="856">
                  <c:v>993</c:v>
                </c:pt>
                <c:pt idx="857">
                  <c:v>993</c:v>
                </c:pt>
                <c:pt idx="858">
                  <c:v>994</c:v>
                </c:pt>
                <c:pt idx="859">
                  <c:v>994</c:v>
                </c:pt>
                <c:pt idx="860">
                  <c:v>994</c:v>
                </c:pt>
                <c:pt idx="861">
                  <c:v>994</c:v>
                </c:pt>
                <c:pt idx="862">
                  <c:v>997</c:v>
                </c:pt>
                <c:pt idx="863">
                  <c:v>997</c:v>
                </c:pt>
                <c:pt idx="864">
                  <c:v>997</c:v>
                </c:pt>
                <c:pt idx="865">
                  <c:v>998</c:v>
                </c:pt>
                <c:pt idx="866">
                  <c:v>998</c:v>
                </c:pt>
                <c:pt idx="867">
                  <c:v>999</c:v>
                </c:pt>
                <c:pt idx="868">
                  <c:v>1000</c:v>
                </c:pt>
                <c:pt idx="869">
                  <c:v>1001</c:v>
                </c:pt>
                <c:pt idx="870">
                  <c:v>1001</c:v>
                </c:pt>
                <c:pt idx="871">
                  <c:v>1004</c:v>
                </c:pt>
                <c:pt idx="872">
                  <c:v>1005</c:v>
                </c:pt>
                <c:pt idx="873">
                  <c:v>1006</c:v>
                </c:pt>
                <c:pt idx="874">
                  <c:v>1007</c:v>
                </c:pt>
                <c:pt idx="875">
                  <c:v>1007</c:v>
                </c:pt>
                <c:pt idx="876">
                  <c:v>1007</c:v>
                </c:pt>
                <c:pt idx="877">
                  <c:v>1008</c:v>
                </c:pt>
                <c:pt idx="878">
                  <c:v>1008</c:v>
                </c:pt>
                <c:pt idx="879">
                  <c:v>1011</c:v>
                </c:pt>
                <c:pt idx="880">
                  <c:v>1012</c:v>
                </c:pt>
                <c:pt idx="881">
                  <c:v>1012</c:v>
                </c:pt>
                <c:pt idx="882">
                  <c:v>1014</c:v>
                </c:pt>
                <c:pt idx="883">
                  <c:v>1015</c:v>
                </c:pt>
                <c:pt idx="884">
                  <c:v>1015</c:v>
                </c:pt>
                <c:pt idx="885">
                  <c:v>1016</c:v>
                </c:pt>
                <c:pt idx="886">
                  <c:v>1018</c:v>
                </c:pt>
                <c:pt idx="887">
                  <c:v>1018</c:v>
                </c:pt>
                <c:pt idx="888">
                  <c:v>1020</c:v>
                </c:pt>
                <c:pt idx="889">
                  <c:v>1021</c:v>
                </c:pt>
                <c:pt idx="890">
                  <c:v>1021</c:v>
                </c:pt>
                <c:pt idx="891">
                  <c:v>1021</c:v>
                </c:pt>
                <c:pt idx="892">
                  <c:v>1022</c:v>
                </c:pt>
                <c:pt idx="893">
                  <c:v>1022</c:v>
                </c:pt>
                <c:pt idx="894">
                  <c:v>1022</c:v>
                </c:pt>
                <c:pt idx="895">
                  <c:v>1025</c:v>
                </c:pt>
                <c:pt idx="896">
                  <c:v>1025</c:v>
                </c:pt>
                <c:pt idx="897">
                  <c:v>1025</c:v>
                </c:pt>
                <c:pt idx="898">
                  <c:v>1027</c:v>
                </c:pt>
                <c:pt idx="899">
                  <c:v>1027</c:v>
                </c:pt>
                <c:pt idx="900">
                  <c:v>1028</c:v>
                </c:pt>
                <c:pt idx="901">
                  <c:v>1028</c:v>
                </c:pt>
                <c:pt idx="902">
                  <c:v>1029</c:v>
                </c:pt>
                <c:pt idx="903">
                  <c:v>1029</c:v>
                </c:pt>
                <c:pt idx="904">
                  <c:v>1030</c:v>
                </c:pt>
                <c:pt idx="905">
                  <c:v>1030</c:v>
                </c:pt>
                <c:pt idx="906">
                  <c:v>1032</c:v>
                </c:pt>
                <c:pt idx="907">
                  <c:v>1032</c:v>
                </c:pt>
                <c:pt idx="908">
                  <c:v>1033</c:v>
                </c:pt>
                <c:pt idx="909">
                  <c:v>1034</c:v>
                </c:pt>
                <c:pt idx="910">
                  <c:v>1035</c:v>
                </c:pt>
                <c:pt idx="911">
                  <c:v>1036</c:v>
                </c:pt>
                <c:pt idx="912">
                  <c:v>1039</c:v>
                </c:pt>
                <c:pt idx="913">
                  <c:v>1039</c:v>
                </c:pt>
                <c:pt idx="914">
                  <c:v>1039</c:v>
                </c:pt>
                <c:pt idx="915">
                  <c:v>1040</c:v>
                </c:pt>
                <c:pt idx="916">
                  <c:v>1040</c:v>
                </c:pt>
                <c:pt idx="917">
                  <c:v>1041</c:v>
                </c:pt>
                <c:pt idx="918">
                  <c:v>1042</c:v>
                </c:pt>
                <c:pt idx="919">
                  <c:v>1046</c:v>
                </c:pt>
                <c:pt idx="920">
                  <c:v>1047</c:v>
                </c:pt>
                <c:pt idx="921">
                  <c:v>1048</c:v>
                </c:pt>
                <c:pt idx="922">
                  <c:v>1048</c:v>
                </c:pt>
                <c:pt idx="923">
                  <c:v>1049</c:v>
                </c:pt>
                <c:pt idx="924">
                  <c:v>1050</c:v>
                </c:pt>
                <c:pt idx="925">
                  <c:v>1051</c:v>
                </c:pt>
                <c:pt idx="926">
                  <c:v>1053</c:v>
                </c:pt>
                <c:pt idx="927">
                  <c:v>1054</c:v>
                </c:pt>
                <c:pt idx="928">
                  <c:v>1055</c:v>
                </c:pt>
                <c:pt idx="929">
                  <c:v>1056</c:v>
                </c:pt>
                <c:pt idx="930">
                  <c:v>1057</c:v>
                </c:pt>
                <c:pt idx="931">
                  <c:v>1057</c:v>
                </c:pt>
                <c:pt idx="932">
                  <c:v>1057</c:v>
                </c:pt>
                <c:pt idx="933">
                  <c:v>1058</c:v>
                </c:pt>
                <c:pt idx="934">
                  <c:v>1059</c:v>
                </c:pt>
                <c:pt idx="935">
                  <c:v>1060</c:v>
                </c:pt>
                <c:pt idx="936">
                  <c:v>1062</c:v>
                </c:pt>
                <c:pt idx="937">
                  <c:v>1063</c:v>
                </c:pt>
                <c:pt idx="938">
                  <c:v>1063</c:v>
                </c:pt>
                <c:pt idx="939">
                  <c:v>1064</c:v>
                </c:pt>
                <c:pt idx="940">
                  <c:v>1067</c:v>
                </c:pt>
                <c:pt idx="941">
                  <c:v>1067</c:v>
                </c:pt>
                <c:pt idx="942">
                  <c:v>1068</c:v>
                </c:pt>
                <c:pt idx="943">
                  <c:v>1070</c:v>
                </c:pt>
                <c:pt idx="944">
                  <c:v>1074</c:v>
                </c:pt>
                <c:pt idx="945">
                  <c:v>1074</c:v>
                </c:pt>
                <c:pt idx="946">
                  <c:v>1074</c:v>
                </c:pt>
                <c:pt idx="947">
                  <c:v>1076</c:v>
                </c:pt>
                <c:pt idx="948">
                  <c:v>1076</c:v>
                </c:pt>
                <c:pt idx="949">
                  <c:v>1077</c:v>
                </c:pt>
                <c:pt idx="950">
                  <c:v>1078</c:v>
                </c:pt>
                <c:pt idx="951">
                  <c:v>1081</c:v>
                </c:pt>
                <c:pt idx="952">
                  <c:v>1082</c:v>
                </c:pt>
                <c:pt idx="953">
                  <c:v>1083</c:v>
                </c:pt>
                <c:pt idx="954">
                  <c:v>1084</c:v>
                </c:pt>
                <c:pt idx="955">
                  <c:v>1084</c:v>
                </c:pt>
                <c:pt idx="956">
                  <c:v>1085</c:v>
                </c:pt>
                <c:pt idx="957">
                  <c:v>1089</c:v>
                </c:pt>
                <c:pt idx="958">
                  <c:v>1092</c:v>
                </c:pt>
                <c:pt idx="959">
                  <c:v>1093</c:v>
                </c:pt>
                <c:pt idx="960">
                  <c:v>1095</c:v>
                </c:pt>
                <c:pt idx="961">
                  <c:v>1096</c:v>
                </c:pt>
                <c:pt idx="962">
                  <c:v>1096</c:v>
                </c:pt>
                <c:pt idx="963">
                  <c:v>1097</c:v>
                </c:pt>
                <c:pt idx="964">
                  <c:v>1099</c:v>
                </c:pt>
              </c:numCache>
            </c:numRef>
          </c:cat>
          <c:val>
            <c:numRef>
              <c:f>'F03_1a_1_PEP_CLI_Y KM Data'!$C$5:$C$969</c:f>
              <c:numCache>
                <c:formatCode>########0</c:formatCode>
                <c:ptCount val="965"/>
                <c:pt idx="0">
                  <c:v>0</c:v>
                </c:pt>
                <c:pt idx="1">
                  <c:v>0</c:v>
                </c:pt>
                <c:pt idx="2">
                  <c:v>0</c:v>
                </c:pt>
                <c:pt idx="3">
                  <c:v>0</c:v>
                </c:pt>
                <c:pt idx="4">
                  <c:v>0</c:v>
                </c:pt>
                <c:pt idx="5" formatCode="0.0000000">
                  <c:v>0.12987012987012</c:v>
                </c:pt>
                <c:pt idx="6" formatCode="0.0000000">
                  <c:v>0.25974025974025</c:v>
                </c:pt>
                <c:pt idx="7" formatCode="0.0000000">
                  <c:v>0.51948051948050999</c:v>
                </c:pt>
                <c:pt idx="8" formatCode="0.0000000">
                  <c:v>0.77922077922077004</c:v>
                </c:pt>
                <c:pt idx="9" formatCode="0.0000000">
                  <c:v>0.77922077922077004</c:v>
                </c:pt>
                <c:pt idx="10" formatCode="0.0000000">
                  <c:v>0.90909090909089996</c:v>
                </c:pt>
                <c:pt idx="11" formatCode="0.0000000">
                  <c:v>1.1688311688311599</c:v>
                </c:pt>
                <c:pt idx="12" formatCode="0.0000000">
                  <c:v>1.4285714285714199</c:v>
                </c:pt>
                <c:pt idx="13" formatCode="0.0000000">
                  <c:v>1.4285714285714199</c:v>
                </c:pt>
                <c:pt idx="14" formatCode="0.0000000">
                  <c:v>1.4285714285714199</c:v>
                </c:pt>
                <c:pt idx="15" formatCode="0.0000000">
                  <c:v>1.4285714285714199</c:v>
                </c:pt>
                <c:pt idx="16" formatCode="0.0000000">
                  <c:v>1.5584415584415501</c:v>
                </c:pt>
                <c:pt idx="17" formatCode="0.0000000">
                  <c:v>1.68831168831167</c:v>
                </c:pt>
                <c:pt idx="18" formatCode="0.0000000">
                  <c:v>1.8181818181818099</c:v>
                </c:pt>
                <c:pt idx="19" formatCode="0.0000000">
                  <c:v>1.94805194805193</c:v>
                </c:pt>
                <c:pt idx="20" formatCode="0.0000000">
                  <c:v>1.94805194805193</c:v>
                </c:pt>
                <c:pt idx="21" formatCode="0.0000000">
                  <c:v>1.94805194805193</c:v>
                </c:pt>
                <c:pt idx="22" formatCode="0.0000000">
                  <c:v>2.0779220779220702</c:v>
                </c:pt>
                <c:pt idx="23" formatCode="0.0000000">
                  <c:v>2.2077922077921901</c:v>
                </c:pt>
                <c:pt idx="24" formatCode="0.0000000">
                  <c:v>2.3376623376623198</c:v>
                </c:pt>
                <c:pt idx="25" formatCode="0.0000000">
                  <c:v>2.3376623376623198</c:v>
                </c:pt>
                <c:pt idx="26" formatCode="0.0000000">
                  <c:v>2.3376623376623198</c:v>
                </c:pt>
                <c:pt idx="27" formatCode="0.0000000">
                  <c:v>2.4677053971328</c:v>
                </c:pt>
                <c:pt idx="28" formatCode="0.0000000">
                  <c:v>2.4677053971328</c:v>
                </c:pt>
                <c:pt idx="29" formatCode="0.0000000">
                  <c:v>2.4677053971328</c:v>
                </c:pt>
                <c:pt idx="30" formatCode="0.0000000">
                  <c:v>2.4677053971328</c:v>
                </c:pt>
                <c:pt idx="31" formatCode="0.0000000">
                  <c:v>2.5979220788455799</c:v>
                </c:pt>
                <c:pt idx="32" formatCode="0.0000000">
                  <c:v>2.72813876055835</c:v>
                </c:pt>
                <c:pt idx="33" formatCode="0.0000000">
                  <c:v>2.72813876055835</c:v>
                </c:pt>
                <c:pt idx="34" formatCode="0.0000000">
                  <c:v>2.72813876055835</c:v>
                </c:pt>
                <c:pt idx="35" formatCode="##0.00000">
                  <c:v>2.85852999546377</c:v>
                </c:pt>
                <c:pt idx="36" formatCode="##0.00000">
                  <c:v>2.85852999546377</c:v>
                </c:pt>
                <c:pt idx="37" formatCode="##0.00000">
                  <c:v>2.85852999546377</c:v>
                </c:pt>
                <c:pt idx="38" formatCode="0.0000000">
                  <c:v>2.9889212303691801</c:v>
                </c:pt>
                <c:pt idx="39" formatCode="0.0000000">
                  <c:v>3.24970370018002</c:v>
                </c:pt>
                <c:pt idx="40" formatCode="0.0000000">
                  <c:v>3.24970370018002</c:v>
                </c:pt>
                <c:pt idx="41" formatCode="0.0000000">
                  <c:v>3.3800949350854301</c:v>
                </c:pt>
                <c:pt idx="42" formatCode="0.0000000">
                  <c:v>3.3800949350854301</c:v>
                </c:pt>
                <c:pt idx="43" formatCode="0.0000000">
                  <c:v>3.64122981363926</c:v>
                </c:pt>
                <c:pt idx="44" formatCode="0.0000000">
                  <c:v>3.7717972529161701</c:v>
                </c:pt>
                <c:pt idx="45" formatCode="0.0000000">
                  <c:v>3.7717972529161701</c:v>
                </c:pt>
                <c:pt idx="46" formatCode="0.0000000">
                  <c:v>3.9023646921930699</c:v>
                </c:pt>
                <c:pt idx="47" formatCode="0.0000000">
                  <c:v>4.0329321314699902</c:v>
                </c:pt>
                <c:pt idx="48" formatCode="0.0000000">
                  <c:v>4.0329321314699902</c:v>
                </c:pt>
                <c:pt idx="49" formatCode="0.0000000">
                  <c:v>4.0329321314699902</c:v>
                </c:pt>
                <c:pt idx="50" formatCode="0.0000000">
                  <c:v>4.0329321314699902</c:v>
                </c:pt>
                <c:pt idx="51" formatCode="0.0000000">
                  <c:v>4.0329321314699902</c:v>
                </c:pt>
                <c:pt idx="52" formatCode="0.0000000">
                  <c:v>4.1634995707469002</c:v>
                </c:pt>
                <c:pt idx="53" formatCode="0.0000000">
                  <c:v>4.1634995707469002</c:v>
                </c:pt>
                <c:pt idx="54" formatCode="0.0000000">
                  <c:v>4.6864818377551103</c:v>
                </c:pt>
                <c:pt idx="55" formatCode="0.0000000">
                  <c:v>4.8172274045071504</c:v>
                </c:pt>
                <c:pt idx="56" formatCode="0.0000000">
                  <c:v>4.8172274045071504</c:v>
                </c:pt>
                <c:pt idx="57" formatCode="0.0000000">
                  <c:v>4.8172274045071504</c:v>
                </c:pt>
                <c:pt idx="58" formatCode="#0.000000">
                  <c:v>4.94797297125921</c:v>
                </c:pt>
                <c:pt idx="59" formatCode="0.0000000">
                  <c:v>5.2094641047633097</c:v>
                </c:pt>
                <c:pt idx="60" formatCode="0.0000000">
                  <c:v>5.4709552382674103</c:v>
                </c:pt>
                <c:pt idx="61" formatCode="0.0000000">
                  <c:v>5.4709552382674103</c:v>
                </c:pt>
                <c:pt idx="62" formatCode="0.0000000">
                  <c:v>5.73244637177151</c:v>
                </c:pt>
                <c:pt idx="63" formatCode="0.0000000">
                  <c:v>5.73244637177151</c:v>
                </c:pt>
                <c:pt idx="64" formatCode="0.0000000">
                  <c:v>5.9939375052755999</c:v>
                </c:pt>
                <c:pt idx="65" formatCode="0.0000000">
                  <c:v>5.9939375052755999</c:v>
                </c:pt>
                <c:pt idx="66" formatCode="0.0000000">
                  <c:v>5.9939375052755999</c:v>
                </c:pt>
                <c:pt idx="67" formatCode="0.0000000">
                  <c:v>6.3867204962006401</c:v>
                </c:pt>
                <c:pt idx="68" formatCode="0.0000000">
                  <c:v>6.5176481598423202</c:v>
                </c:pt>
                <c:pt idx="69" formatCode="0.0000000">
                  <c:v>6.5176481598423202</c:v>
                </c:pt>
                <c:pt idx="70" formatCode="0.0000000">
                  <c:v>6.6485758234840002</c:v>
                </c:pt>
                <c:pt idx="71" formatCode="0.0000000">
                  <c:v>6.6485758234840002</c:v>
                </c:pt>
                <c:pt idx="72" formatCode="0.0000000">
                  <c:v>6.7795034871256696</c:v>
                </c:pt>
                <c:pt idx="73" formatCode="0.0000000">
                  <c:v>6.7795034871256696</c:v>
                </c:pt>
                <c:pt idx="74" formatCode="0.0000000">
                  <c:v>6.9104311507673497</c:v>
                </c:pt>
                <c:pt idx="75" formatCode="0.0000000">
                  <c:v>7.0413588144090298</c:v>
                </c:pt>
                <c:pt idx="76" formatCode="0.0000000">
                  <c:v>7.3032141416923801</c:v>
                </c:pt>
                <c:pt idx="77" formatCode="0.0000000">
                  <c:v>7.5650694689757403</c:v>
                </c:pt>
                <c:pt idx="78" formatCode="0.0000000">
                  <c:v>7.5650694689757403</c:v>
                </c:pt>
                <c:pt idx="79" formatCode="0.0000000">
                  <c:v>7.6959971326174204</c:v>
                </c:pt>
                <c:pt idx="80" formatCode="0.0000000">
                  <c:v>7.8269247962591004</c:v>
                </c:pt>
                <c:pt idx="81" formatCode="0.0000000">
                  <c:v>7.9578524599007698</c:v>
                </c:pt>
                <c:pt idx="82" formatCode="0.0000000">
                  <c:v>7.9578524599007698</c:v>
                </c:pt>
                <c:pt idx="83" formatCode="0.0000000">
                  <c:v>8.0889666301858103</c:v>
                </c:pt>
                <c:pt idx="84" formatCode="0.0000000">
                  <c:v>8.2200808004708605</c:v>
                </c:pt>
                <c:pt idx="85" formatCode="#0.000000">
                  <c:v>8.3511949707559001</c:v>
                </c:pt>
                <c:pt idx="86" formatCode="0.0000000">
                  <c:v>8.4823091410409308</c:v>
                </c:pt>
                <c:pt idx="87" formatCode="0.0000000">
                  <c:v>8.4823091410409308</c:v>
                </c:pt>
                <c:pt idx="88" formatCode="0.0000000">
                  <c:v>8.4823091410409308</c:v>
                </c:pt>
                <c:pt idx="89" formatCode="0.0000000">
                  <c:v>8.61361142347846</c:v>
                </c:pt>
                <c:pt idx="90" formatCode="0.0000000">
                  <c:v>8.7449137059159892</c:v>
                </c:pt>
                <c:pt idx="91" formatCode="0.0000000">
                  <c:v>9.0075182707910599</c:v>
                </c:pt>
                <c:pt idx="92" formatCode="0.0000000">
                  <c:v>9.1388205532285909</c:v>
                </c:pt>
                <c:pt idx="93" formatCode="0.0000000">
                  <c:v>9.2701228356661201</c:v>
                </c:pt>
                <c:pt idx="94" formatCode="0.0000000">
                  <c:v>9.4014251181036599</c:v>
                </c:pt>
                <c:pt idx="95" formatCode="0.0000000">
                  <c:v>9.5327274005411908</c:v>
                </c:pt>
                <c:pt idx="96" formatCode="0.0000000">
                  <c:v>9.66402968297872</c:v>
                </c:pt>
                <c:pt idx="97" formatCode="0.0000000">
                  <c:v>9.66402968297872</c:v>
                </c:pt>
                <c:pt idx="98" formatCode="0.0000000">
                  <c:v>9.66402968297872</c:v>
                </c:pt>
                <c:pt idx="99" formatCode="#0.000000">
                  <c:v>9.7953319654162403</c:v>
                </c:pt>
                <c:pt idx="100" formatCode="0.0000000">
                  <c:v>9.9266342478537908</c:v>
                </c:pt>
                <c:pt idx="101" formatCode="0.0000000">
                  <c:v>9.9266342478537908</c:v>
                </c:pt>
                <c:pt idx="102" formatCode="0.0000000">
                  <c:v>9.9266342478537908</c:v>
                </c:pt>
                <c:pt idx="103" formatCode="0.0000000">
                  <c:v>9.9266342478537908</c:v>
                </c:pt>
                <c:pt idx="104" formatCode="#0.000000">
                  <c:v>10.0579365302913</c:v>
                </c:pt>
                <c:pt idx="105" formatCode="#0.000000">
                  <c:v>10.189238812728901</c:v>
                </c:pt>
                <c:pt idx="106" formatCode="#0.000000">
                  <c:v>10.4518433776039</c:v>
                </c:pt>
                <c:pt idx="107" formatCode="#0.000000">
                  <c:v>10.583145660041501</c:v>
                </c:pt>
                <c:pt idx="108" formatCode="#0.000000">
                  <c:v>10.714447942479</c:v>
                </c:pt>
                <c:pt idx="109" formatCode="#0.000000">
                  <c:v>10.714447942479</c:v>
                </c:pt>
                <c:pt idx="110" formatCode="##0.00000">
                  <c:v>10.8457502249165</c:v>
                </c:pt>
                <c:pt idx="111" formatCode="##0.00000">
                  <c:v>10.8457502249165</c:v>
                </c:pt>
                <c:pt idx="112" formatCode="##0.00000">
                  <c:v>10.8457502249165</c:v>
                </c:pt>
                <c:pt idx="113" formatCode="##0.00000">
                  <c:v>10.8457502249165</c:v>
                </c:pt>
                <c:pt idx="114" formatCode="##0.00000">
                  <c:v>10.8457502249165</c:v>
                </c:pt>
                <c:pt idx="115" formatCode="##0.00000">
                  <c:v>10.8457502249165</c:v>
                </c:pt>
                <c:pt idx="116" formatCode="##0.00000">
                  <c:v>10.8457502249165</c:v>
                </c:pt>
                <c:pt idx="117" formatCode="##0.00000">
                  <c:v>10.977440401836899</c:v>
                </c:pt>
                <c:pt idx="118" formatCode="#0.000000">
                  <c:v>11.109130578757201</c:v>
                </c:pt>
                <c:pt idx="119" formatCode="#0.000000">
                  <c:v>11.2408207556776</c:v>
                </c:pt>
                <c:pt idx="120" formatCode="#0.000000">
                  <c:v>11.2408207556776</c:v>
                </c:pt>
                <c:pt idx="121" formatCode="#0.000000">
                  <c:v>11.2408207556776</c:v>
                </c:pt>
                <c:pt idx="122" formatCode="#0.000000">
                  <c:v>11.2408207556776</c:v>
                </c:pt>
                <c:pt idx="123" formatCode="#0.000000">
                  <c:v>11.372510932597899</c:v>
                </c:pt>
                <c:pt idx="124" formatCode="#0.000000">
                  <c:v>11.635891286438699</c:v>
                </c:pt>
                <c:pt idx="125" formatCode="#0.000000">
                  <c:v>11.767581463359001</c:v>
                </c:pt>
                <c:pt idx="126" formatCode="#0.000000">
                  <c:v>11.8992716402794</c:v>
                </c:pt>
                <c:pt idx="127" formatCode="#0.000000">
                  <c:v>12.030961817199699</c:v>
                </c:pt>
                <c:pt idx="128" formatCode="#0.000000">
                  <c:v>12.2943421710404</c:v>
                </c:pt>
                <c:pt idx="129" formatCode="#0.000000">
                  <c:v>12.2943421710404</c:v>
                </c:pt>
                <c:pt idx="130" formatCode="#0.000000">
                  <c:v>12.426032347960801</c:v>
                </c:pt>
                <c:pt idx="131" formatCode="#0.000000">
                  <c:v>12.426032347960801</c:v>
                </c:pt>
                <c:pt idx="132" formatCode="#0.000000">
                  <c:v>12.5577225248812</c:v>
                </c:pt>
                <c:pt idx="133" formatCode="#0.000000">
                  <c:v>12.5577225248812</c:v>
                </c:pt>
                <c:pt idx="134" formatCode="#0.000000">
                  <c:v>12.689412701801499</c:v>
                </c:pt>
                <c:pt idx="135" formatCode="#0.000000">
                  <c:v>12.689412701801499</c:v>
                </c:pt>
                <c:pt idx="136" formatCode="#0.000000">
                  <c:v>12.689412701801499</c:v>
                </c:pt>
                <c:pt idx="137" formatCode="#0.000000">
                  <c:v>12.689412701801499</c:v>
                </c:pt>
                <c:pt idx="138" formatCode="#0.000000">
                  <c:v>12.689412701801499</c:v>
                </c:pt>
                <c:pt idx="139" formatCode="#0.000000">
                  <c:v>12.689412701801499</c:v>
                </c:pt>
                <c:pt idx="140" formatCode="#0.000000">
                  <c:v>12.689412701801499</c:v>
                </c:pt>
                <c:pt idx="141" formatCode="#0.000000">
                  <c:v>12.8213018064816</c:v>
                </c:pt>
                <c:pt idx="142" formatCode="#0.000000">
                  <c:v>12.9531909111617</c:v>
                </c:pt>
                <c:pt idx="143" formatCode="#0.000000">
                  <c:v>12.9531909111617</c:v>
                </c:pt>
                <c:pt idx="144" formatCode="##0.00000">
                  <c:v>13.085080015841701</c:v>
                </c:pt>
                <c:pt idx="145" formatCode="##0.00000">
                  <c:v>13.085080015841701</c:v>
                </c:pt>
                <c:pt idx="146" formatCode="##0.00000">
                  <c:v>13.085080015841701</c:v>
                </c:pt>
                <c:pt idx="147" formatCode="##0.00000">
                  <c:v>13.085080015841701</c:v>
                </c:pt>
                <c:pt idx="148" formatCode="##0.00000">
                  <c:v>13.085080015841701</c:v>
                </c:pt>
                <c:pt idx="149" formatCode="##0.00000">
                  <c:v>13.085080015841701</c:v>
                </c:pt>
                <c:pt idx="150" formatCode="##0.00000">
                  <c:v>13.2171695598906</c:v>
                </c:pt>
                <c:pt idx="151" formatCode="##0.00000">
                  <c:v>13.2171695598906</c:v>
                </c:pt>
                <c:pt idx="152" formatCode="#0.000000">
                  <c:v>13.349259103939501</c:v>
                </c:pt>
                <c:pt idx="153" formatCode="#0.000000">
                  <c:v>13.613438192037201</c:v>
                </c:pt>
                <c:pt idx="154" formatCode="#0.000000">
                  <c:v>13.7455277360861</c:v>
                </c:pt>
                <c:pt idx="155" formatCode="#0.000000">
                  <c:v>13.877617280134899</c:v>
                </c:pt>
                <c:pt idx="156" formatCode="#0.000000">
                  <c:v>14.0097068241838</c:v>
                </c:pt>
                <c:pt idx="157" formatCode="#0.000000">
                  <c:v>14.0097068241838</c:v>
                </c:pt>
                <c:pt idx="158" formatCode="#0.000000">
                  <c:v>14.141796368232701</c:v>
                </c:pt>
                <c:pt idx="159" formatCode="#0.000000">
                  <c:v>14.2738859122816</c:v>
                </c:pt>
                <c:pt idx="160" formatCode="#0.000000">
                  <c:v>14.405975456330401</c:v>
                </c:pt>
                <c:pt idx="161" formatCode="#0.000000">
                  <c:v>14.405975456330401</c:v>
                </c:pt>
                <c:pt idx="162" formatCode="#0.000000">
                  <c:v>14.405975456330401</c:v>
                </c:pt>
                <c:pt idx="163" formatCode="#0.000000">
                  <c:v>14.405975456330401</c:v>
                </c:pt>
                <c:pt idx="164" formatCode="#0.000000">
                  <c:v>14.5380650003793</c:v>
                </c:pt>
                <c:pt idx="165" formatCode="#0.000000">
                  <c:v>14.5380650003793</c:v>
                </c:pt>
                <c:pt idx="166" formatCode="#0.000000">
                  <c:v>14.5380650003793</c:v>
                </c:pt>
                <c:pt idx="167" formatCode="#0.000000">
                  <c:v>14.5380650003793</c:v>
                </c:pt>
                <c:pt idx="168" formatCode="#0.000000">
                  <c:v>14.6701545444282</c:v>
                </c:pt>
                <c:pt idx="169" formatCode="#0.000000">
                  <c:v>14.6701545444282</c:v>
                </c:pt>
                <c:pt idx="170" formatCode="#0.000000">
                  <c:v>14.802244088477</c:v>
                </c:pt>
                <c:pt idx="171" formatCode="#0.000000">
                  <c:v>14.934333632525901</c:v>
                </c:pt>
                <c:pt idx="172" formatCode="#0.000000">
                  <c:v>15.0664231765748</c:v>
                </c:pt>
                <c:pt idx="173" formatCode="#0.000000">
                  <c:v>15.0664231765748</c:v>
                </c:pt>
                <c:pt idx="174" formatCode="#0.000000">
                  <c:v>15.1985127206237</c:v>
                </c:pt>
                <c:pt idx="175" formatCode="#0.000000">
                  <c:v>15.1985127206237</c:v>
                </c:pt>
                <c:pt idx="176" formatCode="#0.000000">
                  <c:v>15.3306022646725</c:v>
                </c:pt>
                <c:pt idx="177" formatCode="#0.000000">
                  <c:v>15.4626918087214</c:v>
                </c:pt>
                <c:pt idx="178" formatCode="#0.000000">
                  <c:v>15.4626918087214</c:v>
                </c:pt>
                <c:pt idx="179" formatCode="#0.000000">
                  <c:v>15.594781352770299</c:v>
                </c:pt>
                <c:pt idx="180" formatCode="#0.000000">
                  <c:v>15.7268708968192</c:v>
                </c:pt>
                <c:pt idx="181" formatCode="#0.000000">
                  <c:v>15.7268708968192</c:v>
                </c:pt>
                <c:pt idx="182" formatCode="#0.000000">
                  <c:v>15.7268708968192</c:v>
                </c:pt>
                <c:pt idx="183" formatCode="#0.000000">
                  <c:v>15.7268708968192</c:v>
                </c:pt>
                <c:pt idx="184" formatCode="##0.00000">
                  <c:v>15.858960440868</c:v>
                </c:pt>
                <c:pt idx="185" formatCode="##0.00000">
                  <c:v>15.858960440868</c:v>
                </c:pt>
                <c:pt idx="186" formatCode="##0.00000">
                  <c:v>15.858960440868</c:v>
                </c:pt>
                <c:pt idx="187" formatCode="##0.00000">
                  <c:v>15.858960440868</c:v>
                </c:pt>
                <c:pt idx="188" formatCode="##0.00000">
                  <c:v>15.9910499849169</c:v>
                </c:pt>
                <c:pt idx="189" formatCode="##0.00000">
                  <c:v>15.9910499849169</c:v>
                </c:pt>
                <c:pt idx="190" formatCode="##0.00000">
                  <c:v>15.9910499849169</c:v>
                </c:pt>
                <c:pt idx="191" formatCode="##0.00000">
                  <c:v>15.9910499849169</c:v>
                </c:pt>
                <c:pt idx="192" formatCode="##0.00000">
                  <c:v>16.123139528965801</c:v>
                </c:pt>
                <c:pt idx="193" formatCode="#0.000000">
                  <c:v>16.255229073014601</c:v>
                </c:pt>
                <c:pt idx="194" formatCode="#0.000000">
                  <c:v>16.387318617063499</c:v>
                </c:pt>
                <c:pt idx="195" formatCode="#0.000000">
                  <c:v>16.387318617063499</c:v>
                </c:pt>
                <c:pt idx="196" formatCode="#0.000000">
                  <c:v>16.387318617063499</c:v>
                </c:pt>
                <c:pt idx="197" formatCode="#0.000000">
                  <c:v>16.387318617063499</c:v>
                </c:pt>
                <c:pt idx="198" formatCode="#0.000000">
                  <c:v>16.519617163555498</c:v>
                </c:pt>
                <c:pt idx="199" formatCode="#0.000000">
                  <c:v>16.519617163555498</c:v>
                </c:pt>
                <c:pt idx="200" formatCode="#0.000000">
                  <c:v>16.651915710047501</c:v>
                </c:pt>
                <c:pt idx="201" formatCode="#0.000000">
                  <c:v>16.651915710047501</c:v>
                </c:pt>
                <c:pt idx="202" formatCode="#0.000000">
                  <c:v>16.651915710047501</c:v>
                </c:pt>
                <c:pt idx="203" formatCode="#0.000000">
                  <c:v>16.784214256539499</c:v>
                </c:pt>
                <c:pt idx="204" formatCode="#0.000000">
                  <c:v>16.784214256539499</c:v>
                </c:pt>
                <c:pt idx="205" formatCode="#0.000000">
                  <c:v>16.784214256539499</c:v>
                </c:pt>
                <c:pt idx="206" formatCode="#0.000000">
                  <c:v>16.916512803031502</c:v>
                </c:pt>
                <c:pt idx="207" formatCode="#0.000000">
                  <c:v>17.048811349523501</c:v>
                </c:pt>
                <c:pt idx="208" formatCode="##0.00000">
                  <c:v>17.181109896015499</c:v>
                </c:pt>
                <c:pt idx="209" formatCode="#0.000000">
                  <c:v>17.313408442507399</c:v>
                </c:pt>
                <c:pt idx="210" formatCode="#0.000000">
                  <c:v>17.445706988999401</c:v>
                </c:pt>
                <c:pt idx="211" formatCode="#0.000000">
                  <c:v>17.445706988999401</c:v>
                </c:pt>
                <c:pt idx="212" formatCode="#0.000000">
                  <c:v>17.5780055354914</c:v>
                </c:pt>
                <c:pt idx="213" formatCode="#0.000000">
                  <c:v>17.710304081983399</c:v>
                </c:pt>
                <c:pt idx="214" formatCode="#0.000000">
                  <c:v>17.710304081983399</c:v>
                </c:pt>
                <c:pt idx="215" formatCode="#0.000000">
                  <c:v>17.710304081983399</c:v>
                </c:pt>
                <c:pt idx="216" formatCode="#0.000000">
                  <c:v>17.710304081983399</c:v>
                </c:pt>
                <c:pt idx="217" formatCode="#0.000000">
                  <c:v>17.843029397980199</c:v>
                </c:pt>
                <c:pt idx="218" formatCode="#0.000000">
                  <c:v>17.843029397980199</c:v>
                </c:pt>
                <c:pt idx="219" formatCode="#0.000000">
                  <c:v>17.975754713977</c:v>
                </c:pt>
                <c:pt idx="220" formatCode="#0.000000">
                  <c:v>17.975754713977</c:v>
                </c:pt>
                <c:pt idx="221" formatCode="#0.000000">
                  <c:v>18.1086951439381</c:v>
                </c:pt>
                <c:pt idx="222" formatCode="#0.000000">
                  <c:v>18.1086951439381</c:v>
                </c:pt>
                <c:pt idx="223" formatCode="#0.000000">
                  <c:v>18.1086951439381</c:v>
                </c:pt>
                <c:pt idx="224" formatCode="#0.000000">
                  <c:v>18.1086951439381</c:v>
                </c:pt>
                <c:pt idx="225" formatCode="#0.000000">
                  <c:v>18.1086951439381</c:v>
                </c:pt>
                <c:pt idx="226" formatCode="#0.000000">
                  <c:v>18.1086951439381</c:v>
                </c:pt>
                <c:pt idx="227" formatCode="#0.000000">
                  <c:v>18.241851737200001</c:v>
                </c:pt>
                <c:pt idx="228" formatCode="#0.000000">
                  <c:v>18.241851737200001</c:v>
                </c:pt>
                <c:pt idx="229" formatCode="#0.000000">
                  <c:v>18.375008330461899</c:v>
                </c:pt>
                <c:pt idx="230" formatCode="#0.000000">
                  <c:v>18.375008330461899</c:v>
                </c:pt>
                <c:pt idx="231" formatCode="#0.000000">
                  <c:v>18.375008330461899</c:v>
                </c:pt>
                <c:pt idx="232" formatCode="#0.000000">
                  <c:v>18.5081649237238</c:v>
                </c:pt>
                <c:pt idx="233" formatCode="#0.000000">
                  <c:v>18.5081649237238</c:v>
                </c:pt>
                <c:pt idx="234" formatCode="#0.000000">
                  <c:v>18.641321516985698</c:v>
                </c:pt>
                <c:pt idx="235" formatCode="#0.000000">
                  <c:v>18.7744781102476</c:v>
                </c:pt>
                <c:pt idx="236" formatCode="#0.000000">
                  <c:v>18.907634703509402</c:v>
                </c:pt>
                <c:pt idx="237" formatCode="#0.000000">
                  <c:v>18.907634703509402</c:v>
                </c:pt>
                <c:pt idx="238" formatCode="#0.000000">
                  <c:v>19.0407912967713</c:v>
                </c:pt>
                <c:pt idx="239" formatCode="#0.000000">
                  <c:v>19.0407912967713</c:v>
                </c:pt>
                <c:pt idx="240" formatCode="#0.000000">
                  <c:v>19.0407912967713</c:v>
                </c:pt>
                <c:pt idx="241" formatCode="#0.000000">
                  <c:v>19.0407912967713</c:v>
                </c:pt>
                <c:pt idx="242" formatCode="#0.000000">
                  <c:v>19.0407912967713</c:v>
                </c:pt>
                <c:pt idx="243" formatCode="#0.000000">
                  <c:v>19.174167258391201</c:v>
                </c:pt>
                <c:pt idx="244" formatCode="#0.000000">
                  <c:v>19.174167258391201</c:v>
                </c:pt>
                <c:pt idx="245" formatCode="#0.000000">
                  <c:v>19.174167258391201</c:v>
                </c:pt>
                <c:pt idx="246" formatCode="#0.000000">
                  <c:v>19.174167258391201</c:v>
                </c:pt>
                <c:pt idx="247" formatCode="#0.000000">
                  <c:v>19.174167258391201</c:v>
                </c:pt>
                <c:pt idx="248" formatCode="#0.000000">
                  <c:v>19.174167258391201</c:v>
                </c:pt>
                <c:pt idx="249" formatCode="#0.000000">
                  <c:v>19.174167258391201</c:v>
                </c:pt>
                <c:pt idx="250" formatCode="#0.000000">
                  <c:v>19.174167258391201</c:v>
                </c:pt>
                <c:pt idx="251" formatCode="#0.000000">
                  <c:v>19.174167258391201</c:v>
                </c:pt>
                <c:pt idx="252" formatCode="#0.000000">
                  <c:v>19.307984862268</c:v>
                </c:pt>
                <c:pt idx="253" formatCode="#0.000000">
                  <c:v>19.4418024661448</c:v>
                </c:pt>
                <c:pt idx="254" formatCode="#0.000000">
                  <c:v>19.4418024661448</c:v>
                </c:pt>
                <c:pt idx="255" formatCode="##0.00000">
                  <c:v>19.575620070021699</c:v>
                </c:pt>
                <c:pt idx="256" formatCode="#0.000000">
                  <c:v>19.709437673898499</c:v>
                </c:pt>
                <c:pt idx="257" formatCode="#0.000000">
                  <c:v>19.843255277775299</c:v>
                </c:pt>
                <c:pt idx="258" formatCode="#0.000000">
                  <c:v>19.843255277775299</c:v>
                </c:pt>
                <c:pt idx="259" formatCode="#0.000000">
                  <c:v>19.843255277775299</c:v>
                </c:pt>
                <c:pt idx="260" formatCode="#0.000000">
                  <c:v>20.111338036043598</c:v>
                </c:pt>
                <c:pt idx="261" formatCode="#0.000000">
                  <c:v>20.111338036043598</c:v>
                </c:pt>
                <c:pt idx="262" formatCode="#0.000000">
                  <c:v>20.111338036043598</c:v>
                </c:pt>
                <c:pt idx="263" formatCode="#0.000000">
                  <c:v>20.111338036043598</c:v>
                </c:pt>
                <c:pt idx="264" formatCode="#0.000000">
                  <c:v>20.245830732952701</c:v>
                </c:pt>
                <c:pt idx="265" formatCode="#0.000000">
                  <c:v>20.245830732952701</c:v>
                </c:pt>
                <c:pt idx="266" formatCode="#0.000000">
                  <c:v>20.245830732952701</c:v>
                </c:pt>
                <c:pt idx="267" formatCode="#0.000000">
                  <c:v>20.245830732952701</c:v>
                </c:pt>
                <c:pt idx="268" formatCode="#0.000000">
                  <c:v>20.245830732952701</c:v>
                </c:pt>
                <c:pt idx="269" formatCode="#0.000000">
                  <c:v>20.3805506134713</c:v>
                </c:pt>
                <c:pt idx="270" formatCode="#0.000000">
                  <c:v>20.3805506134713</c:v>
                </c:pt>
                <c:pt idx="271" formatCode="#0.000000">
                  <c:v>20.3805506134713</c:v>
                </c:pt>
                <c:pt idx="272" formatCode="#0.000000">
                  <c:v>20.3805506134713</c:v>
                </c:pt>
                <c:pt idx="273" formatCode="#0.000000">
                  <c:v>20.3805506134713</c:v>
                </c:pt>
                <c:pt idx="274" formatCode="#0.000000">
                  <c:v>20.3805506134713</c:v>
                </c:pt>
                <c:pt idx="275" formatCode="#0.000000">
                  <c:v>20.515727946895002</c:v>
                </c:pt>
                <c:pt idx="276" formatCode="#0.000000">
                  <c:v>20.515727946895002</c:v>
                </c:pt>
                <c:pt idx="277" formatCode="#0.000000">
                  <c:v>20.515727946895002</c:v>
                </c:pt>
                <c:pt idx="278" formatCode="#0.000000">
                  <c:v>20.515727946895002</c:v>
                </c:pt>
                <c:pt idx="279" formatCode="#0.000000">
                  <c:v>20.515727946895002</c:v>
                </c:pt>
                <c:pt idx="280" formatCode="#0.000000">
                  <c:v>20.515727946895002</c:v>
                </c:pt>
                <c:pt idx="281" formatCode="#0.000000">
                  <c:v>20.7874690479312</c:v>
                </c:pt>
                <c:pt idx="282" formatCode="#0.000000">
                  <c:v>20.7874690479312</c:v>
                </c:pt>
                <c:pt idx="283" formatCode="#0.000000">
                  <c:v>20.7874690479312</c:v>
                </c:pt>
                <c:pt idx="284" formatCode="#0.000000">
                  <c:v>20.7874690479312</c:v>
                </c:pt>
                <c:pt idx="285" formatCode="#0.000000">
                  <c:v>20.7874690479312</c:v>
                </c:pt>
                <c:pt idx="286" formatCode="#0.000000">
                  <c:v>20.7874690479312</c:v>
                </c:pt>
                <c:pt idx="287" formatCode="#0.000000">
                  <c:v>20.7874690479312</c:v>
                </c:pt>
                <c:pt idx="288" formatCode="#0.000000">
                  <c:v>20.7874690479312</c:v>
                </c:pt>
                <c:pt idx="289" formatCode="#0.000000">
                  <c:v>20.7874690479312</c:v>
                </c:pt>
                <c:pt idx="290" formatCode="#0.000000">
                  <c:v>20.7874690479312</c:v>
                </c:pt>
                <c:pt idx="291" formatCode="#0.000000">
                  <c:v>20.7874690479312</c:v>
                </c:pt>
                <c:pt idx="292" formatCode="#0.000000">
                  <c:v>20.7874690479312</c:v>
                </c:pt>
                <c:pt idx="293" formatCode="#0.000000">
                  <c:v>20.7874690479312</c:v>
                </c:pt>
                <c:pt idx="294" formatCode="#0.000000">
                  <c:v>20.7874690479312</c:v>
                </c:pt>
                <c:pt idx="295" formatCode="#0.000000">
                  <c:v>20.7874690479312</c:v>
                </c:pt>
                <c:pt idx="296" formatCode="#0.000000">
                  <c:v>20.7874690479312</c:v>
                </c:pt>
                <c:pt idx="297" formatCode="#0.000000">
                  <c:v>20.7874690479312</c:v>
                </c:pt>
                <c:pt idx="298" formatCode="#0.000000">
                  <c:v>20.7874690479312</c:v>
                </c:pt>
                <c:pt idx="299" formatCode="#0.000000">
                  <c:v>20.7874690479312</c:v>
                </c:pt>
                <c:pt idx="300" formatCode="#0.000000">
                  <c:v>20.7874690479312</c:v>
                </c:pt>
                <c:pt idx="301" formatCode="#0.000000">
                  <c:v>20.7874690479312</c:v>
                </c:pt>
                <c:pt idx="302" formatCode="#0.000000">
                  <c:v>20.9274205160444</c:v>
                </c:pt>
                <c:pt idx="303" formatCode="#0.000000">
                  <c:v>20.9274205160444</c:v>
                </c:pt>
                <c:pt idx="304" formatCode="#0.000000">
                  <c:v>20.9274205160444</c:v>
                </c:pt>
                <c:pt idx="305" formatCode="#0.000000">
                  <c:v>21.067869147454601</c:v>
                </c:pt>
                <c:pt idx="306" formatCode="#0.000000">
                  <c:v>21.067869147454601</c:v>
                </c:pt>
                <c:pt idx="307" formatCode="#0.000000">
                  <c:v>21.067869147454601</c:v>
                </c:pt>
                <c:pt idx="308" formatCode="#0.000000">
                  <c:v>21.067869147454601</c:v>
                </c:pt>
                <c:pt idx="309" formatCode="#0.000000">
                  <c:v>21.067869147454601</c:v>
                </c:pt>
                <c:pt idx="310" formatCode="#0.000000">
                  <c:v>21.067869147454601</c:v>
                </c:pt>
                <c:pt idx="311" formatCode="#0.000000">
                  <c:v>21.067869147454601</c:v>
                </c:pt>
                <c:pt idx="312" formatCode="#0.000000">
                  <c:v>21.067869147454601</c:v>
                </c:pt>
                <c:pt idx="313" formatCode="#0.000000">
                  <c:v>21.067869147454601</c:v>
                </c:pt>
                <c:pt idx="314" formatCode="#0.000000">
                  <c:v>21.067869147454601</c:v>
                </c:pt>
                <c:pt idx="315" formatCode="#0.000000">
                  <c:v>21.067869147454601</c:v>
                </c:pt>
                <c:pt idx="316" formatCode="#0.000000">
                  <c:v>21.067869147454601</c:v>
                </c:pt>
                <c:pt idx="317" formatCode="#0.000000">
                  <c:v>21.067869147454601</c:v>
                </c:pt>
                <c:pt idx="318" formatCode="#0.000000">
                  <c:v>21.067869147454601</c:v>
                </c:pt>
                <c:pt idx="319" formatCode="#0.000000">
                  <c:v>21.067869147454601</c:v>
                </c:pt>
                <c:pt idx="320" formatCode="#0.000000">
                  <c:v>21.067869147454601</c:v>
                </c:pt>
                <c:pt idx="321" formatCode="#0.000000">
                  <c:v>21.067869147454601</c:v>
                </c:pt>
                <c:pt idx="322" formatCode="#0.000000">
                  <c:v>21.067869147454601</c:v>
                </c:pt>
                <c:pt idx="323" formatCode="#0.000000">
                  <c:v>21.067869147454601</c:v>
                </c:pt>
                <c:pt idx="324" formatCode="#0.000000">
                  <c:v>21.067869147454601</c:v>
                </c:pt>
                <c:pt idx="325" formatCode="#0.000000">
                  <c:v>21.067869147454601</c:v>
                </c:pt>
                <c:pt idx="326" formatCode="#0.000000">
                  <c:v>21.067869147454601</c:v>
                </c:pt>
                <c:pt idx="327" formatCode="#0.000000">
                  <c:v>21.067869147454601</c:v>
                </c:pt>
                <c:pt idx="328" formatCode="#0.000000">
                  <c:v>21.067869147454601</c:v>
                </c:pt>
                <c:pt idx="329" formatCode="#0.000000">
                  <c:v>21.067869147454601</c:v>
                </c:pt>
                <c:pt idx="330" formatCode="#0.000000">
                  <c:v>21.067869147454601</c:v>
                </c:pt>
                <c:pt idx="331" formatCode="#0.000000">
                  <c:v>21.067869147454601</c:v>
                </c:pt>
                <c:pt idx="332" formatCode="#0.000000">
                  <c:v>21.067869147454601</c:v>
                </c:pt>
                <c:pt idx="333" formatCode="#0.000000">
                  <c:v>21.067869147454601</c:v>
                </c:pt>
                <c:pt idx="334" formatCode="#0.000000">
                  <c:v>21.356997831896201</c:v>
                </c:pt>
                <c:pt idx="335" formatCode="#0.000000">
                  <c:v>21.356997831896201</c:v>
                </c:pt>
                <c:pt idx="336" formatCode="#0.000000">
                  <c:v>21.356997831896201</c:v>
                </c:pt>
                <c:pt idx="337" formatCode="#0.000000">
                  <c:v>21.356997831896201</c:v>
                </c:pt>
                <c:pt idx="338" formatCode="#0.000000">
                  <c:v>21.356997831896201</c:v>
                </c:pt>
                <c:pt idx="339" formatCode="#0.000000">
                  <c:v>21.356997831896201</c:v>
                </c:pt>
                <c:pt idx="340" formatCode="#0.000000">
                  <c:v>21.356997831896201</c:v>
                </c:pt>
                <c:pt idx="341" formatCode="#0.000000">
                  <c:v>21.356997831896201</c:v>
                </c:pt>
                <c:pt idx="342" formatCode="#0.000000">
                  <c:v>21.356997831896201</c:v>
                </c:pt>
                <c:pt idx="343" formatCode="#0.000000">
                  <c:v>21.356997831896201</c:v>
                </c:pt>
                <c:pt idx="344" formatCode="#0.000000">
                  <c:v>21.356997831896201</c:v>
                </c:pt>
                <c:pt idx="345" formatCode="#0.000000">
                  <c:v>21.356997831896201</c:v>
                </c:pt>
                <c:pt idx="346" formatCode="#0.000000">
                  <c:v>21.356997831896201</c:v>
                </c:pt>
                <c:pt idx="347" formatCode="#0.000000">
                  <c:v>21.356997831896201</c:v>
                </c:pt>
                <c:pt idx="348" formatCode="#0.000000">
                  <c:v>21.356997831896201</c:v>
                </c:pt>
                <c:pt idx="349" formatCode="#0.000000">
                  <c:v>21.356997831896201</c:v>
                </c:pt>
                <c:pt idx="350" formatCode="#0.000000">
                  <c:v>21.356997831896201</c:v>
                </c:pt>
                <c:pt idx="351" formatCode="#0.000000">
                  <c:v>21.356997831896201</c:v>
                </c:pt>
                <c:pt idx="352" formatCode="#0.000000">
                  <c:v>21.356997831896201</c:v>
                </c:pt>
                <c:pt idx="353" formatCode="#0.000000">
                  <c:v>21.356997831896201</c:v>
                </c:pt>
                <c:pt idx="354" formatCode="#0.000000">
                  <c:v>21.356997831896201</c:v>
                </c:pt>
                <c:pt idx="355" formatCode="#0.000000">
                  <c:v>21.356997831896201</c:v>
                </c:pt>
                <c:pt idx="356" formatCode="#0.000000">
                  <c:v>21.356997831896201</c:v>
                </c:pt>
                <c:pt idx="357" formatCode="#0.000000">
                  <c:v>21.356997831896201</c:v>
                </c:pt>
                <c:pt idx="358" formatCode="#0.000000">
                  <c:v>21.356997831896201</c:v>
                </c:pt>
                <c:pt idx="359" formatCode="#0.000000">
                  <c:v>21.356997831896201</c:v>
                </c:pt>
                <c:pt idx="360" formatCode="#0.000000">
                  <c:v>21.356997831896201</c:v>
                </c:pt>
                <c:pt idx="361" formatCode="#0.000000">
                  <c:v>21.504823023941501</c:v>
                </c:pt>
                <c:pt idx="362" formatCode="#0.000000">
                  <c:v>21.504823023941501</c:v>
                </c:pt>
                <c:pt idx="363" formatCode="#0.000000">
                  <c:v>21.504823023941501</c:v>
                </c:pt>
                <c:pt idx="364" formatCode="#0.000000">
                  <c:v>21.504823023941501</c:v>
                </c:pt>
                <c:pt idx="365" formatCode="#0.000000">
                  <c:v>21.504823023941501</c:v>
                </c:pt>
                <c:pt idx="366" formatCode="#0.000000">
                  <c:v>21.504823023941501</c:v>
                </c:pt>
                <c:pt idx="367" formatCode="#0.000000">
                  <c:v>21.504823023941501</c:v>
                </c:pt>
                <c:pt idx="368" formatCode="#0.000000">
                  <c:v>21.504823023941501</c:v>
                </c:pt>
                <c:pt idx="369" formatCode="#0.000000">
                  <c:v>21.504823023941501</c:v>
                </c:pt>
                <c:pt idx="370" formatCode="#0.000000">
                  <c:v>21.504823023941501</c:v>
                </c:pt>
                <c:pt idx="371" formatCode="#0.000000">
                  <c:v>21.504823023941501</c:v>
                </c:pt>
                <c:pt idx="372" formatCode="#0.000000">
                  <c:v>21.504823023941501</c:v>
                </c:pt>
                <c:pt idx="373" formatCode="#0.000000">
                  <c:v>21.504823023941501</c:v>
                </c:pt>
                <c:pt idx="374" formatCode="#0.000000">
                  <c:v>21.504823023941501</c:v>
                </c:pt>
                <c:pt idx="375" formatCode="#0.000000">
                  <c:v>21.504823023941501</c:v>
                </c:pt>
                <c:pt idx="376" formatCode="#0.000000">
                  <c:v>21.504823023941501</c:v>
                </c:pt>
                <c:pt idx="377" formatCode="#0.000000">
                  <c:v>21.504823023941501</c:v>
                </c:pt>
                <c:pt idx="378" formatCode="#0.000000">
                  <c:v>21.504823023941501</c:v>
                </c:pt>
                <c:pt idx="379" formatCode="#0.000000">
                  <c:v>21.504823023941501</c:v>
                </c:pt>
                <c:pt idx="380" formatCode="#0.000000">
                  <c:v>21.504823023941501</c:v>
                </c:pt>
                <c:pt idx="381" formatCode="#0.000000">
                  <c:v>21.504823023941501</c:v>
                </c:pt>
                <c:pt idx="382" formatCode="#0.000000">
                  <c:v>21.6569454599416</c:v>
                </c:pt>
                <c:pt idx="383" formatCode="#0.000000">
                  <c:v>21.6569454599416</c:v>
                </c:pt>
                <c:pt idx="384" formatCode="#0.000000">
                  <c:v>21.6569454599416</c:v>
                </c:pt>
                <c:pt idx="385" formatCode="#0.000000">
                  <c:v>21.6569454599416</c:v>
                </c:pt>
                <c:pt idx="386" formatCode="#0.000000">
                  <c:v>21.6569454599416</c:v>
                </c:pt>
                <c:pt idx="387" formatCode="#0.000000">
                  <c:v>21.6569454599416</c:v>
                </c:pt>
                <c:pt idx="388" formatCode="#0.000000">
                  <c:v>21.6569454599416</c:v>
                </c:pt>
                <c:pt idx="389" formatCode="#0.000000">
                  <c:v>21.6569454599416</c:v>
                </c:pt>
                <c:pt idx="390" formatCode="#0.000000">
                  <c:v>21.6569454599416</c:v>
                </c:pt>
                <c:pt idx="391" formatCode="#0.000000">
                  <c:v>21.6569454599416</c:v>
                </c:pt>
                <c:pt idx="392" formatCode="#0.000000">
                  <c:v>21.6569454599416</c:v>
                </c:pt>
                <c:pt idx="393" formatCode="#0.000000">
                  <c:v>21.6569454599416</c:v>
                </c:pt>
                <c:pt idx="394" formatCode="#0.000000">
                  <c:v>21.6569454599416</c:v>
                </c:pt>
                <c:pt idx="395" formatCode="#0.000000">
                  <c:v>21.6569454599416</c:v>
                </c:pt>
                <c:pt idx="396" formatCode="#0.000000">
                  <c:v>21.6569454599416</c:v>
                </c:pt>
                <c:pt idx="397" formatCode="#0.000000">
                  <c:v>21.6569454599416</c:v>
                </c:pt>
                <c:pt idx="398" formatCode="#0.000000">
                  <c:v>21.6569454599416</c:v>
                </c:pt>
                <c:pt idx="399" formatCode="#0.000000">
                  <c:v>21.6569454599416</c:v>
                </c:pt>
                <c:pt idx="400" formatCode="#0.000000">
                  <c:v>21.6569454599416</c:v>
                </c:pt>
                <c:pt idx="401" formatCode="#0.000000">
                  <c:v>21.6569454599416</c:v>
                </c:pt>
                <c:pt idx="402" formatCode="#0.000000">
                  <c:v>21.6569454599416</c:v>
                </c:pt>
                <c:pt idx="403" formatCode="#0.000000">
                  <c:v>21.6569454599416</c:v>
                </c:pt>
                <c:pt idx="404" formatCode="#0.000000">
                  <c:v>21.6569454599416</c:v>
                </c:pt>
                <c:pt idx="405" formatCode="#0.000000">
                  <c:v>21.6569454599416</c:v>
                </c:pt>
                <c:pt idx="406" formatCode="#0.000000">
                  <c:v>21.6569454599416</c:v>
                </c:pt>
                <c:pt idx="407" formatCode="#0.000000">
                  <c:v>21.6569454599416</c:v>
                </c:pt>
                <c:pt idx="408" formatCode="#0.000000">
                  <c:v>21.6569454599416</c:v>
                </c:pt>
                <c:pt idx="409" formatCode="#0.000000">
                  <c:v>21.6569454599416</c:v>
                </c:pt>
                <c:pt idx="410" formatCode="#0.000000">
                  <c:v>21.6569454599416</c:v>
                </c:pt>
                <c:pt idx="411" formatCode="#0.000000">
                  <c:v>21.6569454599416</c:v>
                </c:pt>
                <c:pt idx="412" formatCode="#0.000000">
                  <c:v>21.6569454599416</c:v>
                </c:pt>
                <c:pt idx="413" formatCode="#0.000000">
                  <c:v>21.6569454599416</c:v>
                </c:pt>
                <c:pt idx="414" formatCode="#0.000000">
                  <c:v>21.6569454599416</c:v>
                </c:pt>
                <c:pt idx="415" formatCode="#0.000000">
                  <c:v>21.6569454599416</c:v>
                </c:pt>
                <c:pt idx="416" formatCode="#0.000000">
                  <c:v>21.6569454599416</c:v>
                </c:pt>
                <c:pt idx="417" formatCode="#0.000000">
                  <c:v>21.6569454599416</c:v>
                </c:pt>
                <c:pt idx="418" formatCode="#0.000000">
                  <c:v>21.6569454599416</c:v>
                </c:pt>
                <c:pt idx="419" formatCode="#0.000000">
                  <c:v>21.6569454599416</c:v>
                </c:pt>
                <c:pt idx="420" formatCode="#0.000000">
                  <c:v>21.6569454599416</c:v>
                </c:pt>
                <c:pt idx="421" formatCode="#0.000000">
                  <c:v>21.6569454599416</c:v>
                </c:pt>
                <c:pt idx="422" formatCode="#0.000000">
                  <c:v>21.6569454599416</c:v>
                </c:pt>
                <c:pt idx="423" formatCode="#0.000000">
                  <c:v>21.6569454599416</c:v>
                </c:pt>
                <c:pt idx="424" formatCode="#0.000000">
                  <c:v>21.6569454599416</c:v>
                </c:pt>
                <c:pt idx="425" formatCode="#0.000000">
                  <c:v>21.6569454599416</c:v>
                </c:pt>
                <c:pt idx="426" formatCode="#0.000000">
                  <c:v>21.6569454599416</c:v>
                </c:pt>
                <c:pt idx="427" formatCode="#0.000000">
                  <c:v>21.6569454599416</c:v>
                </c:pt>
                <c:pt idx="428" formatCode="#0.000000">
                  <c:v>21.6569454599416</c:v>
                </c:pt>
                <c:pt idx="429" formatCode="#0.000000">
                  <c:v>21.6569454599416</c:v>
                </c:pt>
                <c:pt idx="430" formatCode="#0.000000">
                  <c:v>21.6569454599416</c:v>
                </c:pt>
                <c:pt idx="431" formatCode="#0.000000">
                  <c:v>21.6569454599416</c:v>
                </c:pt>
                <c:pt idx="432" formatCode="#0.000000">
                  <c:v>21.6569454599416</c:v>
                </c:pt>
                <c:pt idx="433" formatCode="#0.000000">
                  <c:v>21.6569454599416</c:v>
                </c:pt>
                <c:pt idx="434" formatCode="#0.000000">
                  <c:v>21.6569454599416</c:v>
                </c:pt>
                <c:pt idx="435" formatCode="#0.000000">
                  <c:v>21.6569454599416</c:v>
                </c:pt>
                <c:pt idx="436" formatCode="#0.000000">
                  <c:v>21.6569454599416</c:v>
                </c:pt>
                <c:pt idx="437" formatCode="#0.000000">
                  <c:v>21.6569454599416</c:v>
                </c:pt>
                <c:pt idx="438" formatCode="#0.000000">
                  <c:v>21.6569454599416</c:v>
                </c:pt>
                <c:pt idx="439" formatCode="#0.000000">
                  <c:v>21.6569454599416</c:v>
                </c:pt>
                <c:pt idx="440" formatCode="#0.000000">
                  <c:v>21.6569454599416</c:v>
                </c:pt>
                <c:pt idx="441" formatCode="#0.000000">
                  <c:v>21.6569454599416</c:v>
                </c:pt>
                <c:pt idx="442" formatCode="#0.000000">
                  <c:v>21.6569454599416</c:v>
                </c:pt>
                <c:pt idx="443" formatCode="#0.000000">
                  <c:v>21.6569454599416</c:v>
                </c:pt>
                <c:pt idx="444" formatCode="#0.000000">
                  <c:v>21.6569454599416</c:v>
                </c:pt>
                <c:pt idx="445" formatCode="#0.000000">
                  <c:v>21.6569454599416</c:v>
                </c:pt>
                <c:pt idx="446" formatCode="#0.000000">
                  <c:v>21.6569454599416</c:v>
                </c:pt>
                <c:pt idx="447" formatCode="#0.000000">
                  <c:v>21.6569454599416</c:v>
                </c:pt>
                <c:pt idx="448" formatCode="#0.000000">
                  <c:v>21.6569454599416</c:v>
                </c:pt>
                <c:pt idx="449" formatCode="#0.000000">
                  <c:v>21.6569454599416</c:v>
                </c:pt>
                <c:pt idx="450" formatCode="#0.000000">
                  <c:v>21.6569454599416</c:v>
                </c:pt>
                <c:pt idx="451" formatCode="#0.000000">
                  <c:v>21.6569454599416</c:v>
                </c:pt>
                <c:pt idx="452" formatCode="#0.000000">
                  <c:v>21.6569454599416</c:v>
                </c:pt>
                <c:pt idx="453" formatCode="#0.000000">
                  <c:v>21.6569454599416</c:v>
                </c:pt>
                <c:pt idx="454" formatCode="#0.000000">
                  <c:v>21.6569454599416</c:v>
                </c:pt>
                <c:pt idx="455" formatCode="#0.000000">
                  <c:v>21.6569454599416</c:v>
                </c:pt>
                <c:pt idx="456" formatCode="#0.000000">
                  <c:v>21.6569454599416</c:v>
                </c:pt>
                <c:pt idx="457" formatCode="#0.000000">
                  <c:v>21.6569454599416</c:v>
                </c:pt>
                <c:pt idx="458" formatCode="#0.000000">
                  <c:v>21.8276274959766</c:v>
                </c:pt>
                <c:pt idx="459" formatCode="#0.000000">
                  <c:v>21.8276274959766</c:v>
                </c:pt>
                <c:pt idx="460" formatCode="#0.000000">
                  <c:v>21.8276274959766</c:v>
                </c:pt>
                <c:pt idx="461" formatCode="#0.000000">
                  <c:v>21.8276274959766</c:v>
                </c:pt>
                <c:pt idx="462" formatCode="#0.000000">
                  <c:v>21.8276274959766</c:v>
                </c:pt>
                <c:pt idx="463" formatCode="#0.000000">
                  <c:v>21.8276274959766</c:v>
                </c:pt>
                <c:pt idx="464" formatCode="#0.000000">
                  <c:v>21.8276274959766</c:v>
                </c:pt>
                <c:pt idx="465" formatCode="#0.000000">
                  <c:v>21.8276274959766</c:v>
                </c:pt>
                <c:pt idx="466" formatCode="#0.000000">
                  <c:v>21.8276274959766</c:v>
                </c:pt>
                <c:pt idx="467" formatCode="#0.000000">
                  <c:v>21.8276274959766</c:v>
                </c:pt>
                <c:pt idx="468" formatCode="#0.000000">
                  <c:v>21.8276274959766</c:v>
                </c:pt>
                <c:pt idx="469" formatCode="#0.000000">
                  <c:v>21.8276274959766</c:v>
                </c:pt>
                <c:pt idx="470" formatCode="#0.000000">
                  <c:v>21.8276274959766</c:v>
                </c:pt>
                <c:pt idx="471" formatCode="#0.000000">
                  <c:v>21.8276274959766</c:v>
                </c:pt>
                <c:pt idx="472" formatCode="#0.000000">
                  <c:v>21.8276274959766</c:v>
                </c:pt>
                <c:pt idx="473" formatCode="#0.000000">
                  <c:v>21.8276274959766</c:v>
                </c:pt>
                <c:pt idx="474" formatCode="#0.000000">
                  <c:v>21.8276274959766</c:v>
                </c:pt>
                <c:pt idx="475" formatCode="#0.000000">
                  <c:v>21.8276274959766</c:v>
                </c:pt>
                <c:pt idx="476" formatCode="#0.000000">
                  <c:v>21.8276274959766</c:v>
                </c:pt>
                <c:pt idx="477" formatCode="#0.000000">
                  <c:v>21.8276274959766</c:v>
                </c:pt>
                <c:pt idx="478" formatCode="#0.000000">
                  <c:v>21.8276274959766</c:v>
                </c:pt>
                <c:pt idx="479" formatCode="#0.000000">
                  <c:v>21.8276274959766</c:v>
                </c:pt>
                <c:pt idx="480" formatCode="#0.000000">
                  <c:v>21.8276274959766</c:v>
                </c:pt>
                <c:pt idx="481" formatCode="#0.000000">
                  <c:v>21.8276274959766</c:v>
                </c:pt>
                <c:pt idx="482" formatCode="#0.000000">
                  <c:v>21.8276274959766</c:v>
                </c:pt>
                <c:pt idx="483" formatCode="#0.000000">
                  <c:v>21.8276274959766</c:v>
                </c:pt>
                <c:pt idx="484" formatCode="#0.000000">
                  <c:v>21.8276274959766</c:v>
                </c:pt>
                <c:pt idx="485" formatCode="#0.000000">
                  <c:v>21.8276274959766</c:v>
                </c:pt>
                <c:pt idx="486" formatCode="#0.000000">
                  <c:v>21.8276274959766</c:v>
                </c:pt>
                <c:pt idx="487" formatCode="#0.000000">
                  <c:v>21.8276274959766</c:v>
                </c:pt>
                <c:pt idx="488" formatCode="#0.000000">
                  <c:v>21.8276274959766</c:v>
                </c:pt>
                <c:pt idx="489" formatCode="#0.000000">
                  <c:v>21.8276274959766</c:v>
                </c:pt>
                <c:pt idx="490" formatCode="#0.000000">
                  <c:v>22.004488067252701</c:v>
                </c:pt>
                <c:pt idx="491" formatCode="#0.000000">
                  <c:v>22.004488067252701</c:v>
                </c:pt>
                <c:pt idx="492" formatCode="#0.000000">
                  <c:v>22.004488067252701</c:v>
                </c:pt>
                <c:pt idx="493" formatCode="#0.000000">
                  <c:v>22.004488067252701</c:v>
                </c:pt>
                <c:pt idx="494" formatCode="#0.000000">
                  <c:v>22.004488067252701</c:v>
                </c:pt>
                <c:pt idx="495" formatCode="#0.000000">
                  <c:v>22.004488067252701</c:v>
                </c:pt>
                <c:pt idx="496" formatCode="#0.000000">
                  <c:v>22.004488067252701</c:v>
                </c:pt>
                <c:pt idx="497" formatCode="#0.000000">
                  <c:v>22.004488067252701</c:v>
                </c:pt>
                <c:pt idx="498" formatCode="#0.000000">
                  <c:v>22.004488067252701</c:v>
                </c:pt>
                <c:pt idx="499" formatCode="#0.000000">
                  <c:v>22.004488067252701</c:v>
                </c:pt>
                <c:pt idx="500" formatCode="#0.000000">
                  <c:v>22.004488067252701</c:v>
                </c:pt>
                <c:pt idx="501" formatCode="#0.000000">
                  <c:v>22.004488067252701</c:v>
                </c:pt>
                <c:pt idx="502" formatCode="#0.000000">
                  <c:v>22.004488067252701</c:v>
                </c:pt>
                <c:pt idx="503" formatCode="#0.000000">
                  <c:v>22.004488067252701</c:v>
                </c:pt>
                <c:pt idx="504" formatCode="#0.000000">
                  <c:v>22.004488067252701</c:v>
                </c:pt>
                <c:pt idx="505" formatCode="#0.000000">
                  <c:v>22.004488067252701</c:v>
                </c:pt>
                <c:pt idx="506" formatCode="#0.000000">
                  <c:v>22.004488067252701</c:v>
                </c:pt>
                <c:pt idx="507" formatCode="#0.000000">
                  <c:v>22.004488067252701</c:v>
                </c:pt>
                <c:pt idx="508" formatCode="#0.000000">
                  <c:v>22.004488067252701</c:v>
                </c:pt>
                <c:pt idx="509" formatCode="#0.000000">
                  <c:v>22.004488067252701</c:v>
                </c:pt>
                <c:pt idx="510" formatCode="#0.000000">
                  <c:v>22.004488067252701</c:v>
                </c:pt>
                <c:pt idx="511" formatCode="#0.000000">
                  <c:v>22.004488067252701</c:v>
                </c:pt>
                <c:pt idx="512" formatCode="#0.000000">
                  <c:v>22.004488067252701</c:v>
                </c:pt>
                <c:pt idx="513" formatCode="#0.000000">
                  <c:v>22.004488067252701</c:v>
                </c:pt>
                <c:pt idx="514" formatCode="#0.000000">
                  <c:v>22.004488067252701</c:v>
                </c:pt>
                <c:pt idx="515" formatCode="#0.000000">
                  <c:v>22.004488067252701</c:v>
                </c:pt>
                <c:pt idx="516" formatCode="#0.000000">
                  <c:v>22.004488067252701</c:v>
                </c:pt>
                <c:pt idx="517" formatCode="#0.000000">
                  <c:v>22.004488067252701</c:v>
                </c:pt>
                <c:pt idx="518" formatCode="#0.000000">
                  <c:v>22.004488067252701</c:v>
                </c:pt>
                <c:pt idx="519" formatCode="#0.000000">
                  <c:v>22.004488067252701</c:v>
                </c:pt>
                <c:pt idx="520" formatCode="#0.000000">
                  <c:v>22.004488067252701</c:v>
                </c:pt>
                <c:pt idx="521" formatCode="#0.000000">
                  <c:v>22.004488067252701</c:v>
                </c:pt>
                <c:pt idx="522" formatCode="#0.000000">
                  <c:v>22.004488067252701</c:v>
                </c:pt>
                <c:pt idx="523" formatCode="#0.000000">
                  <c:v>22.004488067252701</c:v>
                </c:pt>
                <c:pt idx="524" formatCode="#0.000000">
                  <c:v>22.004488067252701</c:v>
                </c:pt>
                <c:pt idx="525" formatCode="#0.000000">
                  <c:v>22.004488067252701</c:v>
                </c:pt>
                <c:pt idx="526" formatCode="#0.000000">
                  <c:v>22.004488067252701</c:v>
                </c:pt>
                <c:pt idx="527" formatCode="#0.000000">
                  <c:v>22.004488067252701</c:v>
                </c:pt>
                <c:pt idx="528" formatCode="#0.000000">
                  <c:v>22.004488067252701</c:v>
                </c:pt>
                <c:pt idx="529" formatCode="#0.000000">
                  <c:v>22.004488067252701</c:v>
                </c:pt>
                <c:pt idx="530" formatCode="#0.000000">
                  <c:v>22.004488067252701</c:v>
                </c:pt>
                <c:pt idx="531" formatCode="#0.000000">
                  <c:v>22.004488067252701</c:v>
                </c:pt>
                <c:pt idx="532" formatCode="#0.000000">
                  <c:v>22.004488067252701</c:v>
                </c:pt>
                <c:pt idx="533" formatCode="#0.000000">
                  <c:v>22.004488067252701</c:v>
                </c:pt>
                <c:pt idx="534" formatCode="#0.000000">
                  <c:v>22.004488067252701</c:v>
                </c:pt>
                <c:pt idx="535" formatCode="#0.000000">
                  <c:v>22.004488067252701</c:v>
                </c:pt>
                <c:pt idx="536" formatCode="#0.000000">
                  <c:v>22.004488067252701</c:v>
                </c:pt>
                <c:pt idx="537" formatCode="#0.000000">
                  <c:v>22.004488067252701</c:v>
                </c:pt>
                <c:pt idx="538" formatCode="#0.000000">
                  <c:v>22.004488067252701</c:v>
                </c:pt>
                <c:pt idx="539" formatCode="#0.000000">
                  <c:v>22.004488067252701</c:v>
                </c:pt>
                <c:pt idx="540" formatCode="#0.000000">
                  <c:v>22.004488067252701</c:v>
                </c:pt>
                <c:pt idx="541" formatCode="#0.000000">
                  <c:v>22.193339185733901</c:v>
                </c:pt>
                <c:pt idx="542" formatCode="#0.000000">
                  <c:v>22.193339185733901</c:v>
                </c:pt>
                <c:pt idx="543" formatCode="#0.000000">
                  <c:v>22.193339185733901</c:v>
                </c:pt>
                <c:pt idx="544" formatCode="#0.000000">
                  <c:v>22.193339185733901</c:v>
                </c:pt>
                <c:pt idx="545" formatCode="#0.000000">
                  <c:v>22.193339185733901</c:v>
                </c:pt>
                <c:pt idx="546" formatCode="#0.000000">
                  <c:v>22.193339185733901</c:v>
                </c:pt>
                <c:pt idx="547" formatCode="#0.000000">
                  <c:v>22.193339185733901</c:v>
                </c:pt>
                <c:pt idx="548" formatCode="#0.000000">
                  <c:v>22.193339185733901</c:v>
                </c:pt>
                <c:pt idx="549" formatCode="#0.000000">
                  <c:v>22.193339185733901</c:v>
                </c:pt>
                <c:pt idx="550" formatCode="#0.000000">
                  <c:v>22.193339185733901</c:v>
                </c:pt>
                <c:pt idx="551" formatCode="#0.000000">
                  <c:v>22.193339185733901</c:v>
                </c:pt>
                <c:pt idx="552" formatCode="#0.000000">
                  <c:v>22.193339185733901</c:v>
                </c:pt>
                <c:pt idx="553" formatCode="#0.000000">
                  <c:v>22.193339185733901</c:v>
                </c:pt>
                <c:pt idx="554" formatCode="#0.000000">
                  <c:v>22.193339185733901</c:v>
                </c:pt>
                <c:pt idx="555" formatCode="#0.000000">
                  <c:v>22.193339185733901</c:v>
                </c:pt>
                <c:pt idx="556" formatCode="#0.000000">
                  <c:v>22.3878558377695</c:v>
                </c:pt>
                <c:pt idx="557" formatCode="#0.000000">
                  <c:v>22.3878558377695</c:v>
                </c:pt>
                <c:pt idx="558" formatCode="#0.000000">
                  <c:v>22.3878558377695</c:v>
                </c:pt>
                <c:pt idx="559" formatCode="#0.000000">
                  <c:v>22.582861225111799</c:v>
                </c:pt>
                <c:pt idx="560" formatCode="#0.000000">
                  <c:v>22.582861225111799</c:v>
                </c:pt>
                <c:pt idx="561" formatCode="#0.000000">
                  <c:v>22.582861225111799</c:v>
                </c:pt>
                <c:pt idx="562" formatCode="#0.000000">
                  <c:v>22.582861225111799</c:v>
                </c:pt>
                <c:pt idx="563" formatCode="#0.000000">
                  <c:v>22.777866612454101</c:v>
                </c:pt>
                <c:pt idx="564" formatCode="#0.000000">
                  <c:v>22.777866612454101</c:v>
                </c:pt>
                <c:pt idx="565" formatCode="#0.000000">
                  <c:v>22.777866612454101</c:v>
                </c:pt>
                <c:pt idx="566" formatCode="#0.000000">
                  <c:v>22.777866612454101</c:v>
                </c:pt>
                <c:pt idx="567" formatCode="#0.000000">
                  <c:v>22.777866612454101</c:v>
                </c:pt>
                <c:pt idx="568" formatCode="#0.000000">
                  <c:v>22.777866612454101</c:v>
                </c:pt>
                <c:pt idx="569" formatCode="#0.000000">
                  <c:v>22.777866612454101</c:v>
                </c:pt>
                <c:pt idx="570" formatCode="#0.000000">
                  <c:v>22.777866612454101</c:v>
                </c:pt>
                <c:pt idx="571" formatCode="#0.000000">
                  <c:v>22.777866612454101</c:v>
                </c:pt>
                <c:pt idx="572" formatCode="#0.000000">
                  <c:v>22.777866612454101</c:v>
                </c:pt>
                <c:pt idx="573" formatCode="#0.000000">
                  <c:v>22.777866612454101</c:v>
                </c:pt>
                <c:pt idx="574" formatCode="#0.000000">
                  <c:v>22.777866612454101</c:v>
                </c:pt>
                <c:pt idx="575" formatCode="#0.000000">
                  <c:v>22.777866612454101</c:v>
                </c:pt>
                <c:pt idx="576" formatCode="#0.000000">
                  <c:v>22.777866612454101</c:v>
                </c:pt>
                <c:pt idx="577" formatCode="#0.000000">
                  <c:v>22.777866612454101</c:v>
                </c:pt>
                <c:pt idx="578" formatCode="#0.000000">
                  <c:v>22.777866612454101</c:v>
                </c:pt>
                <c:pt idx="579" formatCode="#0.000000">
                  <c:v>22.777866612454101</c:v>
                </c:pt>
                <c:pt idx="580" formatCode="#0.000000">
                  <c:v>22.777866612454101</c:v>
                </c:pt>
                <c:pt idx="581" formatCode="#0.000000">
                  <c:v>22.777866612454101</c:v>
                </c:pt>
                <c:pt idx="582" formatCode="#0.000000">
                  <c:v>22.777866612454101</c:v>
                </c:pt>
                <c:pt idx="583" formatCode="#0.000000">
                  <c:v>22.777866612454101</c:v>
                </c:pt>
                <c:pt idx="584" formatCode="#0.000000">
                  <c:v>22.777866612454101</c:v>
                </c:pt>
                <c:pt idx="585" formatCode="#0.000000">
                  <c:v>22.777866612454101</c:v>
                </c:pt>
                <c:pt idx="586" formatCode="#0.000000">
                  <c:v>22.777866612454101</c:v>
                </c:pt>
                <c:pt idx="587" formatCode="#0.000000">
                  <c:v>22.777866612454101</c:v>
                </c:pt>
                <c:pt idx="588" formatCode="#0.000000">
                  <c:v>22.777866612454101</c:v>
                </c:pt>
                <c:pt idx="589" formatCode="#0.000000">
                  <c:v>22.777866612454101</c:v>
                </c:pt>
                <c:pt idx="590" formatCode="#0.000000">
                  <c:v>22.777866612454101</c:v>
                </c:pt>
                <c:pt idx="591" formatCode="#0.000000">
                  <c:v>22.777866612454101</c:v>
                </c:pt>
                <c:pt idx="592" formatCode="#0.000000">
                  <c:v>22.777866612454101</c:v>
                </c:pt>
                <c:pt idx="593" formatCode="#0.000000">
                  <c:v>22.777866612454101</c:v>
                </c:pt>
                <c:pt idx="594" formatCode="#0.000000">
                  <c:v>22.777866612454101</c:v>
                </c:pt>
                <c:pt idx="595" formatCode="#0.000000">
                  <c:v>22.777866612454101</c:v>
                </c:pt>
                <c:pt idx="596" formatCode="#0.000000">
                  <c:v>22.777866612454101</c:v>
                </c:pt>
                <c:pt idx="597" formatCode="#0.000000">
                  <c:v>22.777866612454101</c:v>
                </c:pt>
                <c:pt idx="598" formatCode="#0.000000">
                  <c:v>22.777866612454101</c:v>
                </c:pt>
                <c:pt idx="599" formatCode="#0.000000">
                  <c:v>22.777866612454101</c:v>
                </c:pt>
                <c:pt idx="600" formatCode="#0.000000">
                  <c:v>22.777866612454101</c:v>
                </c:pt>
                <c:pt idx="601" formatCode="#0.000000">
                  <c:v>22.777866612454101</c:v>
                </c:pt>
                <c:pt idx="602" formatCode="#0.000000">
                  <c:v>22.777866612454101</c:v>
                </c:pt>
                <c:pt idx="603" formatCode="#0.000000">
                  <c:v>22.777866612454101</c:v>
                </c:pt>
                <c:pt idx="604" formatCode="#0.000000">
                  <c:v>22.777866612454101</c:v>
                </c:pt>
                <c:pt idx="605" formatCode="#0.000000">
                  <c:v>22.777866612454101</c:v>
                </c:pt>
                <c:pt idx="606" formatCode="#0.000000">
                  <c:v>22.777866612454101</c:v>
                </c:pt>
                <c:pt idx="607" formatCode="#0.000000">
                  <c:v>22.777866612454101</c:v>
                </c:pt>
                <c:pt idx="608" formatCode="#0.000000">
                  <c:v>22.777866612454101</c:v>
                </c:pt>
                <c:pt idx="609" formatCode="#0.000000">
                  <c:v>22.777866612454101</c:v>
                </c:pt>
                <c:pt idx="610" formatCode="#0.000000">
                  <c:v>22.777866612454101</c:v>
                </c:pt>
                <c:pt idx="611" formatCode="#0.000000">
                  <c:v>22.777866612454101</c:v>
                </c:pt>
                <c:pt idx="612" formatCode="#0.000000">
                  <c:v>22.777866612454101</c:v>
                </c:pt>
                <c:pt idx="613" formatCode="#0.000000">
                  <c:v>22.777866612454101</c:v>
                </c:pt>
                <c:pt idx="614" formatCode="#0.000000">
                  <c:v>22.777866612454101</c:v>
                </c:pt>
                <c:pt idx="615" formatCode="#0.000000">
                  <c:v>22.777866612454101</c:v>
                </c:pt>
                <c:pt idx="616" formatCode="#0.000000">
                  <c:v>22.777866612454101</c:v>
                </c:pt>
                <c:pt idx="617" formatCode="#0.000000">
                  <c:v>22.777866612454101</c:v>
                </c:pt>
                <c:pt idx="618" formatCode="#0.000000">
                  <c:v>22.777866612454101</c:v>
                </c:pt>
                <c:pt idx="619" formatCode="#0.000000">
                  <c:v>22.777866612454101</c:v>
                </c:pt>
                <c:pt idx="620" formatCode="#0.000000">
                  <c:v>22.777866612454101</c:v>
                </c:pt>
                <c:pt idx="621" formatCode="#0.000000">
                  <c:v>22.995393748757099</c:v>
                </c:pt>
                <c:pt idx="622" formatCode="#0.000000">
                  <c:v>22.995393748757099</c:v>
                </c:pt>
                <c:pt idx="623" formatCode="#0.000000">
                  <c:v>22.995393748757099</c:v>
                </c:pt>
                <c:pt idx="624" formatCode="#0.000000">
                  <c:v>22.995393748757099</c:v>
                </c:pt>
                <c:pt idx="625" formatCode="#0.000000">
                  <c:v>22.995393748757099</c:v>
                </c:pt>
                <c:pt idx="626" formatCode="#0.000000">
                  <c:v>22.995393748757099</c:v>
                </c:pt>
                <c:pt idx="627" formatCode="#0.000000">
                  <c:v>22.995393748757099</c:v>
                </c:pt>
                <c:pt idx="628" formatCode="#0.000000">
                  <c:v>22.995393748757099</c:v>
                </c:pt>
                <c:pt idx="629" formatCode="#0.000000">
                  <c:v>23.216037319677501</c:v>
                </c:pt>
                <c:pt idx="630" formatCode="#0.000000">
                  <c:v>23.216037319677501</c:v>
                </c:pt>
                <c:pt idx="631" formatCode="#0.000000">
                  <c:v>23.216037319677501</c:v>
                </c:pt>
                <c:pt idx="632" formatCode="#0.000000">
                  <c:v>23.216037319677501</c:v>
                </c:pt>
                <c:pt idx="633" formatCode="#0.000000">
                  <c:v>23.216037319677501</c:v>
                </c:pt>
                <c:pt idx="634" formatCode="#0.000000">
                  <c:v>23.216037319677501</c:v>
                </c:pt>
                <c:pt idx="635" formatCode="#0.000000">
                  <c:v>23.216037319677501</c:v>
                </c:pt>
                <c:pt idx="636" formatCode="#0.000000">
                  <c:v>23.216037319677501</c:v>
                </c:pt>
                <c:pt idx="637" formatCode="#0.000000">
                  <c:v>23.216037319677501</c:v>
                </c:pt>
                <c:pt idx="638" formatCode="#0.000000">
                  <c:v>23.216037319677501</c:v>
                </c:pt>
                <c:pt idx="639" formatCode="#0.000000">
                  <c:v>23.216037319677501</c:v>
                </c:pt>
                <c:pt idx="640" formatCode="#0.000000">
                  <c:v>23.216037319677501</c:v>
                </c:pt>
                <c:pt idx="641" formatCode="#0.000000">
                  <c:v>23.216037319677501</c:v>
                </c:pt>
                <c:pt idx="642" formatCode="#0.000000">
                  <c:v>23.216037319677501</c:v>
                </c:pt>
                <c:pt idx="643" formatCode="#0.000000">
                  <c:v>23.216037319677501</c:v>
                </c:pt>
                <c:pt idx="644" formatCode="#0.000000">
                  <c:v>23.216037319677501</c:v>
                </c:pt>
                <c:pt idx="645" formatCode="#0.000000">
                  <c:v>23.216037319677501</c:v>
                </c:pt>
                <c:pt idx="646" formatCode="#0.000000">
                  <c:v>23.216037319677501</c:v>
                </c:pt>
                <c:pt idx="647" formatCode="#0.000000">
                  <c:v>23.216037319677501</c:v>
                </c:pt>
                <c:pt idx="648" formatCode="#0.000000">
                  <c:v>23.216037319677501</c:v>
                </c:pt>
                <c:pt idx="649" formatCode="#0.000000">
                  <c:v>23.216037319677501</c:v>
                </c:pt>
                <c:pt idx="650" formatCode="#0.000000">
                  <c:v>23.216037319677501</c:v>
                </c:pt>
                <c:pt idx="651" formatCode="#0.000000">
                  <c:v>23.216037319677501</c:v>
                </c:pt>
                <c:pt idx="652" formatCode="#0.000000">
                  <c:v>23.216037319677501</c:v>
                </c:pt>
                <c:pt idx="653" formatCode="#0.000000">
                  <c:v>23.216037319677501</c:v>
                </c:pt>
                <c:pt idx="654" formatCode="#0.000000">
                  <c:v>23.216037319677501</c:v>
                </c:pt>
                <c:pt idx="655" formatCode="#0.000000">
                  <c:v>23.216037319677501</c:v>
                </c:pt>
                <c:pt idx="656" formatCode="#0.000000">
                  <c:v>23.216037319677501</c:v>
                </c:pt>
                <c:pt idx="657" formatCode="#0.000000">
                  <c:v>23.216037319677501</c:v>
                </c:pt>
                <c:pt idx="658" formatCode="#0.000000">
                  <c:v>23.216037319677501</c:v>
                </c:pt>
                <c:pt idx="659" formatCode="#0.000000">
                  <c:v>23.216037319677501</c:v>
                </c:pt>
                <c:pt idx="660" formatCode="#0.000000">
                  <c:v>23.216037319677501</c:v>
                </c:pt>
                <c:pt idx="661" formatCode="#0.000000">
                  <c:v>23.216037319677501</c:v>
                </c:pt>
                <c:pt idx="662" formatCode="#0.000000">
                  <c:v>23.216037319677501</c:v>
                </c:pt>
                <c:pt idx="663" formatCode="#0.000000">
                  <c:v>23.216037319677501</c:v>
                </c:pt>
                <c:pt idx="664" formatCode="#0.000000">
                  <c:v>23.216037319677501</c:v>
                </c:pt>
                <c:pt idx="665" formatCode="#0.000000">
                  <c:v>23.216037319677501</c:v>
                </c:pt>
                <c:pt idx="666" formatCode="#0.000000">
                  <c:v>23.216037319677501</c:v>
                </c:pt>
                <c:pt idx="667" formatCode="#0.000000">
                  <c:v>23.216037319677501</c:v>
                </c:pt>
                <c:pt idx="668" formatCode="#0.000000">
                  <c:v>23.216037319677501</c:v>
                </c:pt>
                <c:pt idx="669" formatCode="#0.000000">
                  <c:v>23.216037319677501</c:v>
                </c:pt>
                <c:pt idx="670" formatCode="#0.000000">
                  <c:v>23.216037319677501</c:v>
                </c:pt>
                <c:pt idx="671" formatCode="#0.000000">
                  <c:v>23.216037319677501</c:v>
                </c:pt>
                <c:pt idx="672" formatCode="#0.000000">
                  <c:v>23.216037319677501</c:v>
                </c:pt>
                <c:pt idx="673" formatCode="#0.000000">
                  <c:v>23.216037319677501</c:v>
                </c:pt>
                <c:pt idx="674" formatCode="#0.000000">
                  <c:v>23.4559872030535</c:v>
                </c:pt>
                <c:pt idx="675" formatCode="#0.000000">
                  <c:v>23.4559872030535</c:v>
                </c:pt>
                <c:pt idx="676" formatCode="#0.000000">
                  <c:v>23.4559872030535</c:v>
                </c:pt>
                <c:pt idx="677" formatCode="#0.000000">
                  <c:v>23.4559872030535</c:v>
                </c:pt>
                <c:pt idx="678" formatCode="#0.000000">
                  <c:v>23.4559872030535</c:v>
                </c:pt>
                <c:pt idx="679" formatCode="#0.000000">
                  <c:v>23.4559872030535</c:v>
                </c:pt>
                <c:pt idx="680" formatCode="#0.000000">
                  <c:v>23.4559872030535</c:v>
                </c:pt>
                <c:pt idx="681" formatCode="#0.000000">
                  <c:v>23.4559872030535</c:v>
                </c:pt>
                <c:pt idx="682" formatCode="#0.000000">
                  <c:v>23.4559872030535</c:v>
                </c:pt>
                <c:pt idx="683" formatCode="#0.000000">
                  <c:v>23.4559872030535</c:v>
                </c:pt>
                <c:pt idx="684" formatCode="#0.000000">
                  <c:v>23.4559872030535</c:v>
                </c:pt>
                <c:pt idx="685" formatCode="#0.000000">
                  <c:v>23.4559872030535</c:v>
                </c:pt>
                <c:pt idx="686" formatCode="#0.000000">
                  <c:v>23.4559872030535</c:v>
                </c:pt>
                <c:pt idx="687" formatCode="#0.000000">
                  <c:v>23.4559872030535</c:v>
                </c:pt>
                <c:pt idx="688" formatCode="#0.000000">
                  <c:v>23.4559872030535</c:v>
                </c:pt>
                <c:pt idx="689" formatCode="#0.000000">
                  <c:v>23.4559872030535</c:v>
                </c:pt>
                <c:pt idx="690" formatCode="#0.000000">
                  <c:v>23.4559872030535</c:v>
                </c:pt>
                <c:pt idx="691" formatCode="#0.000000">
                  <c:v>23.4559872030535</c:v>
                </c:pt>
                <c:pt idx="692" formatCode="#0.000000">
                  <c:v>23.4559872030535</c:v>
                </c:pt>
                <c:pt idx="693" formatCode="#0.000000">
                  <c:v>23.4559872030535</c:v>
                </c:pt>
                <c:pt idx="694" formatCode="#0.000000">
                  <c:v>23.4559872030535</c:v>
                </c:pt>
                <c:pt idx="695" formatCode="#0.000000">
                  <c:v>23.4559872030535</c:v>
                </c:pt>
                <c:pt idx="696" formatCode="#0.000000">
                  <c:v>23.4559872030535</c:v>
                </c:pt>
                <c:pt idx="697" formatCode="#0.000000">
                  <c:v>23.4559872030535</c:v>
                </c:pt>
                <c:pt idx="698" formatCode="#0.000000">
                  <c:v>23.4559872030535</c:v>
                </c:pt>
                <c:pt idx="699" formatCode="#0.000000">
                  <c:v>23.4559872030535</c:v>
                </c:pt>
                <c:pt idx="700" formatCode="#0.000000">
                  <c:v>23.4559872030535</c:v>
                </c:pt>
                <c:pt idx="701" formatCode="#0.000000">
                  <c:v>23.4559872030535</c:v>
                </c:pt>
                <c:pt idx="702" formatCode="#0.000000">
                  <c:v>23.4559872030535</c:v>
                </c:pt>
                <c:pt idx="703" formatCode="#0.000000">
                  <c:v>23.4559872030535</c:v>
                </c:pt>
                <c:pt idx="704" formatCode="#0.000000">
                  <c:v>23.4559872030535</c:v>
                </c:pt>
                <c:pt idx="705" formatCode="#0.000000">
                  <c:v>23.4559872030535</c:v>
                </c:pt>
                <c:pt idx="706" formatCode="#0.000000">
                  <c:v>23.4559872030535</c:v>
                </c:pt>
                <c:pt idx="707" formatCode="#0.000000">
                  <c:v>23.4559872030535</c:v>
                </c:pt>
                <c:pt idx="708" formatCode="#0.000000">
                  <c:v>23.4559872030535</c:v>
                </c:pt>
                <c:pt idx="709" formatCode="#0.000000">
                  <c:v>23.4559872030535</c:v>
                </c:pt>
                <c:pt idx="710" formatCode="#0.000000">
                  <c:v>23.4559872030535</c:v>
                </c:pt>
                <c:pt idx="711" formatCode="#0.000000">
                  <c:v>23.4559872030535</c:v>
                </c:pt>
                <c:pt idx="712" formatCode="#0.000000">
                  <c:v>23.4559872030535</c:v>
                </c:pt>
                <c:pt idx="713" formatCode="#0.000000">
                  <c:v>23.4559872030535</c:v>
                </c:pt>
                <c:pt idx="714" formatCode="#0.000000">
                  <c:v>23.4559872030535</c:v>
                </c:pt>
                <c:pt idx="715" formatCode="#0.000000">
                  <c:v>23.4559872030535</c:v>
                </c:pt>
                <c:pt idx="716" formatCode="#0.000000">
                  <c:v>23.4559872030535</c:v>
                </c:pt>
                <c:pt idx="717" formatCode="#0.000000">
                  <c:v>23.4559872030535</c:v>
                </c:pt>
                <c:pt idx="718" formatCode="#0.000000">
                  <c:v>23.4559872030535</c:v>
                </c:pt>
                <c:pt idx="719" formatCode="#0.000000">
                  <c:v>23.4559872030535</c:v>
                </c:pt>
                <c:pt idx="720" formatCode="#0.000000">
                  <c:v>23.4559872030535</c:v>
                </c:pt>
                <c:pt idx="721" formatCode="#0.000000">
                  <c:v>23.4559872030535</c:v>
                </c:pt>
                <c:pt idx="722" formatCode="#0.000000">
                  <c:v>23.4559872030535</c:v>
                </c:pt>
                <c:pt idx="723" formatCode="#0.000000">
                  <c:v>23.4559872030535</c:v>
                </c:pt>
                <c:pt idx="724" formatCode="#0.000000">
                  <c:v>23.4559872030535</c:v>
                </c:pt>
                <c:pt idx="725" formatCode="#0.000000">
                  <c:v>23.4559872030535</c:v>
                </c:pt>
                <c:pt idx="726" formatCode="#0.000000">
                  <c:v>23.4559872030535</c:v>
                </c:pt>
                <c:pt idx="727" formatCode="#0.000000">
                  <c:v>23.4559872030535</c:v>
                </c:pt>
                <c:pt idx="728" formatCode="#0.000000">
                  <c:v>23.4559872030535</c:v>
                </c:pt>
                <c:pt idx="729" formatCode="#0.000000">
                  <c:v>23.4559872030535</c:v>
                </c:pt>
                <c:pt idx="730" formatCode="#0.000000">
                  <c:v>23.4559872030535</c:v>
                </c:pt>
                <c:pt idx="731" formatCode="#0.000000">
                  <c:v>23.4559872030535</c:v>
                </c:pt>
                <c:pt idx="732" formatCode="#0.000000">
                  <c:v>23.4559872030535</c:v>
                </c:pt>
                <c:pt idx="733" formatCode="#0.000000">
                  <c:v>23.4559872030535</c:v>
                </c:pt>
                <c:pt idx="734" formatCode="#0.000000">
                  <c:v>23.4559872030535</c:v>
                </c:pt>
                <c:pt idx="735" formatCode="#0.000000">
                  <c:v>23.4559872030535</c:v>
                </c:pt>
                <c:pt idx="736" formatCode="#0.000000">
                  <c:v>23.4559872030535</c:v>
                </c:pt>
                <c:pt idx="737" formatCode="#0.000000">
                  <c:v>23.4559872030535</c:v>
                </c:pt>
                <c:pt idx="738" formatCode="#0.000000">
                  <c:v>23.4559872030535</c:v>
                </c:pt>
                <c:pt idx="739" formatCode="#0.000000">
                  <c:v>23.4559872030535</c:v>
                </c:pt>
                <c:pt idx="740" formatCode="#0.000000">
                  <c:v>23.737399014807</c:v>
                </c:pt>
                <c:pt idx="741" formatCode="#0.000000">
                  <c:v>23.737399014807</c:v>
                </c:pt>
                <c:pt idx="742" formatCode="#0.000000">
                  <c:v>23.737399014807</c:v>
                </c:pt>
                <c:pt idx="743" formatCode="#0.000000">
                  <c:v>23.737399014807</c:v>
                </c:pt>
                <c:pt idx="744" formatCode="#0.000000">
                  <c:v>23.737399014807</c:v>
                </c:pt>
                <c:pt idx="745" formatCode="#0.000000">
                  <c:v>23.737399014807</c:v>
                </c:pt>
                <c:pt idx="746" formatCode="#0.000000">
                  <c:v>23.737399014807</c:v>
                </c:pt>
                <c:pt idx="747" formatCode="#0.000000">
                  <c:v>23.737399014807</c:v>
                </c:pt>
                <c:pt idx="748" formatCode="#0.000000">
                  <c:v>23.737399014807</c:v>
                </c:pt>
                <c:pt idx="749" formatCode="#0.000000">
                  <c:v>23.737399014807</c:v>
                </c:pt>
                <c:pt idx="750" formatCode="#0.000000">
                  <c:v>23.737399014807</c:v>
                </c:pt>
                <c:pt idx="751" formatCode="#0.000000">
                  <c:v>23.737399014807</c:v>
                </c:pt>
                <c:pt idx="752" formatCode="#0.000000">
                  <c:v>23.737399014807</c:v>
                </c:pt>
                <c:pt idx="753" formatCode="#0.000000">
                  <c:v>23.737399014807</c:v>
                </c:pt>
                <c:pt idx="754" formatCode="#0.000000">
                  <c:v>23.737399014807</c:v>
                </c:pt>
                <c:pt idx="755" formatCode="#0.000000">
                  <c:v>23.737399014807</c:v>
                </c:pt>
                <c:pt idx="756" formatCode="#0.000000">
                  <c:v>23.737399014807</c:v>
                </c:pt>
                <c:pt idx="757" formatCode="#0.000000">
                  <c:v>23.737399014807</c:v>
                </c:pt>
                <c:pt idx="758" formatCode="#0.000000">
                  <c:v>23.737399014807</c:v>
                </c:pt>
                <c:pt idx="759" formatCode="#0.000000">
                  <c:v>24.0341406528817</c:v>
                </c:pt>
                <c:pt idx="760" formatCode="#0.000000">
                  <c:v>24.0341406528817</c:v>
                </c:pt>
                <c:pt idx="761" formatCode="#0.000000">
                  <c:v>24.0341406528817</c:v>
                </c:pt>
                <c:pt idx="762" formatCode="#0.000000">
                  <c:v>24.0341406528817</c:v>
                </c:pt>
                <c:pt idx="763" formatCode="#0.000000">
                  <c:v>24.0341406528817</c:v>
                </c:pt>
                <c:pt idx="764" formatCode="#0.000000">
                  <c:v>24.0341406528817</c:v>
                </c:pt>
                <c:pt idx="765" formatCode="#0.000000">
                  <c:v>24.0341406528817</c:v>
                </c:pt>
                <c:pt idx="766" formatCode="#0.000000">
                  <c:v>24.336793478965799</c:v>
                </c:pt>
                <c:pt idx="767" formatCode="#0.000000">
                  <c:v>24.336793478965799</c:v>
                </c:pt>
                <c:pt idx="768" formatCode="#0.000000">
                  <c:v>24.336793478965799</c:v>
                </c:pt>
                <c:pt idx="769" formatCode="#0.000000">
                  <c:v>24.336793478965799</c:v>
                </c:pt>
                <c:pt idx="770" formatCode="#0.000000">
                  <c:v>24.336793478965799</c:v>
                </c:pt>
                <c:pt idx="771" formatCode="#0.000000">
                  <c:v>24.336793478965799</c:v>
                </c:pt>
                <c:pt idx="772" formatCode="#0.000000">
                  <c:v>24.336793478965799</c:v>
                </c:pt>
                <c:pt idx="773" formatCode="#0.000000">
                  <c:v>24.336793478965799</c:v>
                </c:pt>
                <c:pt idx="774" formatCode="#0.000000">
                  <c:v>24.336793478965799</c:v>
                </c:pt>
                <c:pt idx="775" formatCode="#0.000000">
                  <c:v>24.336793478965799</c:v>
                </c:pt>
                <c:pt idx="776" formatCode="#0.000000">
                  <c:v>24.336793478965799</c:v>
                </c:pt>
                <c:pt idx="777" formatCode="#0.000000">
                  <c:v>24.336793478965799</c:v>
                </c:pt>
                <c:pt idx="778" formatCode="#0.000000">
                  <c:v>24.336793478965799</c:v>
                </c:pt>
                <c:pt idx="779" formatCode="#0.000000">
                  <c:v>24.336793478965799</c:v>
                </c:pt>
                <c:pt idx="780" formatCode="#0.000000">
                  <c:v>24.336793478965799</c:v>
                </c:pt>
                <c:pt idx="781" formatCode="#0.000000">
                  <c:v>24.336793478965799</c:v>
                </c:pt>
                <c:pt idx="782" formatCode="#0.000000">
                  <c:v>24.336793478965799</c:v>
                </c:pt>
                <c:pt idx="783" formatCode="#0.000000">
                  <c:v>24.336793478965799</c:v>
                </c:pt>
                <c:pt idx="784" formatCode="#0.000000">
                  <c:v>24.336793478965799</c:v>
                </c:pt>
                <c:pt idx="785" formatCode="#0.000000">
                  <c:v>24.336793478965799</c:v>
                </c:pt>
                <c:pt idx="786" formatCode="#0.000000">
                  <c:v>24.336793478965799</c:v>
                </c:pt>
                <c:pt idx="787" formatCode="#0.000000">
                  <c:v>24.336793478965799</c:v>
                </c:pt>
                <c:pt idx="788" formatCode="#0.000000">
                  <c:v>24.336793478965799</c:v>
                </c:pt>
                <c:pt idx="789" formatCode="#0.000000">
                  <c:v>24.336793478965799</c:v>
                </c:pt>
                <c:pt idx="790" formatCode="#0.000000">
                  <c:v>24.336793478965799</c:v>
                </c:pt>
                <c:pt idx="791" formatCode="#0.000000">
                  <c:v>24.336793478965799</c:v>
                </c:pt>
                <c:pt idx="792" formatCode="#0.000000">
                  <c:v>24.336793478965799</c:v>
                </c:pt>
                <c:pt idx="793" formatCode="#0.000000">
                  <c:v>24.336793478965799</c:v>
                </c:pt>
                <c:pt idx="794" formatCode="#0.000000">
                  <c:v>24.336793478965799</c:v>
                </c:pt>
                <c:pt idx="795" formatCode="#0.000000">
                  <c:v>24.336793478965799</c:v>
                </c:pt>
                <c:pt idx="796" formatCode="#0.000000">
                  <c:v>24.336793478965799</c:v>
                </c:pt>
                <c:pt idx="797" formatCode="#0.000000">
                  <c:v>24.336793478965799</c:v>
                </c:pt>
                <c:pt idx="798" formatCode="#0.000000">
                  <c:v>24.336793478965799</c:v>
                </c:pt>
                <c:pt idx="799" formatCode="#0.000000">
                  <c:v>24.336793478965799</c:v>
                </c:pt>
                <c:pt idx="800" formatCode="#0.000000">
                  <c:v>24.336793478965799</c:v>
                </c:pt>
                <c:pt idx="801" formatCode="#0.000000">
                  <c:v>24.336793478965799</c:v>
                </c:pt>
                <c:pt idx="802" formatCode="#0.000000">
                  <c:v>24.336793478965799</c:v>
                </c:pt>
                <c:pt idx="803" formatCode="#0.000000">
                  <c:v>24.336793478965799</c:v>
                </c:pt>
                <c:pt idx="804" formatCode="#0.000000">
                  <c:v>24.336793478965799</c:v>
                </c:pt>
                <c:pt idx="805" formatCode="#0.000000">
                  <c:v>24.336793478965799</c:v>
                </c:pt>
                <c:pt idx="806" formatCode="#0.000000">
                  <c:v>24.336793478965799</c:v>
                </c:pt>
                <c:pt idx="807" formatCode="#0.000000">
                  <c:v>24.336793478965799</c:v>
                </c:pt>
                <c:pt idx="808" formatCode="#0.000000">
                  <c:v>24.336793478965799</c:v>
                </c:pt>
                <c:pt idx="809" formatCode="#0.000000">
                  <c:v>24.336793478965799</c:v>
                </c:pt>
                <c:pt idx="810" formatCode="#0.000000">
                  <c:v>24.336793478965799</c:v>
                </c:pt>
                <c:pt idx="811" formatCode="#0.000000">
                  <c:v>24.336793478965799</c:v>
                </c:pt>
                <c:pt idx="812" formatCode="#0.000000">
                  <c:v>24.336793478965799</c:v>
                </c:pt>
                <c:pt idx="813" formatCode="#0.000000">
                  <c:v>24.336793478965799</c:v>
                </c:pt>
                <c:pt idx="814" formatCode="#0.000000">
                  <c:v>24.336793478965799</c:v>
                </c:pt>
                <c:pt idx="815" formatCode="#0.000000">
                  <c:v>24.336793478965799</c:v>
                </c:pt>
                <c:pt idx="816" formatCode="#0.000000">
                  <c:v>24.336793478965799</c:v>
                </c:pt>
                <c:pt idx="817" formatCode="#0.000000">
                  <c:v>24.336793478965799</c:v>
                </c:pt>
                <c:pt idx="818" formatCode="#0.000000">
                  <c:v>24.336793478965799</c:v>
                </c:pt>
                <c:pt idx="819" formatCode="#0.000000">
                  <c:v>24.336793478965799</c:v>
                </c:pt>
                <c:pt idx="820" formatCode="#0.000000">
                  <c:v>24.336793478965799</c:v>
                </c:pt>
                <c:pt idx="821" formatCode="#0.000000">
                  <c:v>24.693695396517899</c:v>
                </c:pt>
                <c:pt idx="822" formatCode="#0.000000">
                  <c:v>24.693695396517899</c:v>
                </c:pt>
                <c:pt idx="823" formatCode="#0.000000">
                  <c:v>24.693695396517899</c:v>
                </c:pt>
                <c:pt idx="824" formatCode="#0.000000">
                  <c:v>24.693695396517899</c:v>
                </c:pt>
                <c:pt idx="825" formatCode="#0.000000">
                  <c:v>24.693695396517899</c:v>
                </c:pt>
                <c:pt idx="826" formatCode="#0.000000">
                  <c:v>24.693695396517899</c:v>
                </c:pt>
                <c:pt idx="827" formatCode="#0.000000">
                  <c:v>24.693695396517899</c:v>
                </c:pt>
                <c:pt idx="828" formatCode="#0.000000">
                  <c:v>24.693695396517899</c:v>
                </c:pt>
                <c:pt idx="829" formatCode="#0.000000">
                  <c:v>24.693695396517899</c:v>
                </c:pt>
                <c:pt idx="830" formatCode="#0.000000">
                  <c:v>24.693695396517899</c:v>
                </c:pt>
                <c:pt idx="831" formatCode="#0.000000">
                  <c:v>24.693695396517899</c:v>
                </c:pt>
                <c:pt idx="832" formatCode="#0.000000">
                  <c:v>24.693695396517899</c:v>
                </c:pt>
                <c:pt idx="833" formatCode="#0.000000">
                  <c:v>24.693695396517899</c:v>
                </c:pt>
                <c:pt idx="834" formatCode="#0.000000">
                  <c:v>24.693695396517899</c:v>
                </c:pt>
                <c:pt idx="835" formatCode="#0.000000">
                  <c:v>24.693695396517899</c:v>
                </c:pt>
                <c:pt idx="836" formatCode="#0.000000">
                  <c:v>24.693695396517899</c:v>
                </c:pt>
                <c:pt idx="837" formatCode="#0.000000">
                  <c:v>24.693695396517899</c:v>
                </c:pt>
                <c:pt idx="838" formatCode="#0.000000">
                  <c:v>24.693695396517899</c:v>
                </c:pt>
                <c:pt idx="839" formatCode="#0.000000">
                  <c:v>24.693695396517899</c:v>
                </c:pt>
                <c:pt idx="840" formatCode="#0.000000">
                  <c:v>24.693695396517899</c:v>
                </c:pt>
                <c:pt idx="841" formatCode="#0.000000">
                  <c:v>24.693695396517899</c:v>
                </c:pt>
                <c:pt idx="842" formatCode="#0.000000">
                  <c:v>24.693695396517899</c:v>
                </c:pt>
                <c:pt idx="843" formatCode="#0.000000">
                  <c:v>24.693695396517899</c:v>
                </c:pt>
                <c:pt idx="844" formatCode="#0.000000">
                  <c:v>24.693695396517899</c:v>
                </c:pt>
                <c:pt idx="845" formatCode="#0.000000">
                  <c:v>24.693695396517899</c:v>
                </c:pt>
                <c:pt idx="846" formatCode="#0.000000">
                  <c:v>24.693695396517899</c:v>
                </c:pt>
                <c:pt idx="847" formatCode="#0.000000">
                  <c:v>24.693695396517899</c:v>
                </c:pt>
                <c:pt idx="848" formatCode="#0.000000">
                  <c:v>24.693695396517899</c:v>
                </c:pt>
                <c:pt idx="849" formatCode="#0.000000">
                  <c:v>24.693695396517899</c:v>
                </c:pt>
                <c:pt idx="850" formatCode="#0.000000">
                  <c:v>24.693695396517899</c:v>
                </c:pt>
                <c:pt idx="851" formatCode="#0.000000">
                  <c:v>24.693695396517899</c:v>
                </c:pt>
                <c:pt idx="852" formatCode="#0.000000">
                  <c:v>24.693695396517899</c:v>
                </c:pt>
                <c:pt idx="853" formatCode="#0.000000">
                  <c:v>24.693695396517899</c:v>
                </c:pt>
                <c:pt idx="854" formatCode="#0.000000">
                  <c:v>24.693695396517899</c:v>
                </c:pt>
                <c:pt idx="855" formatCode="#0.000000">
                  <c:v>24.693695396517899</c:v>
                </c:pt>
                <c:pt idx="856" formatCode="#0.000000">
                  <c:v>24.693695396517899</c:v>
                </c:pt>
                <c:pt idx="857" formatCode="#0.000000">
                  <c:v>24.693695396517899</c:v>
                </c:pt>
                <c:pt idx="858" formatCode="#0.000000">
                  <c:v>24.693695396517899</c:v>
                </c:pt>
                <c:pt idx="859" formatCode="#0.000000">
                  <c:v>24.693695396517899</c:v>
                </c:pt>
                <c:pt idx="860" formatCode="#0.000000">
                  <c:v>24.693695396517899</c:v>
                </c:pt>
                <c:pt idx="861" formatCode="#0.000000">
                  <c:v>24.693695396517899</c:v>
                </c:pt>
                <c:pt idx="862" formatCode="#0.000000">
                  <c:v>24.693695396517899</c:v>
                </c:pt>
                <c:pt idx="863" formatCode="#0.000000">
                  <c:v>24.693695396517899</c:v>
                </c:pt>
                <c:pt idx="864" formatCode="#0.000000">
                  <c:v>24.693695396517899</c:v>
                </c:pt>
                <c:pt idx="865" formatCode="#0.000000">
                  <c:v>24.693695396517899</c:v>
                </c:pt>
                <c:pt idx="866" formatCode="#0.000000">
                  <c:v>24.693695396517899</c:v>
                </c:pt>
                <c:pt idx="867" formatCode="#0.000000">
                  <c:v>25.105205257739101</c:v>
                </c:pt>
                <c:pt idx="868" formatCode="#0.000000">
                  <c:v>25.105205257739101</c:v>
                </c:pt>
                <c:pt idx="869" formatCode="#0.000000">
                  <c:v>25.105205257739101</c:v>
                </c:pt>
                <c:pt idx="870" formatCode="#0.000000">
                  <c:v>25.105205257739101</c:v>
                </c:pt>
                <c:pt idx="871" formatCode="#0.000000">
                  <c:v>25.105205257739101</c:v>
                </c:pt>
                <c:pt idx="872" formatCode="#0.000000">
                  <c:v>25.105205257739101</c:v>
                </c:pt>
                <c:pt idx="873" formatCode="#0.000000">
                  <c:v>25.105205257739101</c:v>
                </c:pt>
                <c:pt idx="874" formatCode="#0.000000">
                  <c:v>25.525962531571999</c:v>
                </c:pt>
                <c:pt idx="875" formatCode="#0.000000">
                  <c:v>25.525962531571999</c:v>
                </c:pt>
                <c:pt idx="876" formatCode="#0.000000">
                  <c:v>25.525962531571999</c:v>
                </c:pt>
                <c:pt idx="877" formatCode="#0.000000">
                  <c:v>25.525962531571999</c:v>
                </c:pt>
                <c:pt idx="878" formatCode="#0.000000">
                  <c:v>25.525962531571999</c:v>
                </c:pt>
                <c:pt idx="879" formatCode="#0.000000">
                  <c:v>25.525962531571999</c:v>
                </c:pt>
                <c:pt idx="880" formatCode="#0.000000">
                  <c:v>25.525962531571999</c:v>
                </c:pt>
                <c:pt idx="881" formatCode="#0.000000">
                  <c:v>25.525962531571999</c:v>
                </c:pt>
                <c:pt idx="882" formatCode="#0.000000">
                  <c:v>25.525962531571999</c:v>
                </c:pt>
                <c:pt idx="883" formatCode="#0.000000">
                  <c:v>25.525962531571999</c:v>
                </c:pt>
                <c:pt idx="884" formatCode="#0.000000">
                  <c:v>25.525962531571999</c:v>
                </c:pt>
                <c:pt idx="885" formatCode="#0.000000">
                  <c:v>25.9589511215048</c:v>
                </c:pt>
                <c:pt idx="886" formatCode="#0.000000">
                  <c:v>25.9589511215048</c:v>
                </c:pt>
                <c:pt idx="887" formatCode="#0.000000">
                  <c:v>25.9589511215048</c:v>
                </c:pt>
                <c:pt idx="888" formatCode="#0.000000">
                  <c:v>25.9589511215048</c:v>
                </c:pt>
                <c:pt idx="889" formatCode="#0.000000">
                  <c:v>25.9589511215048</c:v>
                </c:pt>
                <c:pt idx="890" formatCode="#0.000000">
                  <c:v>25.9589511215048</c:v>
                </c:pt>
                <c:pt idx="891" formatCode="#0.000000">
                  <c:v>25.9589511215048</c:v>
                </c:pt>
                <c:pt idx="892" formatCode="#0.000000">
                  <c:v>25.9589511215048</c:v>
                </c:pt>
                <c:pt idx="893" formatCode="#0.000000">
                  <c:v>25.9589511215048</c:v>
                </c:pt>
                <c:pt idx="894" formatCode="#0.000000">
                  <c:v>25.9589511215048</c:v>
                </c:pt>
                <c:pt idx="895" formatCode="#0.000000">
                  <c:v>25.9589511215048</c:v>
                </c:pt>
                <c:pt idx="896" formatCode="#0.000000">
                  <c:v>25.9589511215048</c:v>
                </c:pt>
                <c:pt idx="897" formatCode="#0.000000">
                  <c:v>25.9589511215048</c:v>
                </c:pt>
                <c:pt idx="898" formatCode="#0.000000">
                  <c:v>25.9589511215048</c:v>
                </c:pt>
                <c:pt idx="899" formatCode="#0.000000">
                  <c:v>25.9589511215048</c:v>
                </c:pt>
                <c:pt idx="900" formatCode="#0.000000">
                  <c:v>25.9589511215048</c:v>
                </c:pt>
                <c:pt idx="901" formatCode="#0.000000">
                  <c:v>25.9589511215048</c:v>
                </c:pt>
                <c:pt idx="902" formatCode="#0.000000">
                  <c:v>26.427565354913</c:v>
                </c:pt>
                <c:pt idx="903" formatCode="#0.000000">
                  <c:v>26.427565354913</c:v>
                </c:pt>
                <c:pt idx="904" formatCode="#0.000000">
                  <c:v>26.427565354913</c:v>
                </c:pt>
                <c:pt idx="905" formatCode="#0.000000">
                  <c:v>26.427565354913</c:v>
                </c:pt>
                <c:pt idx="906" formatCode="#0.000000">
                  <c:v>26.427565354913</c:v>
                </c:pt>
                <c:pt idx="907" formatCode="#0.000000">
                  <c:v>26.427565354913</c:v>
                </c:pt>
                <c:pt idx="908" formatCode="#0.000000">
                  <c:v>26.427565354913</c:v>
                </c:pt>
                <c:pt idx="909" formatCode="#0.000000">
                  <c:v>26.427565354913</c:v>
                </c:pt>
                <c:pt idx="910" formatCode="#0.000000">
                  <c:v>26.427565354913</c:v>
                </c:pt>
                <c:pt idx="911" formatCode="#0.000000">
                  <c:v>26.427565354913</c:v>
                </c:pt>
                <c:pt idx="912" formatCode="#0.000000">
                  <c:v>26.427565354913</c:v>
                </c:pt>
                <c:pt idx="913" formatCode="#0.000000">
                  <c:v>26.427565354913</c:v>
                </c:pt>
                <c:pt idx="914" formatCode="#0.000000">
                  <c:v>26.427565354913</c:v>
                </c:pt>
                <c:pt idx="915" formatCode="#0.000000">
                  <c:v>26.427565354913</c:v>
                </c:pt>
                <c:pt idx="916" formatCode="#0.000000">
                  <c:v>26.427565354913</c:v>
                </c:pt>
                <c:pt idx="917" formatCode="#0.000000">
                  <c:v>26.427565354913</c:v>
                </c:pt>
                <c:pt idx="918" formatCode="#0.000000">
                  <c:v>26.427565354913</c:v>
                </c:pt>
                <c:pt idx="919" formatCode="#0.000000">
                  <c:v>26.427565354913</c:v>
                </c:pt>
                <c:pt idx="920" formatCode="#0.000000">
                  <c:v>26.427565354913</c:v>
                </c:pt>
                <c:pt idx="921" formatCode="#0.000000">
                  <c:v>26.934961455913601</c:v>
                </c:pt>
                <c:pt idx="922" formatCode="#0.000000">
                  <c:v>26.934961455913601</c:v>
                </c:pt>
                <c:pt idx="923" formatCode="#0.000000">
                  <c:v>26.934961455913601</c:v>
                </c:pt>
                <c:pt idx="924" formatCode="#0.000000">
                  <c:v>26.934961455913601</c:v>
                </c:pt>
                <c:pt idx="925" formatCode="#0.000000">
                  <c:v>26.934961455913601</c:v>
                </c:pt>
                <c:pt idx="926" formatCode="#0.000000">
                  <c:v>26.934961455913601</c:v>
                </c:pt>
                <c:pt idx="927" formatCode="#0.000000">
                  <c:v>26.934961455913601</c:v>
                </c:pt>
                <c:pt idx="928" formatCode="#0.000000">
                  <c:v>26.934961455913601</c:v>
                </c:pt>
                <c:pt idx="929" formatCode="#0.000000">
                  <c:v>26.934961455913601</c:v>
                </c:pt>
                <c:pt idx="930" formatCode="#0.000000">
                  <c:v>26.934961455913601</c:v>
                </c:pt>
                <c:pt idx="931" formatCode="#0.000000">
                  <c:v>26.934961455913601</c:v>
                </c:pt>
                <c:pt idx="932" formatCode="#0.000000">
                  <c:v>26.934961455913601</c:v>
                </c:pt>
                <c:pt idx="933" formatCode="#0.000000">
                  <c:v>26.934961455913601</c:v>
                </c:pt>
                <c:pt idx="934" formatCode="#0.000000">
                  <c:v>26.934961455913601</c:v>
                </c:pt>
                <c:pt idx="935" formatCode="#0.000000">
                  <c:v>26.934961455913601</c:v>
                </c:pt>
                <c:pt idx="936" formatCode="#0.000000">
                  <c:v>26.934961455913601</c:v>
                </c:pt>
                <c:pt idx="937" formatCode="#0.000000">
                  <c:v>26.934961455913601</c:v>
                </c:pt>
                <c:pt idx="938" formatCode="#0.000000">
                  <c:v>26.934961455913601</c:v>
                </c:pt>
                <c:pt idx="939" formatCode="#0.000000">
                  <c:v>26.934961455913601</c:v>
                </c:pt>
                <c:pt idx="940" formatCode="#0.000000">
                  <c:v>26.934961455913601</c:v>
                </c:pt>
                <c:pt idx="941" formatCode="#0.000000">
                  <c:v>26.934961455913601</c:v>
                </c:pt>
                <c:pt idx="942" formatCode="#0.000000">
                  <c:v>26.934961455913601</c:v>
                </c:pt>
                <c:pt idx="943" formatCode="#0.000000">
                  <c:v>26.934961455913601</c:v>
                </c:pt>
                <c:pt idx="944" formatCode="#0.000000">
                  <c:v>26.934961455913601</c:v>
                </c:pt>
                <c:pt idx="945" formatCode="#0.000000">
                  <c:v>26.934961455913601</c:v>
                </c:pt>
                <c:pt idx="946" formatCode="#0.000000">
                  <c:v>26.934961455913601</c:v>
                </c:pt>
                <c:pt idx="947" formatCode="#0.000000">
                  <c:v>26.934961455913601</c:v>
                </c:pt>
                <c:pt idx="948" formatCode="#0.000000">
                  <c:v>26.934961455913601</c:v>
                </c:pt>
                <c:pt idx="949" formatCode="#0.000000">
                  <c:v>26.934961455913601</c:v>
                </c:pt>
                <c:pt idx="950" formatCode="#0.000000">
                  <c:v>26.934961455913601</c:v>
                </c:pt>
                <c:pt idx="951" formatCode="#0.000000">
                  <c:v>26.934961455913601</c:v>
                </c:pt>
                <c:pt idx="952" formatCode="#0.000000">
                  <c:v>26.934961455913601</c:v>
                </c:pt>
                <c:pt idx="953" formatCode="#0.000000">
                  <c:v>26.934961455913601</c:v>
                </c:pt>
                <c:pt idx="954" formatCode="#0.000000">
                  <c:v>26.934961455913601</c:v>
                </c:pt>
                <c:pt idx="955" formatCode="#0.000000">
                  <c:v>26.934961455913601</c:v>
                </c:pt>
                <c:pt idx="956" formatCode="#0.000000">
                  <c:v>26.934961455913601</c:v>
                </c:pt>
                <c:pt idx="957" formatCode="#0.000000">
                  <c:v>26.934961455913601</c:v>
                </c:pt>
                <c:pt idx="958" formatCode="#0.000000">
                  <c:v>26.934961455913601</c:v>
                </c:pt>
                <c:pt idx="959" formatCode="#0.000000">
                  <c:v>26.934961455913601</c:v>
                </c:pt>
                <c:pt idx="960" formatCode="#0.000000">
                  <c:v>26.934961455913601</c:v>
                </c:pt>
                <c:pt idx="961" formatCode="#0.000000">
                  <c:v>26.934961455913601</c:v>
                </c:pt>
                <c:pt idx="962" formatCode="#0.000000">
                  <c:v>26.934961455913601</c:v>
                </c:pt>
                <c:pt idx="963" formatCode="#0.000000">
                  <c:v>26.934961455913601</c:v>
                </c:pt>
                <c:pt idx="964" formatCode="#0.000000">
                  <c:v>26.934961455913601</c:v>
                </c:pt>
              </c:numCache>
            </c:numRef>
          </c:val>
          <c:smooth val="0"/>
          <c:extLst>
            <c:ext xmlns:c16="http://schemas.microsoft.com/office/drawing/2014/chart" uri="{C3380CC4-5D6E-409C-BE32-E72D297353CC}">
              <c16:uniqueId val="{00000001-E85A-4CB8-8CF0-FC2519946A8B}"/>
            </c:ext>
          </c:extLst>
        </c:ser>
        <c:dLbls>
          <c:showLegendKey val="0"/>
          <c:showVal val="0"/>
          <c:showCatName val="0"/>
          <c:showSerName val="0"/>
          <c:showPercent val="0"/>
          <c:showBubbleSize val="0"/>
        </c:dLbls>
        <c:smooth val="0"/>
        <c:axId val="490029008"/>
        <c:axId val="490029664"/>
      </c:lineChart>
      <c:dateAx>
        <c:axId val="490029008"/>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664"/>
        <c:crosses val="autoZero"/>
        <c:auto val="0"/>
        <c:lblOffset val="100"/>
        <c:baseTimeUnit val="days"/>
        <c:majorUnit val="3"/>
        <c:majorTimeUnit val="months"/>
      </c:dateAx>
      <c:valAx>
        <c:axId val="490029664"/>
        <c:scaling>
          <c:orientation val="minMax"/>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Rivaroxaban</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Unplanned Index Limb Revascularization for Ischemia</c:v>
                </c:pt>
              </c:strCache>
            </c:strRef>
          </c:cat>
          <c:val>
            <c:numRef>
              <c:f>Sheet1!$B$2</c:f>
              <c:numCache>
                <c:formatCode>0.0%</c:formatCode>
                <c:ptCount val="1"/>
                <c:pt idx="0">
                  <c:v>0.20039999999999999</c:v>
                </c:pt>
              </c:numCache>
            </c:numRef>
          </c:val>
          <c:extLst>
            <c:ext xmlns:c16="http://schemas.microsoft.com/office/drawing/2014/chart" uri="{C3380CC4-5D6E-409C-BE32-E72D297353CC}">
              <c16:uniqueId val="{00000000-25BC-4CBB-ABEE-92D942D24780}"/>
            </c:ext>
          </c:extLst>
        </c:ser>
        <c:ser>
          <c:idx val="1"/>
          <c:order val="1"/>
          <c:tx>
            <c:strRef>
              <c:f>Sheet1!$C$1</c:f>
              <c:strCache>
                <c:ptCount val="1"/>
                <c:pt idx="0">
                  <c:v>Placebo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Unplanned Index Limb Revascularization for Ischemia</c:v>
                </c:pt>
              </c:strCache>
            </c:strRef>
          </c:cat>
          <c:val>
            <c:numRef>
              <c:f>Sheet1!$C$2</c:f>
              <c:numCache>
                <c:formatCode>0.0%</c:formatCode>
                <c:ptCount val="1"/>
                <c:pt idx="0">
                  <c:v>0.22520000000000001</c:v>
                </c:pt>
              </c:numCache>
            </c:numRef>
          </c:val>
          <c:extLst>
            <c:ext xmlns:c16="http://schemas.microsoft.com/office/drawing/2014/chart" uri="{C3380CC4-5D6E-409C-BE32-E72D297353CC}">
              <c16:uniqueId val="{00000001-25BC-4CBB-ABEE-92D942D24780}"/>
            </c:ext>
          </c:extLst>
        </c:ser>
        <c:dLbls>
          <c:showLegendKey val="0"/>
          <c:showVal val="0"/>
          <c:showCatName val="0"/>
          <c:showSerName val="0"/>
          <c:showPercent val="0"/>
          <c:showBubbleSize val="0"/>
        </c:dLbls>
        <c:gapWidth val="219"/>
        <c:overlap val="-27"/>
        <c:axId val="839376984"/>
        <c:axId val="839379280"/>
      </c:barChart>
      <c:catAx>
        <c:axId val="8393769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839379280"/>
        <c:crosses val="autoZero"/>
        <c:auto val="1"/>
        <c:lblAlgn val="ctr"/>
        <c:lblOffset val="100"/>
        <c:noMultiLvlLbl val="0"/>
      </c:catAx>
      <c:valAx>
        <c:axId val="839379280"/>
        <c:scaling>
          <c:orientation val="minMax"/>
          <c:min val="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839376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635806744097679E-2"/>
          <c:y val="3.8060606060606059E-2"/>
          <c:w val="0.87979786847451147"/>
          <c:h val="0.931040404040404"/>
        </c:manualLayout>
      </c:layout>
      <c:lineChart>
        <c:grouping val="standard"/>
        <c:varyColors val="0"/>
        <c:ser>
          <c:idx val="1"/>
          <c:order val="0"/>
          <c:tx>
            <c:v>Rivaroxaban</c:v>
          </c:tx>
          <c:spPr>
            <a:ln w="38100" cap="rnd">
              <a:solidFill>
                <a:srgbClr val="7030A0"/>
              </a:solidFill>
              <a:round/>
            </a:ln>
            <a:effectLst/>
          </c:spPr>
          <c:marker>
            <c:symbol val="none"/>
          </c:marker>
          <c:cat>
            <c:numRef>
              <c:f>'F10_1b_3_NBC_COMP3_CLI_N KM  2'!$A$5:$A$2783</c:f>
              <c:numCache>
                <c:formatCode>########0</c:formatCode>
                <c:ptCount val="2779"/>
                <c:pt idx="0">
                  <c:v>0</c:v>
                </c:pt>
                <c:pt idx="1">
                  <c:v>0</c:v>
                </c:pt>
                <c:pt idx="2">
                  <c:v>1</c:v>
                </c:pt>
                <c:pt idx="3">
                  <c:v>1</c:v>
                </c:pt>
                <c:pt idx="4">
                  <c:v>1</c:v>
                </c:pt>
                <c:pt idx="5">
                  <c:v>1</c:v>
                </c:pt>
                <c:pt idx="6">
                  <c:v>1</c:v>
                </c:pt>
                <c:pt idx="7">
                  <c:v>1</c:v>
                </c:pt>
                <c:pt idx="8">
                  <c:v>1</c:v>
                </c:pt>
                <c:pt idx="9">
                  <c:v>1</c:v>
                </c:pt>
                <c:pt idx="10">
                  <c:v>1</c:v>
                </c:pt>
                <c:pt idx="11">
                  <c:v>1</c:v>
                </c:pt>
                <c:pt idx="12">
                  <c:v>3</c:v>
                </c:pt>
                <c:pt idx="13">
                  <c:v>3</c:v>
                </c:pt>
                <c:pt idx="14">
                  <c:v>3</c:v>
                </c:pt>
                <c:pt idx="15">
                  <c:v>3</c:v>
                </c:pt>
                <c:pt idx="16">
                  <c:v>3</c:v>
                </c:pt>
                <c:pt idx="17">
                  <c:v>3</c:v>
                </c:pt>
                <c:pt idx="18">
                  <c:v>3</c:v>
                </c:pt>
                <c:pt idx="19">
                  <c:v>3</c:v>
                </c:pt>
                <c:pt idx="20">
                  <c:v>4</c:v>
                </c:pt>
                <c:pt idx="21">
                  <c:v>4</c:v>
                </c:pt>
                <c:pt idx="22">
                  <c:v>4</c:v>
                </c:pt>
                <c:pt idx="23">
                  <c:v>4</c:v>
                </c:pt>
                <c:pt idx="24">
                  <c:v>4</c:v>
                </c:pt>
                <c:pt idx="25">
                  <c:v>4</c:v>
                </c:pt>
                <c:pt idx="26">
                  <c:v>4</c:v>
                </c:pt>
                <c:pt idx="27">
                  <c:v>4</c:v>
                </c:pt>
                <c:pt idx="28">
                  <c:v>4</c:v>
                </c:pt>
                <c:pt idx="29">
                  <c:v>4</c:v>
                </c:pt>
                <c:pt idx="30">
                  <c:v>4</c:v>
                </c:pt>
                <c:pt idx="31">
                  <c:v>5</c:v>
                </c:pt>
                <c:pt idx="32">
                  <c:v>5</c:v>
                </c:pt>
                <c:pt idx="33">
                  <c:v>5</c:v>
                </c:pt>
                <c:pt idx="34">
                  <c:v>5</c:v>
                </c:pt>
                <c:pt idx="35">
                  <c:v>5</c:v>
                </c:pt>
                <c:pt idx="36">
                  <c:v>5</c:v>
                </c:pt>
                <c:pt idx="37">
                  <c:v>5</c:v>
                </c:pt>
                <c:pt idx="38">
                  <c:v>6</c:v>
                </c:pt>
                <c:pt idx="39">
                  <c:v>6</c:v>
                </c:pt>
                <c:pt idx="40">
                  <c:v>6</c:v>
                </c:pt>
                <c:pt idx="41">
                  <c:v>6</c:v>
                </c:pt>
                <c:pt idx="42">
                  <c:v>6</c:v>
                </c:pt>
                <c:pt idx="43">
                  <c:v>6</c:v>
                </c:pt>
                <c:pt idx="44">
                  <c:v>6</c:v>
                </c:pt>
                <c:pt idx="45">
                  <c:v>6</c:v>
                </c:pt>
                <c:pt idx="46">
                  <c:v>6</c:v>
                </c:pt>
                <c:pt idx="47">
                  <c:v>6</c:v>
                </c:pt>
                <c:pt idx="48">
                  <c:v>6</c:v>
                </c:pt>
                <c:pt idx="49">
                  <c:v>6</c:v>
                </c:pt>
                <c:pt idx="50">
                  <c:v>7</c:v>
                </c:pt>
                <c:pt idx="51">
                  <c:v>7</c:v>
                </c:pt>
                <c:pt idx="52">
                  <c:v>7</c:v>
                </c:pt>
                <c:pt idx="53">
                  <c:v>7</c:v>
                </c:pt>
                <c:pt idx="54">
                  <c:v>7</c:v>
                </c:pt>
                <c:pt idx="55">
                  <c:v>7</c:v>
                </c:pt>
                <c:pt idx="56">
                  <c:v>7</c:v>
                </c:pt>
                <c:pt idx="57">
                  <c:v>7</c:v>
                </c:pt>
                <c:pt idx="58">
                  <c:v>8</c:v>
                </c:pt>
                <c:pt idx="59">
                  <c:v>8</c:v>
                </c:pt>
                <c:pt idx="60">
                  <c:v>8</c:v>
                </c:pt>
                <c:pt idx="61">
                  <c:v>8</c:v>
                </c:pt>
                <c:pt idx="62">
                  <c:v>8</c:v>
                </c:pt>
                <c:pt idx="63">
                  <c:v>9</c:v>
                </c:pt>
                <c:pt idx="64">
                  <c:v>9</c:v>
                </c:pt>
                <c:pt idx="65">
                  <c:v>9</c:v>
                </c:pt>
                <c:pt idx="66">
                  <c:v>9</c:v>
                </c:pt>
                <c:pt idx="67">
                  <c:v>9</c:v>
                </c:pt>
                <c:pt idx="68">
                  <c:v>9</c:v>
                </c:pt>
                <c:pt idx="69">
                  <c:v>10</c:v>
                </c:pt>
                <c:pt idx="70">
                  <c:v>10</c:v>
                </c:pt>
                <c:pt idx="71">
                  <c:v>10</c:v>
                </c:pt>
                <c:pt idx="72">
                  <c:v>10</c:v>
                </c:pt>
                <c:pt idx="73">
                  <c:v>10</c:v>
                </c:pt>
                <c:pt idx="74">
                  <c:v>10</c:v>
                </c:pt>
                <c:pt idx="75">
                  <c:v>10</c:v>
                </c:pt>
                <c:pt idx="76">
                  <c:v>11</c:v>
                </c:pt>
                <c:pt idx="77">
                  <c:v>11</c:v>
                </c:pt>
                <c:pt idx="78">
                  <c:v>11</c:v>
                </c:pt>
                <c:pt idx="79">
                  <c:v>11</c:v>
                </c:pt>
                <c:pt idx="80">
                  <c:v>11</c:v>
                </c:pt>
                <c:pt idx="81">
                  <c:v>12</c:v>
                </c:pt>
                <c:pt idx="82">
                  <c:v>12</c:v>
                </c:pt>
                <c:pt idx="83">
                  <c:v>12</c:v>
                </c:pt>
                <c:pt idx="84">
                  <c:v>12</c:v>
                </c:pt>
                <c:pt idx="85">
                  <c:v>12</c:v>
                </c:pt>
                <c:pt idx="86">
                  <c:v>12</c:v>
                </c:pt>
                <c:pt idx="87">
                  <c:v>12</c:v>
                </c:pt>
                <c:pt idx="88">
                  <c:v>13</c:v>
                </c:pt>
                <c:pt idx="89">
                  <c:v>13</c:v>
                </c:pt>
                <c:pt idx="90">
                  <c:v>13</c:v>
                </c:pt>
                <c:pt idx="91">
                  <c:v>13</c:v>
                </c:pt>
                <c:pt idx="92">
                  <c:v>13</c:v>
                </c:pt>
                <c:pt idx="93">
                  <c:v>14</c:v>
                </c:pt>
                <c:pt idx="94">
                  <c:v>14</c:v>
                </c:pt>
                <c:pt idx="95">
                  <c:v>15</c:v>
                </c:pt>
                <c:pt idx="96">
                  <c:v>15</c:v>
                </c:pt>
                <c:pt idx="97">
                  <c:v>15</c:v>
                </c:pt>
                <c:pt idx="98">
                  <c:v>15</c:v>
                </c:pt>
                <c:pt idx="99">
                  <c:v>15</c:v>
                </c:pt>
                <c:pt idx="100">
                  <c:v>16</c:v>
                </c:pt>
                <c:pt idx="101">
                  <c:v>16</c:v>
                </c:pt>
                <c:pt idx="102">
                  <c:v>16</c:v>
                </c:pt>
                <c:pt idx="103">
                  <c:v>16</c:v>
                </c:pt>
                <c:pt idx="104">
                  <c:v>16</c:v>
                </c:pt>
                <c:pt idx="105">
                  <c:v>16</c:v>
                </c:pt>
                <c:pt idx="106">
                  <c:v>16</c:v>
                </c:pt>
                <c:pt idx="107">
                  <c:v>17</c:v>
                </c:pt>
                <c:pt idx="108">
                  <c:v>17</c:v>
                </c:pt>
                <c:pt idx="109">
                  <c:v>18</c:v>
                </c:pt>
                <c:pt idx="110">
                  <c:v>18</c:v>
                </c:pt>
                <c:pt idx="111">
                  <c:v>18</c:v>
                </c:pt>
                <c:pt idx="112">
                  <c:v>19</c:v>
                </c:pt>
                <c:pt idx="113">
                  <c:v>19</c:v>
                </c:pt>
                <c:pt idx="114">
                  <c:v>19</c:v>
                </c:pt>
                <c:pt idx="115">
                  <c:v>20</c:v>
                </c:pt>
                <c:pt idx="116">
                  <c:v>20</c:v>
                </c:pt>
                <c:pt idx="117">
                  <c:v>21</c:v>
                </c:pt>
                <c:pt idx="118">
                  <c:v>22</c:v>
                </c:pt>
                <c:pt idx="119">
                  <c:v>22</c:v>
                </c:pt>
                <c:pt idx="120">
                  <c:v>22</c:v>
                </c:pt>
                <c:pt idx="121">
                  <c:v>23</c:v>
                </c:pt>
                <c:pt idx="122">
                  <c:v>23</c:v>
                </c:pt>
                <c:pt idx="123">
                  <c:v>24</c:v>
                </c:pt>
                <c:pt idx="124">
                  <c:v>24</c:v>
                </c:pt>
                <c:pt idx="125">
                  <c:v>24</c:v>
                </c:pt>
                <c:pt idx="126">
                  <c:v>25</c:v>
                </c:pt>
                <c:pt idx="127">
                  <c:v>25</c:v>
                </c:pt>
                <c:pt idx="128">
                  <c:v>25</c:v>
                </c:pt>
                <c:pt idx="129">
                  <c:v>26</c:v>
                </c:pt>
                <c:pt idx="130">
                  <c:v>26</c:v>
                </c:pt>
                <c:pt idx="131">
                  <c:v>27</c:v>
                </c:pt>
                <c:pt idx="132">
                  <c:v>27</c:v>
                </c:pt>
                <c:pt idx="133">
                  <c:v>27</c:v>
                </c:pt>
                <c:pt idx="134">
                  <c:v>28</c:v>
                </c:pt>
                <c:pt idx="135">
                  <c:v>28</c:v>
                </c:pt>
                <c:pt idx="136">
                  <c:v>28</c:v>
                </c:pt>
                <c:pt idx="137">
                  <c:v>28</c:v>
                </c:pt>
                <c:pt idx="138">
                  <c:v>28</c:v>
                </c:pt>
                <c:pt idx="139">
                  <c:v>29</c:v>
                </c:pt>
                <c:pt idx="140">
                  <c:v>30</c:v>
                </c:pt>
                <c:pt idx="141">
                  <c:v>30</c:v>
                </c:pt>
                <c:pt idx="142">
                  <c:v>30</c:v>
                </c:pt>
                <c:pt idx="143">
                  <c:v>30</c:v>
                </c:pt>
                <c:pt idx="144">
                  <c:v>30</c:v>
                </c:pt>
                <c:pt idx="145">
                  <c:v>30</c:v>
                </c:pt>
                <c:pt idx="146">
                  <c:v>31</c:v>
                </c:pt>
                <c:pt idx="147">
                  <c:v>31</c:v>
                </c:pt>
                <c:pt idx="148">
                  <c:v>31</c:v>
                </c:pt>
                <c:pt idx="149">
                  <c:v>31</c:v>
                </c:pt>
                <c:pt idx="150">
                  <c:v>31</c:v>
                </c:pt>
                <c:pt idx="151">
                  <c:v>31</c:v>
                </c:pt>
                <c:pt idx="152">
                  <c:v>31</c:v>
                </c:pt>
                <c:pt idx="153">
                  <c:v>32</c:v>
                </c:pt>
                <c:pt idx="154">
                  <c:v>32</c:v>
                </c:pt>
                <c:pt idx="155">
                  <c:v>32</c:v>
                </c:pt>
                <c:pt idx="156">
                  <c:v>32</c:v>
                </c:pt>
                <c:pt idx="157">
                  <c:v>33</c:v>
                </c:pt>
                <c:pt idx="158">
                  <c:v>33</c:v>
                </c:pt>
                <c:pt idx="159">
                  <c:v>33</c:v>
                </c:pt>
                <c:pt idx="160">
                  <c:v>33</c:v>
                </c:pt>
                <c:pt idx="161">
                  <c:v>33</c:v>
                </c:pt>
                <c:pt idx="162">
                  <c:v>34</c:v>
                </c:pt>
                <c:pt idx="163">
                  <c:v>34</c:v>
                </c:pt>
                <c:pt idx="164">
                  <c:v>34</c:v>
                </c:pt>
                <c:pt idx="165">
                  <c:v>34</c:v>
                </c:pt>
                <c:pt idx="166">
                  <c:v>35</c:v>
                </c:pt>
                <c:pt idx="167">
                  <c:v>35</c:v>
                </c:pt>
                <c:pt idx="168">
                  <c:v>35</c:v>
                </c:pt>
                <c:pt idx="169">
                  <c:v>36</c:v>
                </c:pt>
                <c:pt idx="170">
                  <c:v>36</c:v>
                </c:pt>
                <c:pt idx="171">
                  <c:v>37</c:v>
                </c:pt>
                <c:pt idx="172">
                  <c:v>37</c:v>
                </c:pt>
                <c:pt idx="173">
                  <c:v>37</c:v>
                </c:pt>
                <c:pt idx="174">
                  <c:v>37</c:v>
                </c:pt>
                <c:pt idx="175">
                  <c:v>38</c:v>
                </c:pt>
                <c:pt idx="176">
                  <c:v>38</c:v>
                </c:pt>
                <c:pt idx="177">
                  <c:v>38</c:v>
                </c:pt>
                <c:pt idx="178">
                  <c:v>38</c:v>
                </c:pt>
                <c:pt idx="179">
                  <c:v>39</c:v>
                </c:pt>
                <c:pt idx="180">
                  <c:v>39</c:v>
                </c:pt>
                <c:pt idx="181">
                  <c:v>39</c:v>
                </c:pt>
                <c:pt idx="182">
                  <c:v>40</c:v>
                </c:pt>
                <c:pt idx="183">
                  <c:v>40</c:v>
                </c:pt>
                <c:pt idx="184">
                  <c:v>40</c:v>
                </c:pt>
                <c:pt idx="185">
                  <c:v>41</c:v>
                </c:pt>
                <c:pt idx="186">
                  <c:v>41</c:v>
                </c:pt>
                <c:pt idx="187">
                  <c:v>41</c:v>
                </c:pt>
                <c:pt idx="188">
                  <c:v>42</c:v>
                </c:pt>
                <c:pt idx="189">
                  <c:v>42</c:v>
                </c:pt>
                <c:pt idx="190">
                  <c:v>42</c:v>
                </c:pt>
                <c:pt idx="191">
                  <c:v>42</c:v>
                </c:pt>
                <c:pt idx="192">
                  <c:v>43</c:v>
                </c:pt>
                <c:pt idx="193">
                  <c:v>43</c:v>
                </c:pt>
                <c:pt idx="194">
                  <c:v>44</c:v>
                </c:pt>
                <c:pt idx="195">
                  <c:v>44</c:v>
                </c:pt>
                <c:pt idx="196">
                  <c:v>44</c:v>
                </c:pt>
                <c:pt idx="197">
                  <c:v>44</c:v>
                </c:pt>
                <c:pt idx="198">
                  <c:v>45</c:v>
                </c:pt>
                <c:pt idx="199">
                  <c:v>45</c:v>
                </c:pt>
                <c:pt idx="200">
                  <c:v>45</c:v>
                </c:pt>
                <c:pt idx="201">
                  <c:v>46</c:v>
                </c:pt>
                <c:pt idx="202">
                  <c:v>47</c:v>
                </c:pt>
                <c:pt idx="203">
                  <c:v>48</c:v>
                </c:pt>
                <c:pt idx="204">
                  <c:v>48</c:v>
                </c:pt>
                <c:pt idx="205">
                  <c:v>49</c:v>
                </c:pt>
                <c:pt idx="206">
                  <c:v>50</c:v>
                </c:pt>
                <c:pt idx="207">
                  <c:v>51</c:v>
                </c:pt>
                <c:pt idx="208">
                  <c:v>51</c:v>
                </c:pt>
                <c:pt idx="209">
                  <c:v>51</c:v>
                </c:pt>
                <c:pt idx="210">
                  <c:v>52</c:v>
                </c:pt>
                <c:pt idx="211">
                  <c:v>52</c:v>
                </c:pt>
                <c:pt idx="212">
                  <c:v>53</c:v>
                </c:pt>
                <c:pt idx="213">
                  <c:v>53</c:v>
                </c:pt>
                <c:pt idx="214">
                  <c:v>54</c:v>
                </c:pt>
                <c:pt idx="215">
                  <c:v>55</c:v>
                </c:pt>
                <c:pt idx="216">
                  <c:v>55</c:v>
                </c:pt>
                <c:pt idx="217">
                  <c:v>56</c:v>
                </c:pt>
                <c:pt idx="218">
                  <c:v>56</c:v>
                </c:pt>
                <c:pt idx="219">
                  <c:v>57</c:v>
                </c:pt>
                <c:pt idx="220">
                  <c:v>57</c:v>
                </c:pt>
                <c:pt idx="221">
                  <c:v>57</c:v>
                </c:pt>
                <c:pt idx="222">
                  <c:v>58</c:v>
                </c:pt>
                <c:pt idx="223">
                  <c:v>58</c:v>
                </c:pt>
                <c:pt idx="224">
                  <c:v>58</c:v>
                </c:pt>
                <c:pt idx="225">
                  <c:v>58</c:v>
                </c:pt>
                <c:pt idx="226">
                  <c:v>58</c:v>
                </c:pt>
                <c:pt idx="227">
                  <c:v>58</c:v>
                </c:pt>
                <c:pt idx="228">
                  <c:v>59</c:v>
                </c:pt>
                <c:pt idx="229">
                  <c:v>59</c:v>
                </c:pt>
                <c:pt idx="230">
                  <c:v>59</c:v>
                </c:pt>
                <c:pt idx="231">
                  <c:v>59</c:v>
                </c:pt>
                <c:pt idx="232">
                  <c:v>60</c:v>
                </c:pt>
                <c:pt idx="233">
                  <c:v>60</c:v>
                </c:pt>
                <c:pt idx="234">
                  <c:v>61</c:v>
                </c:pt>
                <c:pt idx="235">
                  <c:v>62</c:v>
                </c:pt>
                <c:pt idx="236">
                  <c:v>62</c:v>
                </c:pt>
                <c:pt idx="237">
                  <c:v>62</c:v>
                </c:pt>
                <c:pt idx="238">
                  <c:v>63</c:v>
                </c:pt>
                <c:pt idx="239">
                  <c:v>63</c:v>
                </c:pt>
                <c:pt idx="240">
                  <c:v>64</c:v>
                </c:pt>
                <c:pt idx="241">
                  <c:v>65</c:v>
                </c:pt>
                <c:pt idx="242">
                  <c:v>65</c:v>
                </c:pt>
                <c:pt idx="243">
                  <c:v>66</c:v>
                </c:pt>
                <c:pt idx="244">
                  <c:v>67</c:v>
                </c:pt>
                <c:pt idx="245">
                  <c:v>68</c:v>
                </c:pt>
                <c:pt idx="246">
                  <c:v>68</c:v>
                </c:pt>
                <c:pt idx="247">
                  <c:v>69</c:v>
                </c:pt>
                <c:pt idx="248">
                  <c:v>70</c:v>
                </c:pt>
                <c:pt idx="249">
                  <c:v>71</c:v>
                </c:pt>
                <c:pt idx="250">
                  <c:v>72</c:v>
                </c:pt>
                <c:pt idx="251">
                  <c:v>72</c:v>
                </c:pt>
                <c:pt idx="252">
                  <c:v>73</c:v>
                </c:pt>
                <c:pt idx="253">
                  <c:v>75</c:v>
                </c:pt>
                <c:pt idx="254">
                  <c:v>76</c:v>
                </c:pt>
                <c:pt idx="255">
                  <c:v>76</c:v>
                </c:pt>
                <c:pt idx="256">
                  <c:v>76</c:v>
                </c:pt>
                <c:pt idx="257">
                  <c:v>77</c:v>
                </c:pt>
                <c:pt idx="258">
                  <c:v>77</c:v>
                </c:pt>
                <c:pt idx="259">
                  <c:v>78</c:v>
                </c:pt>
                <c:pt idx="260">
                  <c:v>78</c:v>
                </c:pt>
                <c:pt idx="261">
                  <c:v>79</c:v>
                </c:pt>
                <c:pt idx="262">
                  <c:v>79</c:v>
                </c:pt>
                <c:pt idx="263">
                  <c:v>79</c:v>
                </c:pt>
                <c:pt idx="264">
                  <c:v>80</c:v>
                </c:pt>
                <c:pt idx="265">
                  <c:v>80</c:v>
                </c:pt>
                <c:pt idx="266">
                  <c:v>81</c:v>
                </c:pt>
                <c:pt idx="267">
                  <c:v>81</c:v>
                </c:pt>
                <c:pt idx="268">
                  <c:v>82</c:v>
                </c:pt>
                <c:pt idx="269">
                  <c:v>83</c:v>
                </c:pt>
                <c:pt idx="270">
                  <c:v>84</c:v>
                </c:pt>
                <c:pt idx="271">
                  <c:v>84</c:v>
                </c:pt>
                <c:pt idx="272">
                  <c:v>85</c:v>
                </c:pt>
                <c:pt idx="273">
                  <c:v>85</c:v>
                </c:pt>
                <c:pt idx="274">
                  <c:v>85</c:v>
                </c:pt>
                <c:pt idx="275">
                  <c:v>85</c:v>
                </c:pt>
                <c:pt idx="276">
                  <c:v>85</c:v>
                </c:pt>
                <c:pt idx="277">
                  <c:v>86</c:v>
                </c:pt>
                <c:pt idx="278">
                  <c:v>86</c:v>
                </c:pt>
                <c:pt idx="279">
                  <c:v>86</c:v>
                </c:pt>
                <c:pt idx="280">
                  <c:v>86</c:v>
                </c:pt>
                <c:pt idx="281">
                  <c:v>87</c:v>
                </c:pt>
                <c:pt idx="282">
                  <c:v>87</c:v>
                </c:pt>
                <c:pt idx="283">
                  <c:v>88</c:v>
                </c:pt>
                <c:pt idx="284">
                  <c:v>89</c:v>
                </c:pt>
                <c:pt idx="285">
                  <c:v>89</c:v>
                </c:pt>
                <c:pt idx="286">
                  <c:v>89</c:v>
                </c:pt>
                <c:pt idx="287">
                  <c:v>89</c:v>
                </c:pt>
                <c:pt idx="288">
                  <c:v>90</c:v>
                </c:pt>
                <c:pt idx="289">
                  <c:v>90</c:v>
                </c:pt>
                <c:pt idx="290">
                  <c:v>90</c:v>
                </c:pt>
                <c:pt idx="291">
                  <c:v>90</c:v>
                </c:pt>
                <c:pt idx="292">
                  <c:v>91</c:v>
                </c:pt>
                <c:pt idx="293">
                  <c:v>91</c:v>
                </c:pt>
                <c:pt idx="294">
                  <c:v>91</c:v>
                </c:pt>
                <c:pt idx="295">
                  <c:v>91</c:v>
                </c:pt>
                <c:pt idx="296">
                  <c:v>92</c:v>
                </c:pt>
                <c:pt idx="297">
                  <c:v>92</c:v>
                </c:pt>
                <c:pt idx="298">
                  <c:v>93</c:v>
                </c:pt>
                <c:pt idx="299">
                  <c:v>93</c:v>
                </c:pt>
                <c:pt idx="300">
                  <c:v>94</c:v>
                </c:pt>
                <c:pt idx="301">
                  <c:v>94</c:v>
                </c:pt>
                <c:pt idx="302">
                  <c:v>94</c:v>
                </c:pt>
                <c:pt idx="303">
                  <c:v>94</c:v>
                </c:pt>
                <c:pt idx="304">
                  <c:v>94</c:v>
                </c:pt>
                <c:pt idx="305">
                  <c:v>94</c:v>
                </c:pt>
                <c:pt idx="306">
                  <c:v>95</c:v>
                </c:pt>
                <c:pt idx="307">
                  <c:v>95</c:v>
                </c:pt>
                <c:pt idx="308">
                  <c:v>95</c:v>
                </c:pt>
                <c:pt idx="309">
                  <c:v>96</c:v>
                </c:pt>
                <c:pt idx="310">
                  <c:v>96</c:v>
                </c:pt>
                <c:pt idx="311">
                  <c:v>96</c:v>
                </c:pt>
                <c:pt idx="312">
                  <c:v>96</c:v>
                </c:pt>
                <c:pt idx="313">
                  <c:v>97</c:v>
                </c:pt>
                <c:pt idx="314">
                  <c:v>97</c:v>
                </c:pt>
                <c:pt idx="315">
                  <c:v>97</c:v>
                </c:pt>
                <c:pt idx="316">
                  <c:v>98</c:v>
                </c:pt>
                <c:pt idx="317">
                  <c:v>98</c:v>
                </c:pt>
                <c:pt idx="318">
                  <c:v>98</c:v>
                </c:pt>
                <c:pt idx="319">
                  <c:v>99</c:v>
                </c:pt>
                <c:pt idx="320">
                  <c:v>99</c:v>
                </c:pt>
                <c:pt idx="321">
                  <c:v>100</c:v>
                </c:pt>
                <c:pt idx="322">
                  <c:v>100</c:v>
                </c:pt>
                <c:pt idx="323">
                  <c:v>101</c:v>
                </c:pt>
                <c:pt idx="324">
                  <c:v>101</c:v>
                </c:pt>
                <c:pt idx="325">
                  <c:v>101</c:v>
                </c:pt>
                <c:pt idx="326">
                  <c:v>102</c:v>
                </c:pt>
                <c:pt idx="327">
                  <c:v>103</c:v>
                </c:pt>
                <c:pt idx="328">
                  <c:v>103</c:v>
                </c:pt>
                <c:pt idx="329">
                  <c:v>104</c:v>
                </c:pt>
                <c:pt idx="330">
                  <c:v>104</c:v>
                </c:pt>
                <c:pt idx="331">
                  <c:v>105</c:v>
                </c:pt>
                <c:pt idx="332">
                  <c:v>106</c:v>
                </c:pt>
                <c:pt idx="333">
                  <c:v>106</c:v>
                </c:pt>
                <c:pt idx="334">
                  <c:v>106</c:v>
                </c:pt>
                <c:pt idx="335">
                  <c:v>107</c:v>
                </c:pt>
                <c:pt idx="336">
                  <c:v>107</c:v>
                </c:pt>
                <c:pt idx="337">
                  <c:v>108</c:v>
                </c:pt>
                <c:pt idx="338">
                  <c:v>109</c:v>
                </c:pt>
                <c:pt idx="339">
                  <c:v>109</c:v>
                </c:pt>
                <c:pt idx="340">
                  <c:v>109</c:v>
                </c:pt>
                <c:pt idx="341">
                  <c:v>110</c:v>
                </c:pt>
                <c:pt idx="342">
                  <c:v>110</c:v>
                </c:pt>
                <c:pt idx="343">
                  <c:v>112</c:v>
                </c:pt>
                <c:pt idx="344">
                  <c:v>112</c:v>
                </c:pt>
                <c:pt idx="345">
                  <c:v>113</c:v>
                </c:pt>
                <c:pt idx="346">
                  <c:v>113</c:v>
                </c:pt>
                <c:pt idx="347">
                  <c:v>113</c:v>
                </c:pt>
                <c:pt idx="348">
                  <c:v>114</c:v>
                </c:pt>
                <c:pt idx="349">
                  <c:v>114</c:v>
                </c:pt>
                <c:pt idx="350">
                  <c:v>114</c:v>
                </c:pt>
                <c:pt idx="351">
                  <c:v>114</c:v>
                </c:pt>
                <c:pt idx="352">
                  <c:v>115</c:v>
                </c:pt>
                <c:pt idx="353">
                  <c:v>116</c:v>
                </c:pt>
                <c:pt idx="354">
                  <c:v>116</c:v>
                </c:pt>
                <c:pt idx="355">
                  <c:v>116</c:v>
                </c:pt>
                <c:pt idx="356">
                  <c:v>117</c:v>
                </c:pt>
                <c:pt idx="357">
                  <c:v>117</c:v>
                </c:pt>
                <c:pt idx="358">
                  <c:v>118</c:v>
                </c:pt>
                <c:pt idx="359">
                  <c:v>119</c:v>
                </c:pt>
                <c:pt idx="360">
                  <c:v>120</c:v>
                </c:pt>
                <c:pt idx="361">
                  <c:v>121</c:v>
                </c:pt>
                <c:pt idx="362">
                  <c:v>121</c:v>
                </c:pt>
                <c:pt idx="363">
                  <c:v>122</c:v>
                </c:pt>
                <c:pt idx="364">
                  <c:v>122</c:v>
                </c:pt>
                <c:pt idx="365">
                  <c:v>124</c:v>
                </c:pt>
                <c:pt idx="366">
                  <c:v>125</c:v>
                </c:pt>
                <c:pt idx="367">
                  <c:v>125</c:v>
                </c:pt>
                <c:pt idx="368">
                  <c:v>126</c:v>
                </c:pt>
                <c:pt idx="369">
                  <c:v>127</c:v>
                </c:pt>
                <c:pt idx="370">
                  <c:v>130</c:v>
                </c:pt>
                <c:pt idx="371">
                  <c:v>131</c:v>
                </c:pt>
                <c:pt idx="372">
                  <c:v>132</c:v>
                </c:pt>
                <c:pt idx="373">
                  <c:v>133</c:v>
                </c:pt>
                <c:pt idx="374">
                  <c:v>133</c:v>
                </c:pt>
                <c:pt idx="375">
                  <c:v>133</c:v>
                </c:pt>
                <c:pt idx="376">
                  <c:v>133</c:v>
                </c:pt>
                <c:pt idx="377">
                  <c:v>134</c:v>
                </c:pt>
                <c:pt idx="378">
                  <c:v>134</c:v>
                </c:pt>
                <c:pt idx="379">
                  <c:v>134</c:v>
                </c:pt>
                <c:pt idx="380">
                  <c:v>134</c:v>
                </c:pt>
                <c:pt idx="381">
                  <c:v>136</c:v>
                </c:pt>
                <c:pt idx="382">
                  <c:v>136</c:v>
                </c:pt>
                <c:pt idx="383">
                  <c:v>137</c:v>
                </c:pt>
                <c:pt idx="384">
                  <c:v>137</c:v>
                </c:pt>
                <c:pt idx="385">
                  <c:v>138</c:v>
                </c:pt>
                <c:pt idx="386">
                  <c:v>138</c:v>
                </c:pt>
                <c:pt idx="387">
                  <c:v>139</c:v>
                </c:pt>
                <c:pt idx="388">
                  <c:v>140</c:v>
                </c:pt>
                <c:pt idx="389">
                  <c:v>140</c:v>
                </c:pt>
                <c:pt idx="390">
                  <c:v>141</c:v>
                </c:pt>
                <c:pt idx="391">
                  <c:v>141</c:v>
                </c:pt>
                <c:pt idx="392">
                  <c:v>142</c:v>
                </c:pt>
                <c:pt idx="393">
                  <c:v>142</c:v>
                </c:pt>
                <c:pt idx="394">
                  <c:v>143</c:v>
                </c:pt>
                <c:pt idx="395">
                  <c:v>143</c:v>
                </c:pt>
                <c:pt idx="396">
                  <c:v>144</c:v>
                </c:pt>
                <c:pt idx="397">
                  <c:v>144</c:v>
                </c:pt>
                <c:pt idx="398">
                  <c:v>145</c:v>
                </c:pt>
                <c:pt idx="399">
                  <c:v>145</c:v>
                </c:pt>
                <c:pt idx="400">
                  <c:v>145</c:v>
                </c:pt>
                <c:pt idx="401">
                  <c:v>146</c:v>
                </c:pt>
                <c:pt idx="402">
                  <c:v>147</c:v>
                </c:pt>
                <c:pt idx="403">
                  <c:v>147</c:v>
                </c:pt>
                <c:pt idx="404">
                  <c:v>147</c:v>
                </c:pt>
                <c:pt idx="405">
                  <c:v>148</c:v>
                </c:pt>
                <c:pt idx="406">
                  <c:v>149</c:v>
                </c:pt>
                <c:pt idx="407">
                  <c:v>149</c:v>
                </c:pt>
                <c:pt idx="408">
                  <c:v>150</c:v>
                </c:pt>
                <c:pt idx="409">
                  <c:v>150</c:v>
                </c:pt>
                <c:pt idx="410">
                  <c:v>151</c:v>
                </c:pt>
                <c:pt idx="411">
                  <c:v>152</c:v>
                </c:pt>
                <c:pt idx="412">
                  <c:v>152</c:v>
                </c:pt>
                <c:pt idx="413">
                  <c:v>153</c:v>
                </c:pt>
                <c:pt idx="414">
                  <c:v>154</c:v>
                </c:pt>
                <c:pt idx="415">
                  <c:v>155</c:v>
                </c:pt>
                <c:pt idx="416">
                  <c:v>156</c:v>
                </c:pt>
                <c:pt idx="417">
                  <c:v>156</c:v>
                </c:pt>
                <c:pt idx="418">
                  <c:v>157</c:v>
                </c:pt>
                <c:pt idx="419">
                  <c:v>157</c:v>
                </c:pt>
                <c:pt idx="420">
                  <c:v>158</c:v>
                </c:pt>
                <c:pt idx="421">
                  <c:v>159</c:v>
                </c:pt>
                <c:pt idx="422">
                  <c:v>159</c:v>
                </c:pt>
                <c:pt idx="423">
                  <c:v>162</c:v>
                </c:pt>
                <c:pt idx="424">
                  <c:v>163</c:v>
                </c:pt>
                <c:pt idx="425">
                  <c:v>163</c:v>
                </c:pt>
                <c:pt idx="426">
                  <c:v>164</c:v>
                </c:pt>
                <c:pt idx="427">
                  <c:v>165</c:v>
                </c:pt>
                <c:pt idx="428">
                  <c:v>166</c:v>
                </c:pt>
                <c:pt idx="429">
                  <c:v>166</c:v>
                </c:pt>
                <c:pt idx="430">
                  <c:v>166</c:v>
                </c:pt>
                <c:pt idx="431">
                  <c:v>167</c:v>
                </c:pt>
                <c:pt idx="432">
                  <c:v>168</c:v>
                </c:pt>
                <c:pt idx="433">
                  <c:v>169</c:v>
                </c:pt>
                <c:pt idx="434">
                  <c:v>169</c:v>
                </c:pt>
                <c:pt idx="435">
                  <c:v>170</c:v>
                </c:pt>
                <c:pt idx="436">
                  <c:v>170</c:v>
                </c:pt>
                <c:pt idx="437">
                  <c:v>170</c:v>
                </c:pt>
                <c:pt idx="438">
                  <c:v>170</c:v>
                </c:pt>
                <c:pt idx="439">
                  <c:v>171</c:v>
                </c:pt>
                <c:pt idx="440">
                  <c:v>172</c:v>
                </c:pt>
                <c:pt idx="441">
                  <c:v>172</c:v>
                </c:pt>
                <c:pt idx="442">
                  <c:v>173</c:v>
                </c:pt>
                <c:pt idx="443">
                  <c:v>173</c:v>
                </c:pt>
                <c:pt idx="444">
                  <c:v>174</c:v>
                </c:pt>
                <c:pt idx="445">
                  <c:v>175</c:v>
                </c:pt>
                <c:pt idx="446">
                  <c:v>176</c:v>
                </c:pt>
                <c:pt idx="447">
                  <c:v>177</c:v>
                </c:pt>
                <c:pt idx="448">
                  <c:v>177</c:v>
                </c:pt>
                <c:pt idx="449">
                  <c:v>178</c:v>
                </c:pt>
                <c:pt idx="450">
                  <c:v>178</c:v>
                </c:pt>
                <c:pt idx="451">
                  <c:v>178</c:v>
                </c:pt>
                <c:pt idx="452">
                  <c:v>178</c:v>
                </c:pt>
                <c:pt idx="453">
                  <c:v>179</c:v>
                </c:pt>
                <c:pt idx="454">
                  <c:v>181</c:v>
                </c:pt>
                <c:pt idx="455">
                  <c:v>181</c:v>
                </c:pt>
                <c:pt idx="456">
                  <c:v>181</c:v>
                </c:pt>
                <c:pt idx="457">
                  <c:v>181</c:v>
                </c:pt>
                <c:pt idx="458">
                  <c:v>182</c:v>
                </c:pt>
                <c:pt idx="459">
                  <c:v>182</c:v>
                </c:pt>
                <c:pt idx="460">
                  <c:v>182</c:v>
                </c:pt>
                <c:pt idx="461">
                  <c:v>183</c:v>
                </c:pt>
                <c:pt idx="462">
                  <c:v>184</c:v>
                </c:pt>
                <c:pt idx="463">
                  <c:v>184</c:v>
                </c:pt>
                <c:pt idx="464">
                  <c:v>184</c:v>
                </c:pt>
                <c:pt idx="465">
                  <c:v>184</c:v>
                </c:pt>
                <c:pt idx="466">
                  <c:v>185</c:v>
                </c:pt>
                <c:pt idx="467">
                  <c:v>185</c:v>
                </c:pt>
                <c:pt idx="468">
                  <c:v>186</c:v>
                </c:pt>
                <c:pt idx="469">
                  <c:v>186</c:v>
                </c:pt>
                <c:pt idx="470">
                  <c:v>187</c:v>
                </c:pt>
                <c:pt idx="471">
                  <c:v>188</c:v>
                </c:pt>
                <c:pt idx="472">
                  <c:v>188</c:v>
                </c:pt>
                <c:pt idx="473">
                  <c:v>189</c:v>
                </c:pt>
                <c:pt idx="474">
                  <c:v>189</c:v>
                </c:pt>
                <c:pt idx="475">
                  <c:v>190</c:v>
                </c:pt>
                <c:pt idx="476">
                  <c:v>190</c:v>
                </c:pt>
                <c:pt idx="477">
                  <c:v>191</c:v>
                </c:pt>
                <c:pt idx="478">
                  <c:v>191</c:v>
                </c:pt>
                <c:pt idx="479">
                  <c:v>191</c:v>
                </c:pt>
                <c:pt idx="480">
                  <c:v>191</c:v>
                </c:pt>
                <c:pt idx="481">
                  <c:v>191</c:v>
                </c:pt>
                <c:pt idx="482">
                  <c:v>192</c:v>
                </c:pt>
                <c:pt idx="483">
                  <c:v>192</c:v>
                </c:pt>
                <c:pt idx="484">
                  <c:v>193</c:v>
                </c:pt>
                <c:pt idx="485">
                  <c:v>194</c:v>
                </c:pt>
                <c:pt idx="486">
                  <c:v>194</c:v>
                </c:pt>
                <c:pt idx="487">
                  <c:v>194</c:v>
                </c:pt>
                <c:pt idx="488">
                  <c:v>195</c:v>
                </c:pt>
                <c:pt idx="489">
                  <c:v>195</c:v>
                </c:pt>
                <c:pt idx="490">
                  <c:v>196</c:v>
                </c:pt>
                <c:pt idx="491">
                  <c:v>196</c:v>
                </c:pt>
                <c:pt idx="492">
                  <c:v>197</c:v>
                </c:pt>
                <c:pt idx="493">
                  <c:v>197</c:v>
                </c:pt>
                <c:pt idx="494">
                  <c:v>197</c:v>
                </c:pt>
                <c:pt idx="495">
                  <c:v>200</c:v>
                </c:pt>
                <c:pt idx="496">
                  <c:v>201</c:v>
                </c:pt>
                <c:pt idx="497">
                  <c:v>201</c:v>
                </c:pt>
                <c:pt idx="498">
                  <c:v>202</c:v>
                </c:pt>
                <c:pt idx="499">
                  <c:v>203</c:v>
                </c:pt>
                <c:pt idx="500">
                  <c:v>203</c:v>
                </c:pt>
                <c:pt idx="501">
                  <c:v>204</c:v>
                </c:pt>
                <c:pt idx="502">
                  <c:v>205</c:v>
                </c:pt>
                <c:pt idx="503">
                  <c:v>205</c:v>
                </c:pt>
                <c:pt idx="504">
                  <c:v>206</c:v>
                </c:pt>
                <c:pt idx="505">
                  <c:v>206</c:v>
                </c:pt>
                <c:pt idx="506">
                  <c:v>206</c:v>
                </c:pt>
                <c:pt idx="507">
                  <c:v>207</c:v>
                </c:pt>
                <c:pt idx="508">
                  <c:v>207</c:v>
                </c:pt>
                <c:pt idx="509">
                  <c:v>208</c:v>
                </c:pt>
                <c:pt idx="510">
                  <c:v>208</c:v>
                </c:pt>
                <c:pt idx="511">
                  <c:v>210</c:v>
                </c:pt>
                <c:pt idx="512">
                  <c:v>210</c:v>
                </c:pt>
                <c:pt idx="513">
                  <c:v>211</c:v>
                </c:pt>
                <c:pt idx="514">
                  <c:v>211</c:v>
                </c:pt>
                <c:pt idx="515">
                  <c:v>211</c:v>
                </c:pt>
                <c:pt idx="516">
                  <c:v>212</c:v>
                </c:pt>
                <c:pt idx="517">
                  <c:v>212</c:v>
                </c:pt>
                <c:pt idx="518">
                  <c:v>213</c:v>
                </c:pt>
                <c:pt idx="519">
                  <c:v>214</c:v>
                </c:pt>
                <c:pt idx="520">
                  <c:v>214</c:v>
                </c:pt>
                <c:pt idx="521">
                  <c:v>214</c:v>
                </c:pt>
                <c:pt idx="522">
                  <c:v>216</c:v>
                </c:pt>
                <c:pt idx="523">
                  <c:v>217</c:v>
                </c:pt>
                <c:pt idx="524">
                  <c:v>218</c:v>
                </c:pt>
                <c:pt idx="525">
                  <c:v>218</c:v>
                </c:pt>
                <c:pt idx="526">
                  <c:v>219</c:v>
                </c:pt>
                <c:pt idx="527">
                  <c:v>219</c:v>
                </c:pt>
                <c:pt idx="528">
                  <c:v>219</c:v>
                </c:pt>
                <c:pt idx="529">
                  <c:v>220</c:v>
                </c:pt>
                <c:pt idx="530">
                  <c:v>220</c:v>
                </c:pt>
                <c:pt idx="531">
                  <c:v>220</c:v>
                </c:pt>
                <c:pt idx="532">
                  <c:v>221</c:v>
                </c:pt>
                <c:pt idx="533">
                  <c:v>221</c:v>
                </c:pt>
                <c:pt idx="534">
                  <c:v>221</c:v>
                </c:pt>
                <c:pt idx="535">
                  <c:v>222</c:v>
                </c:pt>
                <c:pt idx="536">
                  <c:v>222</c:v>
                </c:pt>
                <c:pt idx="537">
                  <c:v>223</c:v>
                </c:pt>
                <c:pt idx="538">
                  <c:v>224</c:v>
                </c:pt>
                <c:pt idx="539">
                  <c:v>224</c:v>
                </c:pt>
                <c:pt idx="540">
                  <c:v>225</c:v>
                </c:pt>
                <c:pt idx="541">
                  <c:v>227</c:v>
                </c:pt>
                <c:pt idx="542">
                  <c:v>227</c:v>
                </c:pt>
                <c:pt idx="543">
                  <c:v>229</c:v>
                </c:pt>
                <c:pt idx="544">
                  <c:v>229</c:v>
                </c:pt>
                <c:pt idx="545">
                  <c:v>230</c:v>
                </c:pt>
                <c:pt idx="546">
                  <c:v>231</c:v>
                </c:pt>
                <c:pt idx="547">
                  <c:v>233</c:v>
                </c:pt>
                <c:pt idx="548">
                  <c:v>233</c:v>
                </c:pt>
                <c:pt idx="549">
                  <c:v>234</c:v>
                </c:pt>
                <c:pt idx="550">
                  <c:v>236</c:v>
                </c:pt>
                <c:pt idx="551">
                  <c:v>237</c:v>
                </c:pt>
                <c:pt idx="552">
                  <c:v>238</c:v>
                </c:pt>
                <c:pt idx="553">
                  <c:v>238</c:v>
                </c:pt>
                <c:pt idx="554">
                  <c:v>239</c:v>
                </c:pt>
                <c:pt idx="555">
                  <c:v>241</c:v>
                </c:pt>
                <c:pt idx="556">
                  <c:v>242</c:v>
                </c:pt>
                <c:pt idx="557">
                  <c:v>243</c:v>
                </c:pt>
                <c:pt idx="558">
                  <c:v>245</c:v>
                </c:pt>
                <c:pt idx="559">
                  <c:v>245</c:v>
                </c:pt>
                <c:pt idx="560">
                  <c:v>245</c:v>
                </c:pt>
                <c:pt idx="561">
                  <c:v>245</c:v>
                </c:pt>
                <c:pt idx="562">
                  <c:v>246</c:v>
                </c:pt>
                <c:pt idx="563">
                  <c:v>247</c:v>
                </c:pt>
                <c:pt idx="564">
                  <c:v>247</c:v>
                </c:pt>
                <c:pt idx="565">
                  <c:v>249</c:v>
                </c:pt>
                <c:pt idx="566">
                  <c:v>250</c:v>
                </c:pt>
                <c:pt idx="567">
                  <c:v>251</c:v>
                </c:pt>
                <c:pt idx="568">
                  <c:v>251</c:v>
                </c:pt>
                <c:pt idx="569">
                  <c:v>251</c:v>
                </c:pt>
                <c:pt idx="570">
                  <c:v>252</c:v>
                </c:pt>
                <c:pt idx="571">
                  <c:v>253</c:v>
                </c:pt>
                <c:pt idx="572">
                  <c:v>254</c:v>
                </c:pt>
                <c:pt idx="573">
                  <c:v>254</c:v>
                </c:pt>
                <c:pt idx="574">
                  <c:v>255</c:v>
                </c:pt>
                <c:pt idx="575">
                  <c:v>256</c:v>
                </c:pt>
                <c:pt idx="576">
                  <c:v>256</c:v>
                </c:pt>
                <c:pt idx="577">
                  <c:v>257</c:v>
                </c:pt>
                <c:pt idx="578">
                  <c:v>258</c:v>
                </c:pt>
                <c:pt idx="579">
                  <c:v>258</c:v>
                </c:pt>
                <c:pt idx="580">
                  <c:v>259</c:v>
                </c:pt>
                <c:pt idx="581">
                  <c:v>260</c:v>
                </c:pt>
                <c:pt idx="582">
                  <c:v>263</c:v>
                </c:pt>
                <c:pt idx="583">
                  <c:v>263</c:v>
                </c:pt>
                <c:pt idx="584">
                  <c:v>265</c:v>
                </c:pt>
                <c:pt idx="585">
                  <c:v>266</c:v>
                </c:pt>
                <c:pt idx="586">
                  <c:v>267</c:v>
                </c:pt>
                <c:pt idx="587">
                  <c:v>267</c:v>
                </c:pt>
                <c:pt idx="588">
                  <c:v>267</c:v>
                </c:pt>
                <c:pt idx="589">
                  <c:v>267</c:v>
                </c:pt>
                <c:pt idx="590">
                  <c:v>268</c:v>
                </c:pt>
                <c:pt idx="591">
                  <c:v>269</c:v>
                </c:pt>
                <c:pt idx="592">
                  <c:v>269</c:v>
                </c:pt>
                <c:pt idx="593">
                  <c:v>270</c:v>
                </c:pt>
                <c:pt idx="594">
                  <c:v>270</c:v>
                </c:pt>
                <c:pt idx="595">
                  <c:v>271</c:v>
                </c:pt>
                <c:pt idx="596">
                  <c:v>271</c:v>
                </c:pt>
                <c:pt idx="597">
                  <c:v>272</c:v>
                </c:pt>
                <c:pt idx="598">
                  <c:v>273</c:v>
                </c:pt>
                <c:pt idx="599">
                  <c:v>274</c:v>
                </c:pt>
                <c:pt idx="600">
                  <c:v>275</c:v>
                </c:pt>
                <c:pt idx="601">
                  <c:v>276</c:v>
                </c:pt>
                <c:pt idx="602">
                  <c:v>280</c:v>
                </c:pt>
                <c:pt idx="603">
                  <c:v>280</c:v>
                </c:pt>
                <c:pt idx="604">
                  <c:v>281</c:v>
                </c:pt>
                <c:pt idx="605">
                  <c:v>281</c:v>
                </c:pt>
                <c:pt idx="606">
                  <c:v>281</c:v>
                </c:pt>
                <c:pt idx="607">
                  <c:v>282</c:v>
                </c:pt>
                <c:pt idx="608">
                  <c:v>282</c:v>
                </c:pt>
                <c:pt idx="609">
                  <c:v>282</c:v>
                </c:pt>
                <c:pt idx="610">
                  <c:v>284</c:v>
                </c:pt>
                <c:pt idx="611">
                  <c:v>284</c:v>
                </c:pt>
                <c:pt idx="612">
                  <c:v>286</c:v>
                </c:pt>
                <c:pt idx="613">
                  <c:v>286</c:v>
                </c:pt>
                <c:pt idx="614">
                  <c:v>286</c:v>
                </c:pt>
                <c:pt idx="615">
                  <c:v>287</c:v>
                </c:pt>
                <c:pt idx="616">
                  <c:v>288</c:v>
                </c:pt>
                <c:pt idx="617">
                  <c:v>289</c:v>
                </c:pt>
                <c:pt idx="618">
                  <c:v>290</c:v>
                </c:pt>
                <c:pt idx="619">
                  <c:v>290</c:v>
                </c:pt>
                <c:pt idx="620">
                  <c:v>290</c:v>
                </c:pt>
                <c:pt idx="621">
                  <c:v>291</c:v>
                </c:pt>
                <c:pt idx="622">
                  <c:v>292</c:v>
                </c:pt>
                <c:pt idx="623">
                  <c:v>293</c:v>
                </c:pt>
                <c:pt idx="624">
                  <c:v>293</c:v>
                </c:pt>
                <c:pt idx="625">
                  <c:v>295</c:v>
                </c:pt>
                <c:pt idx="626">
                  <c:v>296</c:v>
                </c:pt>
                <c:pt idx="627">
                  <c:v>297</c:v>
                </c:pt>
                <c:pt idx="628">
                  <c:v>298</c:v>
                </c:pt>
                <c:pt idx="629">
                  <c:v>300</c:v>
                </c:pt>
                <c:pt idx="630">
                  <c:v>302</c:v>
                </c:pt>
                <c:pt idx="631">
                  <c:v>302</c:v>
                </c:pt>
                <c:pt idx="632">
                  <c:v>303</c:v>
                </c:pt>
                <c:pt idx="633">
                  <c:v>307</c:v>
                </c:pt>
                <c:pt idx="634">
                  <c:v>308</c:v>
                </c:pt>
                <c:pt idx="635">
                  <c:v>309</c:v>
                </c:pt>
                <c:pt idx="636">
                  <c:v>309</c:v>
                </c:pt>
                <c:pt idx="637">
                  <c:v>310</c:v>
                </c:pt>
                <c:pt idx="638">
                  <c:v>311</c:v>
                </c:pt>
                <c:pt idx="639">
                  <c:v>311</c:v>
                </c:pt>
                <c:pt idx="640">
                  <c:v>312</c:v>
                </c:pt>
                <c:pt idx="641">
                  <c:v>314</c:v>
                </c:pt>
                <c:pt idx="642">
                  <c:v>315</c:v>
                </c:pt>
                <c:pt idx="643">
                  <c:v>315</c:v>
                </c:pt>
                <c:pt idx="644">
                  <c:v>316</c:v>
                </c:pt>
                <c:pt idx="645">
                  <c:v>316</c:v>
                </c:pt>
                <c:pt idx="646">
                  <c:v>317</c:v>
                </c:pt>
                <c:pt idx="647">
                  <c:v>319</c:v>
                </c:pt>
                <c:pt idx="648">
                  <c:v>322</c:v>
                </c:pt>
                <c:pt idx="649">
                  <c:v>324</c:v>
                </c:pt>
                <c:pt idx="650">
                  <c:v>325</c:v>
                </c:pt>
                <c:pt idx="651">
                  <c:v>326</c:v>
                </c:pt>
                <c:pt idx="652">
                  <c:v>326</c:v>
                </c:pt>
                <c:pt idx="653">
                  <c:v>328</c:v>
                </c:pt>
                <c:pt idx="654">
                  <c:v>329</c:v>
                </c:pt>
                <c:pt idx="655">
                  <c:v>330</c:v>
                </c:pt>
                <c:pt idx="656">
                  <c:v>331</c:v>
                </c:pt>
                <c:pt idx="657">
                  <c:v>331</c:v>
                </c:pt>
                <c:pt idx="658">
                  <c:v>332</c:v>
                </c:pt>
                <c:pt idx="659">
                  <c:v>333</c:v>
                </c:pt>
                <c:pt idx="660">
                  <c:v>333</c:v>
                </c:pt>
                <c:pt idx="661">
                  <c:v>334</c:v>
                </c:pt>
                <c:pt idx="662">
                  <c:v>334</c:v>
                </c:pt>
                <c:pt idx="663">
                  <c:v>335</c:v>
                </c:pt>
                <c:pt idx="664">
                  <c:v>335</c:v>
                </c:pt>
                <c:pt idx="665">
                  <c:v>336</c:v>
                </c:pt>
                <c:pt idx="666">
                  <c:v>336</c:v>
                </c:pt>
                <c:pt idx="667">
                  <c:v>337</c:v>
                </c:pt>
                <c:pt idx="668">
                  <c:v>337</c:v>
                </c:pt>
                <c:pt idx="669">
                  <c:v>338</c:v>
                </c:pt>
                <c:pt idx="670">
                  <c:v>339</c:v>
                </c:pt>
                <c:pt idx="671">
                  <c:v>340</c:v>
                </c:pt>
                <c:pt idx="672">
                  <c:v>340</c:v>
                </c:pt>
                <c:pt idx="673">
                  <c:v>340</c:v>
                </c:pt>
                <c:pt idx="674">
                  <c:v>340</c:v>
                </c:pt>
                <c:pt idx="675">
                  <c:v>341</c:v>
                </c:pt>
                <c:pt idx="676">
                  <c:v>342</c:v>
                </c:pt>
                <c:pt idx="677">
                  <c:v>343</c:v>
                </c:pt>
                <c:pt idx="678">
                  <c:v>344</c:v>
                </c:pt>
                <c:pt idx="679">
                  <c:v>344</c:v>
                </c:pt>
                <c:pt idx="680">
                  <c:v>345</c:v>
                </c:pt>
                <c:pt idx="681">
                  <c:v>346</c:v>
                </c:pt>
                <c:pt idx="682">
                  <c:v>346</c:v>
                </c:pt>
                <c:pt idx="683">
                  <c:v>347</c:v>
                </c:pt>
                <c:pt idx="684">
                  <c:v>347</c:v>
                </c:pt>
                <c:pt idx="685">
                  <c:v>349</c:v>
                </c:pt>
                <c:pt idx="686">
                  <c:v>349</c:v>
                </c:pt>
                <c:pt idx="687">
                  <c:v>350</c:v>
                </c:pt>
                <c:pt idx="688">
                  <c:v>351</c:v>
                </c:pt>
                <c:pt idx="689">
                  <c:v>351</c:v>
                </c:pt>
                <c:pt idx="690">
                  <c:v>352</c:v>
                </c:pt>
                <c:pt idx="691">
                  <c:v>353</c:v>
                </c:pt>
                <c:pt idx="692">
                  <c:v>354</c:v>
                </c:pt>
                <c:pt idx="693">
                  <c:v>354</c:v>
                </c:pt>
                <c:pt idx="694">
                  <c:v>356</c:v>
                </c:pt>
                <c:pt idx="695">
                  <c:v>358</c:v>
                </c:pt>
                <c:pt idx="696">
                  <c:v>358</c:v>
                </c:pt>
                <c:pt idx="697">
                  <c:v>359</c:v>
                </c:pt>
                <c:pt idx="698">
                  <c:v>359</c:v>
                </c:pt>
                <c:pt idx="699">
                  <c:v>361</c:v>
                </c:pt>
                <c:pt idx="700">
                  <c:v>361</c:v>
                </c:pt>
                <c:pt idx="701">
                  <c:v>362</c:v>
                </c:pt>
                <c:pt idx="702">
                  <c:v>362</c:v>
                </c:pt>
                <c:pt idx="703">
                  <c:v>363</c:v>
                </c:pt>
                <c:pt idx="704">
                  <c:v>363</c:v>
                </c:pt>
                <c:pt idx="705">
                  <c:v>364</c:v>
                </c:pt>
                <c:pt idx="706">
                  <c:v>364</c:v>
                </c:pt>
                <c:pt idx="707">
                  <c:v>364</c:v>
                </c:pt>
                <c:pt idx="708">
                  <c:v>365</c:v>
                </c:pt>
                <c:pt idx="709">
                  <c:v>365</c:v>
                </c:pt>
                <c:pt idx="710">
                  <c:v>366</c:v>
                </c:pt>
                <c:pt idx="711">
                  <c:v>366</c:v>
                </c:pt>
                <c:pt idx="712">
                  <c:v>366</c:v>
                </c:pt>
                <c:pt idx="713">
                  <c:v>366</c:v>
                </c:pt>
                <c:pt idx="714">
                  <c:v>367</c:v>
                </c:pt>
                <c:pt idx="715">
                  <c:v>368</c:v>
                </c:pt>
                <c:pt idx="716">
                  <c:v>368</c:v>
                </c:pt>
                <c:pt idx="717">
                  <c:v>368</c:v>
                </c:pt>
                <c:pt idx="718">
                  <c:v>369</c:v>
                </c:pt>
                <c:pt idx="719">
                  <c:v>369</c:v>
                </c:pt>
                <c:pt idx="720">
                  <c:v>369</c:v>
                </c:pt>
                <c:pt idx="721">
                  <c:v>370</c:v>
                </c:pt>
                <c:pt idx="722">
                  <c:v>370</c:v>
                </c:pt>
                <c:pt idx="723">
                  <c:v>371</c:v>
                </c:pt>
                <c:pt idx="724">
                  <c:v>372</c:v>
                </c:pt>
                <c:pt idx="725">
                  <c:v>372</c:v>
                </c:pt>
                <c:pt idx="726">
                  <c:v>372</c:v>
                </c:pt>
                <c:pt idx="727">
                  <c:v>373</c:v>
                </c:pt>
                <c:pt idx="728">
                  <c:v>374</c:v>
                </c:pt>
                <c:pt idx="729">
                  <c:v>374</c:v>
                </c:pt>
                <c:pt idx="730">
                  <c:v>375</c:v>
                </c:pt>
                <c:pt idx="731">
                  <c:v>375</c:v>
                </c:pt>
                <c:pt idx="732">
                  <c:v>378</c:v>
                </c:pt>
                <c:pt idx="733">
                  <c:v>379</c:v>
                </c:pt>
                <c:pt idx="734">
                  <c:v>379</c:v>
                </c:pt>
                <c:pt idx="735">
                  <c:v>380</c:v>
                </c:pt>
                <c:pt idx="736">
                  <c:v>381</c:v>
                </c:pt>
                <c:pt idx="737">
                  <c:v>382</c:v>
                </c:pt>
                <c:pt idx="738">
                  <c:v>382</c:v>
                </c:pt>
                <c:pt idx="739">
                  <c:v>382</c:v>
                </c:pt>
                <c:pt idx="740">
                  <c:v>383</c:v>
                </c:pt>
                <c:pt idx="741">
                  <c:v>383</c:v>
                </c:pt>
                <c:pt idx="742">
                  <c:v>384</c:v>
                </c:pt>
                <c:pt idx="743">
                  <c:v>385</c:v>
                </c:pt>
                <c:pt idx="744">
                  <c:v>386</c:v>
                </c:pt>
                <c:pt idx="745">
                  <c:v>386</c:v>
                </c:pt>
                <c:pt idx="746">
                  <c:v>386</c:v>
                </c:pt>
                <c:pt idx="747">
                  <c:v>390</c:v>
                </c:pt>
                <c:pt idx="748">
                  <c:v>390</c:v>
                </c:pt>
                <c:pt idx="749">
                  <c:v>390</c:v>
                </c:pt>
                <c:pt idx="750">
                  <c:v>393</c:v>
                </c:pt>
                <c:pt idx="751">
                  <c:v>394</c:v>
                </c:pt>
                <c:pt idx="752">
                  <c:v>395</c:v>
                </c:pt>
                <c:pt idx="753">
                  <c:v>395</c:v>
                </c:pt>
                <c:pt idx="754">
                  <c:v>395</c:v>
                </c:pt>
                <c:pt idx="755">
                  <c:v>395</c:v>
                </c:pt>
                <c:pt idx="756">
                  <c:v>396</c:v>
                </c:pt>
                <c:pt idx="757">
                  <c:v>398</c:v>
                </c:pt>
                <c:pt idx="758">
                  <c:v>399</c:v>
                </c:pt>
                <c:pt idx="759">
                  <c:v>400</c:v>
                </c:pt>
                <c:pt idx="760">
                  <c:v>400</c:v>
                </c:pt>
                <c:pt idx="761">
                  <c:v>400</c:v>
                </c:pt>
                <c:pt idx="762">
                  <c:v>401</c:v>
                </c:pt>
                <c:pt idx="763">
                  <c:v>402</c:v>
                </c:pt>
                <c:pt idx="764">
                  <c:v>404</c:v>
                </c:pt>
                <c:pt idx="765">
                  <c:v>405</c:v>
                </c:pt>
                <c:pt idx="766">
                  <c:v>405</c:v>
                </c:pt>
                <c:pt idx="767">
                  <c:v>406</c:v>
                </c:pt>
                <c:pt idx="768">
                  <c:v>407</c:v>
                </c:pt>
                <c:pt idx="769">
                  <c:v>407</c:v>
                </c:pt>
                <c:pt idx="770">
                  <c:v>408</c:v>
                </c:pt>
                <c:pt idx="771">
                  <c:v>409</c:v>
                </c:pt>
                <c:pt idx="772">
                  <c:v>410</c:v>
                </c:pt>
                <c:pt idx="773">
                  <c:v>412</c:v>
                </c:pt>
                <c:pt idx="774">
                  <c:v>413</c:v>
                </c:pt>
                <c:pt idx="775">
                  <c:v>415</c:v>
                </c:pt>
                <c:pt idx="776">
                  <c:v>416</c:v>
                </c:pt>
                <c:pt idx="777">
                  <c:v>418</c:v>
                </c:pt>
                <c:pt idx="778">
                  <c:v>418</c:v>
                </c:pt>
                <c:pt idx="779">
                  <c:v>419</c:v>
                </c:pt>
                <c:pt idx="780">
                  <c:v>421</c:v>
                </c:pt>
                <c:pt idx="781">
                  <c:v>422</c:v>
                </c:pt>
                <c:pt idx="782">
                  <c:v>422</c:v>
                </c:pt>
                <c:pt idx="783">
                  <c:v>423</c:v>
                </c:pt>
                <c:pt idx="784">
                  <c:v>424</c:v>
                </c:pt>
                <c:pt idx="785">
                  <c:v>425</c:v>
                </c:pt>
                <c:pt idx="786">
                  <c:v>425</c:v>
                </c:pt>
                <c:pt idx="787">
                  <c:v>426</c:v>
                </c:pt>
                <c:pt idx="788">
                  <c:v>427</c:v>
                </c:pt>
                <c:pt idx="789">
                  <c:v>427</c:v>
                </c:pt>
                <c:pt idx="790">
                  <c:v>428</c:v>
                </c:pt>
                <c:pt idx="791">
                  <c:v>428</c:v>
                </c:pt>
                <c:pt idx="792">
                  <c:v>429</c:v>
                </c:pt>
                <c:pt idx="793">
                  <c:v>430</c:v>
                </c:pt>
                <c:pt idx="794">
                  <c:v>432</c:v>
                </c:pt>
                <c:pt idx="795">
                  <c:v>433</c:v>
                </c:pt>
                <c:pt idx="796">
                  <c:v>434</c:v>
                </c:pt>
                <c:pt idx="797">
                  <c:v>435</c:v>
                </c:pt>
                <c:pt idx="798">
                  <c:v>436</c:v>
                </c:pt>
                <c:pt idx="799">
                  <c:v>439</c:v>
                </c:pt>
                <c:pt idx="800">
                  <c:v>440</c:v>
                </c:pt>
                <c:pt idx="801">
                  <c:v>440</c:v>
                </c:pt>
                <c:pt idx="802">
                  <c:v>440</c:v>
                </c:pt>
                <c:pt idx="803">
                  <c:v>441</c:v>
                </c:pt>
                <c:pt idx="804">
                  <c:v>442</c:v>
                </c:pt>
                <c:pt idx="805">
                  <c:v>443</c:v>
                </c:pt>
                <c:pt idx="806">
                  <c:v>444</c:v>
                </c:pt>
                <c:pt idx="807">
                  <c:v>445</c:v>
                </c:pt>
                <c:pt idx="808">
                  <c:v>446</c:v>
                </c:pt>
                <c:pt idx="809">
                  <c:v>446</c:v>
                </c:pt>
                <c:pt idx="810">
                  <c:v>446</c:v>
                </c:pt>
                <c:pt idx="811">
                  <c:v>447</c:v>
                </c:pt>
                <c:pt idx="812">
                  <c:v>448</c:v>
                </c:pt>
                <c:pt idx="813">
                  <c:v>448</c:v>
                </c:pt>
                <c:pt idx="814">
                  <c:v>448</c:v>
                </c:pt>
                <c:pt idx="815">
                  <c:v>449</c:v>
                </c:pt>
                <c:pt idx="816">
                  <c:v>450</c:v>
                </c:pt>
                <c:pt idx="817">
                  <c:v>450</c:v>
                </c:pt>
                <c:pt idx="818">
                  <c:v>451</c:v>
                </c:pt>
                <c:pt idx="819">
                  <c:v>451</c:v>
                </c:pt>
                <c:pt idx="820">
                  <c:v>451</c:v>
                </c:pt>
                <c:pt idx="821">
                  <c:v>452</c:v>
                </c:pt>
                <c:pt idx="822">
                  <c:v>452</c:v>
                </c:pt>
                <c:pt idx="823">
                  <c:v>454</c:v>
                </c:pt>
                <c:pt idx="824">
                  <c:v>456</c:v>
                </c:pt>
                <c:pt idx="825">
                  <c:v>458</c:v>
                </c:pt>
                <c:pt idx="826">
                  <c:v>458</c:v>
                </c:pt>
                <c:pt idx="827">
                  <c:v>459</c:v>
                </c:pt>
                <c:pt idx="828">
                  <c:v>460</c:v>
                </c:pt>
                <c:pt idx="829">
                  <c:v>461</c:v>
                </c:pt>
                <c:pt idx="830">
                  <c:v>461</c:v>
                </c:pt>
                <c:pt idx="831">
                  <c:v>462</c:v>
                </c:pt>
                <c:pt idx="832">
                  <c:v>462</c:v>
                </c:pt>
                <c:pt idx="833">
                  <c:v>463</c:v>
                </c:pt>
                <c:pt idx="834">
                  <c:v>465</c:v>
                </c:pt>
                <c:pt idx="835">
                  <c:v>465</c:v>
                </c:pt>
                <c:pt idx="836">
                  <c:v>466</c:v>
                </c:pt>
                <c:pt idx="837">
                  <c:v>467</c:v>
                </c:pt>
                <c:pt idx="838">
                  <c:v>467</c:v>
                </c:pt>
                <c:pt idx="839">
                  <c:v>467</c:v>
                </c:pt>
                <c:pt idx="840">
                  <c:v>467</c:v>
                </c:pt>
                <c:pt idx="841">
                  <c:v>469</c:v>
                </c:pt>
                <c:pt idx="842">
                  <c:v>470</c:v>
                </c:pt>
                <c:pt idx="843">
                  <c:v>470</c:v>
                </c:pt>
                <c:pt idx="844">
                  <c:v>471</c:v>
                </c:pt>
                <c:pt idx="845">
                  <c:v>472</c:v>
                </c:pt>
                <c:pt idx="846">
                  <c:v>472</c:v>
                </c:pt>
                <c:pt idx="847">
                  <c:v>472</c:v>
                </c:pt>
                <c:pt idx="848">
                  <c:v>474</c:v>
                </c:pt>
                <c:pt idx="849">
                  <c:v>477</c:v>
                </c:pt>
                <c:pt idx="850">
                  <c:v>477</c:v>
                </c:pt>
                <c:pt idx="851">
                  <c:v>478</c:v>
                </c:pt>
                <c:pt idx="852">
                  <c:v>480</c:v>
                </c:pt>
                <c:pt idx="853">
                  <c:v>483</c:v>
                </c:pt>
                <c:pt idx="854">
                  <c:v>484</c:v>
                </c:pt>
                <c:pt idx="855">
                  <c:v>485</c:v>
                </c:pt>
                <c:pt idx="856">
                  <c:v>486</c:v>
                </c:pt>
                <c:pt idx="857">
                  <c:v>488</c:v>
                </c:pt>
                <c:pt idx="858">
                  <c:v>488</c:v>
                </c:pt>
                <c:pt idx="859">
                  <c:v>490</c:v>
                </c:pt>
                <c:pt idx="860">
                  <c:v>491</c:v>
                </c:pt>
                <c:pt idx="861">
                  <c:v>491</c:v>
                </c:pt>
                <c:pt idx="862">
                  <c:v>492</c:v>
                </c:pt>
                <c:pt idx="863">
                  <c:v>494</c:v>
                </c:pt>
                <c:pt idx="864">
                  <c:v>496</c:v>
                </c:pt>
                <c:pt idx="865">
                  <c:v>496</c:v>
                </c:pt>
                <c:pt idx="866">
                  <c:v>498</c:v>
                </c:pt>
                <c:pt idx="867">
                  <c:v>499</c:v>
                </c:pt>
                <c:pt idx="868">
                  <c:v>500</c:v>
                </c:pt>
                <c:pt idx="869">
                  <c:v>502</c:v>
                </c:pt>
                <c:pt idx="870">
                  <c:v>504</c:v>
                </c:pt>
                <c:pt idx="871">
                  <c:v>504</c:v>
                </c:pt>
                <c:pt idx="872">
                  <c:v>506</c:v>
                </c:pt>
                <c:pt idx="873">
                  <c:v>506</c:v>
                </c:pt>
                <c:pt idx="874">
                  <c:v>508</c:v>
                </c:pt>
                <c:pt idx="875">
                  <c:v>508</c:v>
                </c:pt>
                <c:pt idx="876">
                  <c:v>509</c:v>
                </c:pt>
                <c:pt idx="877">
                  <c:v>512</c:v>
                </c:pt>
                <c:pt idx="878">
                  <c:v>513</c:v>
                </c:pt>
                <c:pt idx="879">
                  <c:v>513</c:v>
                </c:pt>
                <c:pt idx="880">
                  <c:v>514</c:v>
                </c:pt>
                <c:pt idx="881">
                  <c:v>516</c:v>
                </c:pt>
                <c:pt idx="882">
                  <c:v>518</c:v>
                </c:pt>
                <c:pt idx="883">
                  <c:v>519</c:v>
                </c:pt>
                <c:pt idx="884">
                  <c:v>520</c:v>
                </c:pt>
                <c:pt idx="885">
                  <c:v>523</c:v>
                </c:pt>
                <c:pt idx="886">
                  <c:v>525</c:v>
                </c:pt>
                <c:pt idx="887">
                  <c:v>527</c:v>
                </c:pt>
                <c:pt idx="888">
                  <c:v>528</c:v>
                </c:pt>
                <c:pt idx="889">
                  <c:v>528</c:v>
                </c:pt>
                <c:pt idx="890">
                  <c:v>528</c:v>
                </c:pt>
                <c:pt idx="891">
                  <c:v>528</c:v>
                </c:pt>
                <c:pt idx="892">
                  <c:v>529</c:v>
                </c:pt>
                <c:pt idx="893">
                  <c:v>530</c:v>
                </c:pt>
                <c:pt idx="894">
                  <c:v>531</c:v>
                </c:pt>
                <c:pt idx="895">
                  <c:v>531</c:v>
                </c:pt>
                <c:pt idx="896">
                  <c:v>532</c:v>
                </c:pt>
                <c:pt idx="897">
                  <c:v>533</c:v>
                </c:pt>
                <c:pt idx="898">
                  <c:v>535</c:v>
                </c:pt>
                <c:pt idx="899">
                  <c:v>536</c:v>
                </c:pt>
                <c:pt idx="900">
                  <c:v>540</c:v>
                </c:pt>
                <c:pt idx="901">
                  <c:v>540</c:v>
                </c:pt>
                <c:pt idx="902">
                  <c:v>541</c:v>
                </c:pt>
                <c:pt idx="903">
                  <c:v>542</c:v>
                </c:pt>
                <c:pt idx="904">
                  <c:v>542</c:v>
                </c:pt>
                <c:pt idx="905">
                  <c:v>543</c:v>
                </c:pt>
                <c:pt idx="906">
                  <c:v>543</c:v>
                </c:pt>
                <c:pt idx="907">
                  <c:v>544</c:v>
                </c:pt>
                <c:pt idx="908">
                  <c:v>545</c:v>
                </c:pt>
                <c:pt idx="909">
                  <c:v>546</c:v>
                </c:pt>
                <c:pt idx="910">
                  <c:v>546</c:v>
                </c:pt>
                <c:pt idx="911">
                  <c:v>547</c:v>
                </c:pt>
                <c:pt idx="912">
                  <c:v>547</c:v>
                </c:pt>
                <c:pt idx="913">
                  <c:v>547</c:v>
                </c:pt>
                <c:pt idx="914">
                  <c:v>548</c:v>
                </c:pt>
                <c:pt idx="915">
                  <c:v>548</c:v>
                </c:pt>
                <c:pt idx="916">
                  <c:v>549</c:v>
                </c:pt>
                <c:pt idx="917">
                  <c:v>550</c:v>
                </c:pt>
                <c:pt idx="918">
                  <c:v>550</c:v>
                </c:pt>
                <c:pt idx="919">
                  <c:v>551</c:v>
                </c:pt>
                <c:pt idx="920">
                  <c:v>551</c:v>
                </c:pt>
                <c:pt idx="921">
                  <c:v>551</c:v>
                </c:pt>
                <c:pt idx="922">
                  <c:v>552</c:v>
                </c:pt>
                <c:pt idx="923">
                  <c:v>553</c:v>
                </c:pt>
                <c:pt idx="924">
                  <c:v>555</c:v>
                </c:pt>
                <c:pt idx="925">
                  <c:v>555</c:v>
                </c:pt>
                <c:pt idx="926">
                  <c:v>555</c:v>
                </c:pt>
                <c:pt idx="927">
                  <c:v>556</c:v>
                </c:pt>
                <c:pt idx="928">
                  <c:v>556</c:v>
                </c:pt>
                <c:pt idx="929">
                  <c:v>557</c:v>
                </c:pt>
                <c:pt idx="930">
                  <c:v>558</c:v>
                </c:pt>
                <c:pt idx="931">
                  <c:v>558</c:v>
                </c:pt>
                <c:pt idx="932">
                  <c:v>559</c:v>
                </c:pt>
                <c:pt idx="933">
                  <c:v>560</c:v>
                </c:pt>
                <c:pt idx="934">
                  <c:v>560</c:v>
                </c:pt>
                <c:pt idx="935">
                  <c:v>560</c:v>
                </c:pt>
                <c:pt idx="936">
                  <c:v>560</c:v>
                </c:pt>
                <c:pt idx="937">
                  <c:v>561</c:v>
                </c:pt>
                <c:pt idx="938">
                  <c:v>562</c:v>
                </c:pt>
                <c:pt idx="939">
                  <c:v>563</c:v>
                </c:pt>
                <c:pt idx="940">
                  <c:v>563</c:v>
                </c:pt>
                <c:pt idx="941">
                  <c:v>564</c:v>
                </c:pt>
                <c:pt idx="942">
                  <c:v>564</c:v>
                </c:pt>
                <c:pt idx="943">
                  <c:v>566</c:v>
                </c:pt>
                <c:pt idx="944">
                  <c:v>566</c:v>
                </c:pt>
                <c:pt idx="945">
                  <c:v>566</c:v>
                </c:pt>
                <c:pt idx="946">
                  <c:v>567</c:v>
                </c:pt>
                <c:pt idx="947">
                  <c:v>568</c:v>
                </c:pt>
                <c:pt idx="948">
                  <c:v>568</c:v>
                </c:pt>
                <c:pt idx="949">
                  <c:v>569</c:v>
                </c:pt>
                <c:pt idx="950">
                  <c:v>573</c:v>
                </c:pt>
                <c:pt idx="951">
                  <c:v>574</c:v>
                </c:pt>
                <c:pt idx="952">
                  <c:v>574</c:v>
                </c:pt>
                <c:pt idx="953">
                  <c:v>576</c:v>
                </c:pt>
                <c:pt idx="954">
                  <c:v>577</c:v>
                </c:pt>
                <c:pt idx="955">
                  <c:v>578</c:v>
                </c:pt>
                <c:pt idx="956">
                  <c:v>578</c:v>
                </c:pt>
                <c:pt idx="957">
                  <c:v>578</c:v>
                </c:pt>
                <c:pt idx="958">
                  <c:v>580</c:v>
                </c:pt>
                <c:pt idx="959">
                  <c:v>581</c:v>
                </c:pt>
                <c:pt idx="960">
                  <c:v>583</c:v>
                </c:pt>
                <c:pt idx="961">
                  <c:v>583</c:v>
                </c:pt>
                <c:pt idx="962">
                  <c:v>584</c:v>
                </c:pt>
                <c:pt idx="963">
                  <c:v>584</c:v>
                </c:pt>
                <c:pt idx="964">
                  <c:v>589</c:v>
                </c:pt>
                <c:pt idx="965">
                  <c:v>589</c:v>
                </c:pt>
                <c:pt idx="966">
                  <c:v>590</c:v>
                </c:pt>
                <c:pt idx="967">
                  <c:v>591</c:v>
                </c:pt>
                <c:pt idx="968">
                  <c:v>592</c:v>
                </c:pt>
                <c:pt idx="969">
                  <c:v>592</c:v>
                </c:pt>
                <c:pt idx="970">
                  <c:v>593</c:v>
                </c:pt>
                <c:pt idx="971">
                  <c:v>593</c:v>
                </c:pt>
                <c:pt idx="972">
                  <c:v>594</c:v>
                </c:pt>
                <c:pt idx="973">
                  <c:v>595</c:v>
                </c:pt>
                <c:pt idx="974">
                  <c:v>596</c:v>
                </c:pt>
                <c:pt idx="975">
                  <c:v>597</c:v>
                </c:pt>
                <c:pt idx="976">
                  <c:v>598</c:v>
                </c:pt>
                <c:pt idx="977">
                  <c:v>604</c:v>
                </c:pt>
                <c:pt idx="978">
                  <c:v>605</c:v>
                </c:pt>
                <c:pt idx="979">
                  <c:v>605</c:v>
                </c:pt>
                <c:pt idx="980">
                  <c:v>609</c:v>
                </c:pt>
                <c:pt idx="981">
                  <c:v>609</c:v>
                </c:pt>
                <c:pt idx="982">
                  <c:v>610</c:v>
                </c:pt>
                <c:pt idx="983">
                  <c:v>611</c:v>
                </c:pt>
                <c:pt idx="984">
                  <c:v>612</c:v>
                </c:pt>
                <c:pt idx="985">
                  <c:v>612</c:v>
                </c:pt>
                <c:pt idx="986">
                  <c:v>613</c:v>
                </c:pt>
                <c:pt idx="987">
                  <c:v>613</c:v>
                </c:pt>
                <c:pt idx="988">
                  <c:v>615</c:v>
                </c:pt>
                <c:pt idx="989">
                  <c:v>618</c:v>
                </c:pt>
                <c:pt idx="990">
                  <c:v>618</c:v>
                </c:pt>
                <c:pt idx="991">
                  <c:v>618</c:v>
                </c:pt>
                <c:pt idx="992">
                  <c:v>619</c:v>
                </c:pt>
                <c:pt idx="993">
                  <c:v>619</c:v>
                </c:pt>
                <c:pt idx="994">
                  <c:v>620</c:v>
                </c:pt>
                <c:pt idx="995">
                  <c:v>620</c:v>
                </c:pt>
                <c:pt idx="996">
                  <c:v>621</c:v>
                </c:pt>
                <c:pt idx="997">
                  <c:v>621</c:v>
                </c:pt>
                <c:pt idx="998">
                  <c:v>621</c:v>
                </c:pt>
                <c:pt idx="999">
                  <c:v>622</c:v>
                </c:pt>
                <c:pt idx="1000">
                  <c:v>622</c:v>
                </c:pt>
                <c:pt idx="1001">
                  <c:v>623</c:v>
                </c:pt>
                <c:pt idx="1002">
                  <c:v>626</c:v>
                </c:pt>
                <c:pt idx="1003">
                  <c:v>626</c:v>
                </c:pt>
                <c:pt idx="1004">
                  <c:v>627</c:v>
                </c:pt>
                <c:pt idx="1005">
                  <c:v>628</c:v>
                </c:pt>
                <c:pt idx="1006">
                  <c:v>628</c:v>
                </c:pt>
                <c:pt idx="1007">
                  <c:v>629</c:v>
                </c:pt>
                <c:pt idx="1008">
                  <c:v>629</c:v>
                </c:pt>
                <c:pt idx="1009">
                  <c:v>630</c:v>
                </c:pt>
                <c:pt idx="1010">
                  <c:v>630</c:v>
                </c:pt>
                <c:pt idx="1011">
                  <c:v>631</c:v>
                </c:pt>
                <c:pt idx="1012">
                  <c:v>631</c:v>
                </c:pt>
                <c:pt idx="1013">
                  <c:v>632</c:v>
                </c:pt>
                <c:pt idx="1014">
                  <c:v>632</c:v>
                </c:pt>
                <c:pt idx="1015">
                  <c:v>633</c:v>
                </c:pt>
                <c:pt idx="1016">
                  <c:v>633</c:v>
                </c:pt>
                <c:pt idx="1017">
                  <c:v>634</c:v>
                </c:pt>
                <c:pt idx="1018">
                  <c:v>634</c:v>
                </c:pt>
                <c:pt idx="1019">
                  <c:v>635</c:v>
                </c:pt>
                <c:pt idx="1020">
                  <c:v>635</c:v>
                </c:pt>
                <c:pt idx="1021">
                  <c:v>635</c:v>
                </c:pt>
                <c:pt idx="1022">
                  <c:v>635</c:v>
                </c:pt>
                <c:pt idx="1023">
                  <c:v>636</c:v>
                </c:pt>
                <c:pt idx="1024">
                  <c:v>637</c:v>
                </c:pt>
                <c:pt idx="1025">
                  <c:v>637</c:v>
                </c:pt>
                <c:pt idx="1026">
                  <c:v>637</c:v>
                </c:pt>
                <c:pt idx="1027">
                  <c:v>638</c:v>
                </c:pt>
                <c:pt idx="1028">
                  <c:v>638</c:v>
                </c:pt>
                <c:pt idx="1029">
                  <c:v>638</c:v>
                </c:pt>
                <c:pt idx="1030">
                  <c:v>639</c:v>
                </c:pt>
                <c:pt idx="1031">
                  <c:v>640</c:v>
                </c:pt>
                <c:pt idx="1032">
                  <c:v>641</c:v>
                </c:pt>
                <c:pt idx="1033">
                  <c:v>641</c:v>
                </c:pt>
                <c:pt idx="1034">
                  <c:v>641</c:v>
                </c:pt>
                <c:pt idx="1035">
                  <c:v>642</c:v>
                </c:pt>
                <c:pt idx="1036">
                  <c:v>642</c:v>
                </c:pt>
                <c:pt idx="1037">
                  <c:v>643</c:v>
                </c:pt>
                <c:pt idx="1038">
                  <c:v>643</c:v>
                </c:pt>
                <c:pt idx="1039">
                  <c:v>644</c:v>
                </c:pt>
                <c:pt idx="1040">
                  <c:v>644</c:v>
                </c:pt>
                <c:pt idx="1041">
                  <c:v>644</c:v>
                </c:pt>
                <c:pt idx="1042">
                  <c:v>644</c:v>
                </c:pt>
                <c:pt idx="1043">
                  <c:v>644</c:v>
                </c:pt>
                <c:pt idx="1044">
                  <c:v>645</c:v>
                </c:pt>
                <c:pt idx="1045">
                  <c:v>645</c:v>
                </c:pt>
                <c:pt idx="1046">
                  <c:v>645</c:v>
                </c:pt>
                <c:pt idx="1047">
                  <c:v>646</c:v>
                </c:pt>
                <c:pt idx="1048">
                  <c:v>646</c:v>
                </c:pt>
                <c:pt idx="1049">
                  <c:v>647</c:v>
                </c:pt>
                <c:pt idx="1050">
                  <c:v>647</c:v>
                </c:pt>
                <c:pt idx="1051">
                  <c:v>647</c:v>
                </c:pt>
                <c:pt idx="1052">
                  <c:v>647</c:v>
                </c:pt>
                <c:pt idx="1053">
                  <c:v>648</c:v>
                </c:pt>
                <c:pt idx="1054">
                  <c:v>648</c:v>
                </c:pt>
                <c:pt idx="1055">
                  <c:v>648</c:v>
                </c:pt>
                <c:pt idx="1056">
                  <c:v>649</c:v>
                </c:pt>
                <c:pt idx="1057">
                  <c:v>649</c:v>
                </c:pt>
                <c:pt idx="1058">
                  <c:v>649</c:v>
                </c:pt>
                <c:pt idx="1059">
                  <c:v>649</c:v>
                </c:pt>
                <c:pt idx="1060">
                  <c:v>650</c:v>
                </c:pt>
                <c:pt idx="1061">
                  <c:v>650</c:v>
                </c:pt>
                <c:pt idx="1062">
                  <c:v>650</c:v>
                </c:pt>
                <c:pt idx="1063">
                  <c:v>651</c:v>
                </c:pt>
                <c:pt idx="1064">
                  <c:v>652</c:v>
                </c:pt>
                <c:pt idx="1065">
                  <c:v>652</c:v>
                </c:pt>
                <c:pt idx="1066">
                  <c:v>653</c:v>
                </c:pt>
                <c:pt idx="1067">
                  <c:v>653</c:v>
                </c:pt>
                <c:pt idx="1068">
                  <c:v>653</c:v>
                </c:pt>
                <c:pt idx="1069">
                  <c:v>653</c:v>
                </c:pt>
                <c:pt idx="1070">
                  <c:v>653</c:v>
                </c:pt>
                <c:pt idx="1071">
                  <c:v>654</c:v>
                </c:pt>
                <c:pt idx="1072">
                  <c:v>654</c:v>
                </c:pt>
                <c:pt idx="1073">
                  <c:v>654</c:v>
                </c:pt>
                <c:pt idx="1074">
                  <c:v>654</c:v>
                </c:pt>
                <c:pt idx="1075">
                  <c:v>655</c:v>
                </c:pt>
                <c:pt idx="1076">
                  <c:v>655</c:v>
                </c:pt>
                <c:pt idx="1077">
                  <c:v>655</c:v>
                </c:pt>
                <c:pt idx="1078">
                  <c:v>655</c:v>
                </c:pt>
                <c:pt idx="1079">
                  <c:v>656</c:v>
                </c:pt>
                <c:pt idx="1080">
                  <c:v>656</c:v>
                </c:pt>
                <c:pt idx="1081">
                  <c:v>656</c:v>
                </c:pt>
                <c:pt idx="1082">
                  <c:v>656</c:v>
                </c:pt>
                <c:pt idx="1083">
                  <c:v>657</c:v>
                </c:pt>
                <c:pt idx="1084">
                  <c:v>657</c:v>
                </c:pt>
                <c:pt idx="1085">
                  <c:v>657</c:v>
                </c:pt>
                <c:pt idx="1086">
                  <c:v>657</c:v>
                </c:pt>
                <c:pt idx="1087">
                  <c:v>658</c:v>
                </c:pt>
                <c:pt idx="1088">
                  <c:v>658</c:v>
                </c:pt>
                <c:pt idx="1089">
                  <c:v>658</c:v>
                </c:pt>
                <c:pt idx="1090">
                  <c:v>659</c:v>
                </c:pt>
                <c:pt idx="1091">
                  <c:v>659</c:v>
                </c:pt>
                <c:pt idx="1092">
                  <c:v>659</c:v>
                </c:pt>
                <c:pt idx="1093">
                  <c:v>659</c:v>
                </c:pt>
                <c:pt idx="1094">
                  <c:v>660</c:v>
                </c:pt>
                <c:pt idx="1095">
                  <c:v>660</c:v>
                </c:pt>
                <c:pt idx="1096">
                  <c:v>660</c:v>
                </c:pt>
                <c:pt idx="1097">
                  <c:v>660</c:v>
                </c:pt>
                <c:pt idx="1098">
                  <c:v>660</c:v>
                </c:pt>
                <c:pt idx="1099">
                  <c:v>661</c:v>
                </c:pt>
                <c:pt idx="1100">
                  <c:v>661</c:v>
                </c:pt>
                <c:pt idx="1101">
                  <c:v>661</c:v>
                </c:pt>
                <c:pt idx="1102">
                  <c:v>661</c:v>
                </c:pt>
                <c:pt idx="1103">
                  <c:v>661</c:v>
                </c:pt>
                <c:pt idx="1104">
                  <c:v>661</c:v>
                </c:pt>
                <c:pt idx="1105">
                  <c:v>661</c:v>
                </c:pt>
                <c:pt idx="1106">
                  <c:v>661</c:v>
                </c:pt>
                <c:pt idx="1107">
                  <c:v>661</c:v>
                </c:pt>
                <c:pt idx="1108">
                  <c:v>662</c:v>
                </c:pt>
                <c:pt idx="1109">
                  <c:v>662</c:v>
                </c:pt>
                <c:pt idx="1110">
                  <c:v>662</c:v>
                </c:pt>
                <c:pt idx="1111">
                  <c:v>662</c:v>
                </c:pt>
                <c:pt idx="1112">
                  <c:v>663</c:v>
                </c:pt>
                <c:pt idx="1113">
                  <c:v>663</c:v>
                </c:pt>
                <c:pt idx="1114">
                  <c:v>664</c:v>
                </c:pt>
                <c:pt idx="1115">
                  <c:v>664</c:v>
                </c:pt>
                <c:pt idx="1116">
                  <c:v>664</c:v>
                </c:pt>
                <c:pt idx="1117">
                  <c:v>664</c:v>
                </c:pt>
                <c:pt idx="1118">
                  <c:v>664</c:v>
                </c:pt>
                <c:pt idx="1119">
                  <c:v>665</c:v>
                </c:pt>
                <c:pt idx="1120">
                  <c:v>665</c:v>
                </c:pt>
                <c:pt idx="1121">
                  <c:v>665</c:v>
                </c:pt>
                <c:pt idx="1122">
                  <c:v>665</c:v>
                </c:pt>
                <c:pt idx="1123">
                  <c:v>665</c:v>
                </c:pt>
                <c:pt idx="1124">
                  <c:v>666</c:v>
                </c:pt>
                <c:pt idx="1125">
                  <c:v>666</c:v>
                </c:pt>
                <c:pt idx="1126">
                  <c:v>667</c:v>
                </c:pt>
                <c:pt idx="1127">
                  <c:v>667</c:v>
                </c:pt>
                <c:pt idx="1128">
                  <c:v>667</c:v>
                </c:pt>
                <c:pt idx="1129">
                  <c:v>667</c:v>
                </c:pt>
                <c:pt idx="1130">
                  <c:v>668</c:v>
                </c:pt>
                <c:pt idx="1131">
                  <c:v>668</c:v>
                </c:pt>
                <c:pt idx="1132">
                  <c:v>668</c:v>
                </c:pt>
                <c:pt idx="1133">
                  <c:v>668</c:v>
                </c:pt>
                <c:pt idx="1134">
                  <c:v>668</c:v>
                </c:pt>
                <c:pt idx="1135">
                  <c:v>668</c:v>
                </c:pt>
                <c:pt idx="1136">
                  <c:v>668</c:v>
                </c:pt>
                <c:pt idx="1137">
                  <c:v>669</c:v>
                </c:pt>
                <c:pt idx="1138">
                  <c:v>669</c:v>
                </c:pt>
                <c:pt idx="1139">
                  <c:v>669</c:v>
                </c:pt>
                <c:pt idx="1140">
                  <c:v>669</c:v>
                </c:pt>
                <c:pt idx="1141">
                  <c:v>670</c:v>
                </c:pt>
                <c:pt idx="1142">
                  <c:v>670</c:v>
                </c:pt>
                <c:pt idx="1143">
                  <c:v>670</c:v>
                </c:pt>
                <c:pt idx="1144">
                  <c:v>670</c:v>
                </c:pt>
                <c:pt idx="1145">
                  <c:v>670</c:v>
                </c:pt>
                <c:pt idx="1146">
                  <c:v>670</c:v>
                </c:pt>
                <c:pt idx="1147">
                  <c:v>671</c:v>
                </c:pt>
                <c:pt idx="1148">
                  <c:v>671</c:v>
                </c:pt>
                <c:pt idx="1149">
                  <c:v>671</c:v>
                </c:pt>
                <c:pt idx="1150">
                  <c:v>671</c:v>
                </c:pt>
                <c:pt idx="1151">
                  <c:v>671</c:v>
                </c:pt>
                <c:pt idx="1152">
                  <c:v>672</c:v>
                </c:pt>
                <c:pt idx="1153">
                  <c:v>672</c:v>
                </c:pt>
                <c:pt idx="1154">
                  <c:v>672</c:v>
                </c:pt>
                <c:pt idx="1155">
                  <c:v>672</c:v>
                </c:pt>
                <c:pt idx="1156">
                  <c:v>672</c:v>
                </c:pt>
                <c:pt idx="1157">
                  <c:v>672</c:v>
                </c:pt>
                <c:pt idx="1158">
                  <c:v>673</c:v>
                </c:pt>
                <c:pt idx="1159">
                  <c:v>673</c:v>
                </c:pt>
                <c:pt idx="1160">
                  <c:v>673</c:v>
                </c:pt>
                <c:pt idx="1161">
                  <c:v>674</c:v>
                </c:pt>
                <c:pt idx="1162">
                  <c:v>674</c:v>
                </c:pt>
                <c:pt idx="1163">
                  <c:v>674</c:v>
                </c:pt>
                <c:pt idx="1164">
                  <c:v>674</c:v>
                </c:pt>
                <c:pt idx="1165">
                  <c:v>674</c:v>
                </c:pt>
                <c:pt idx="1166">
                  <c:v>674</c:v>
                </c:pt>
                <c:pt idx="1167">
                  <c:v>674</c:v>
                </c:pt>
                <c:pt idx="1168">
                  <c:v>675</c:v>
                </c:pt>
                <c:pt idx="1169">
                  <c:v>675</c:v>
                </c:pt>
                <c:pt idx="1170">
                  <c:v>675</c:v>
                </c:pt>
                <c:pt idx="1171">
                  <c:v>675</c:v>
                </c:pt>
                <c:pt idx="1172">
                  <c:v>675</c:v>
                </c:pt>
                <c:pt idx="1173">
                  <c:v>675</c:v>
                </c:pt>
                <c:pt idx="1174">
                  <c:v>675</c:v>
                </c:pt>
                <c:pt idx="1175">
                  <c:v>675</c:v>
                </c:pt>
                <c:pt idx="1176">
                  <c:v>676</c:v>
                </c:pt>
                <c:pt idx="1177">
                  <c:v>676</c:v>
                </c:pt>
                <c:pt idx="1178">
                  <c:v>677</c:v>
                </c:pt>
                <c:pt idx="1179">
                  <c:v>677</c:v>
                </c:pt>
                <c:pt idx="1180">
                  <c:v>678</c:v>
                </c:pt>
                <c:pt idx="1181">
                  <c:v>678</c:v>
                </c:pt>
                <c:pt idx="1182">
                  <c:v>678</c:v>
                </c:pt>
                <c:pt idx="1183">
                  <c:v>678</c:v>
                </c:pt>
                <c:pt idx="1184">
                  <c:v>678</c:v>
                </c:pt>
                <c:pt idx="1185">
                  <c:v>678</c:v>
                </c:pt>
                <c:pt idx="1186">
                  <c:v>678</c:v>
                </c:pt>
                <c:pt idx="1187">
                  <c:v>679</c:v>
                </c:pt>
                <c:pt idx="1188">
                  <c:v>679</c:v>
                </c:pt>
                <c:pt idx="1189">
                  <c:v>679</c:v>
                </c:pt>
                <c:pt idx="1190">
                  <c:v>680</c:v>
                </c:pt>
                <c:pt idx="1191">
                  <c:v>680</c:v>
                </c:pt>
                <c:pt idx="1192">
                  <c:v>680</c:v>
                </c:pt>
                <c:pt idx="1193">
                  <c:v>680</c:v>
                </c:pt>
                <c:pt idx="1194">
                  <c:v>680</c:v>
                </c:pt>
                <c:pt idx="1195">
                  <c:v>680</c:v>
                </c:pt>
                <c:pt idx="1196">
                  <c:v>680</c:v>
                </c:pt>
                <c:pt idx="1197">
                  <c:v>681</c:v>
                </c:pt>
                <c:pt idx="1198">
                  <c:v>681</c:v>
                </c:pt>
                <c:pt idx="1199">
                  <c:v>681</c:v>
                </c:pt>
                <c:pt idx="1200">
                  <c:v>681</c:v>
                </c:pt>
                <c:pt idx="1201">
                  <c:v>681</c:v>
                </c:pt>
                <c:pt idx="1202">
                  <c:v>682</c:v>
                </c:pt>
                <c:pt idx="1203">
                  <c:v>682</c:v>
                </c:pt>
                <c:pt idx="1204">
                  <c:v>682</c:v>
                </c:pt>
                <c:pt idx="1205">
                  <c:v>682</c:v>
                </c:pt>
                <c:pt idx="1206">
                  <c:v>682</c:v>
                </c:pt>
                <c:pt idx="1207">
                  <c:v>682</c:v>
                </c:pt>
                <c:pt idx="1208">
                  <c:v>682</c:v>
                </c:pt>
                <c:pt idx="1209">
                  <c:v>682</c:v>
                </c:pt>
                <c:pt idx="1210">
                  <c:v>683</c:v>
                </c:pt>
                <c:pt idx="1211">
                  <c:v>683</c:v>
                </c:pt>
                <c:pt idx="1212">
                  <c:v>683</c:v>
                </c:pt>
                <c:pt idx="1213">
                  <c:v>683</c:v>
                </c:pt>
                <c:pt idx="1214">
                  <c:v>684</c:v>
                </c:pt>
                <c:pt idx="1215">
                  <c:v>684</c:v>
                </c:pt>
                <c:pt idx="1216">
                  <c:v>684</c:v>
                </c:pt>
                <c:pt idx="1217">
                  <c:v>684</c:v>
                </c:pt>
                <c:pt idx="1218">
                  <c:v>685</c:v>
                </c:pt>
                <c:pt idx="1219">
                  <c:v>685</c:v>
                </c:pt>
                <c:pt idx="1220">
                  <c:v>685</c:v>
                </c:pt>
                <c:pt idx="1221">
                  <c:v>685</c:v>
                </c:pt>
                <c:pt idx="1222">
                  <c:v>685</c:v>
                </c:pt>
                <c:pt idx="1223">
                  <c:v>685</c:v>
                </c:pt>
                <c:pt idx="1224">
                  <c:v>686</c:v>
                </c:pt>
                <c:pt idx="1225">
                  <c:v>686</c:v>
                </c:pt>
                <c:pt idx="1226">
                  <c:v>686</c:v>
                </c:pt>
                <c:pt idx="1227">
                  <c:v>686</c:v>
                </c:pt>
                <c:pt idx="1228">
                  <c:v>686</c:v>
                </c:pt>
                <c:pt idx="1229">
                  <c:v>686</c:v>
                </c:pt>
                <c:pt idx="1230">
                  <c:v>687</c:v>
                </c:pt>
                <c:pt idx="1231">
                  <c:v>687</c:v>
                </c:pt>
                <c:pt idx="1232">
                  <c:v>687</c:v>
                </c:pt>
                <c:pt idx="1233">
                  <c:v>687</c:v>
                </c:pt>
                <c:pt idx="1234">
                  <c:v>688</c:v>
                </c:pt>
                <c:pt idx="1235">
                  <c:v>688</c:v>
                </c:pt>
                <c:pt idx="1236">
                  <c:v>688</c:v>
                </c:pt>
                <c:pt idx="1237">
                  <c:v>688</c:v>
                </c:pt>
                <c:pt idx="1238">
                  <c:v>688</c:v>
                </c:pt>
                <c:pt idx="1239">
                  <c:v>689</c:v>
                </c:pt>
                <c:pt idx="1240">
                  <c:v>689</c:v>
                </c:pt>
                <c:pt idx="1241">
                  <c:v>689</c:v>
                </c:pt>
                <c:pt idx="1242">
                  <c:v>689</c:v>
                </c:pt>
                <c:pt idx="1243">
                  <c:v>689</c:v>
                </c:pt>
                <c:pt idx="1244">
                  <c:v>689</c:v>
                </c:pt>
                <c:pt idx="1245">
                  <c:v>689</c:v>
                </c:pt>
                <c:pt idx="1246">
                  <c:v>690</c:v>
                </c:pt>
                <c:pt idx="1247">
                  <c:v>690</c:v>
                </c:pt>
                <c:pt idx="1248">
                  <c:v>690</c:v>
                </c:pt>
                <c:pt idx="1249">
                  <c:v>690</c:v>
                </c:pt>
                <c:pt idx="1250">
                  <c:v>691</c:v>
                </c:pt>
                <c:pt idx="1251">
                  <c:v>691</c:v>
                </c:pt>
                <c:pt idx="1252">
                  <c:v>691</c:v>
                </c:pt>
                <c:pt idx="1253">
                  <c:v>692</c:v>
                </c:pt>
                <c:pt idx="1254">
                  <c:v>692</c:v>
                </c:pt>
                <c:pt idx="1255">
                  <c:v>692</c:v>
                </c:pt>
                <c:pt idx="1256">
                  <c:v>692</c:v>
                </c:pt>
                <c:pt idx="1257">
                  <c:v>693</c:v>
                </c:pt>
                <c:pt idx="1258">
                  <c:v>693</c:v>
                </c:pt>
                <c:pt idx="1259">
                  <c:v>693</c:v>
                </c:pt>
                <c:pt idx="1260">
                  <c:v>694</c:v>
                </c:pt>
                <c:pt idx="1261">
                  <c:v>694</c:v>
                </c:pt>
                <c:pt idx="1262">
                  <c:v>694</c:v>
                </c:pt>
                <c:pt idx="1263">
                  <c:v>694</c:v>
                </c:pt>
                <c:pt idx="1264">
                  <c:v>694</c:v>
                </c:pt>
                <c:pt idx="1265">
                  <c:v>694</c:v>
                </c:pt>
                <c:pt idx="1266">
                  <c:v>695</c:v>
                </c:pt>
                <c:pt idx="1267">
                  <c:v>695</c:v>
                </c:pt>
                <c:pt idx="1268">
                  <c:v>695</c:v>
                </c:pt>
                <c:pt idx="1269">
                  <c:v>695</c:v>
                </c:pt>
                <c:pt idx="1270">
                  <c:v>695</c:v>
                </c:pt>
                <c:pt idx="1271">
                  <c:v>695</c:v>
                </c:pt>
                <c:pt idx="1272">
                  <c:v>695</c:v>
                </c:pt>
                <c:pt idx="1273">
                  <c:v>696</c:v>
                </c:pt>
                <c:pt idx="1274">
                  <c:v>696</c:v>
                </c:pt>
                <c:pt idx="1275">
                  <c:v>696</c:v>
                </c:pt>
                <c:pt idx="1276">
                  <c:v>696</c:v>
                </c:pt>
                <c:pt idx="1277">
                  <c:v>696</c:v>
                </c:pt>
                <c:pt idx="1278">
                  <c:v>697</c:v>
                </c:pt>
                <c:pt idx="1279">
                  <c:v>697</c:v>
                </c:pt>
                <c:pt idx="1280">
                  <c:v>697</c:v>
                </c:pt>
                <c:pt idx="1281">
                  <c:v>697</c:v>
                </c:pt>
                <c:pt idx="1282">
                  <c:v>697</c:v>
                </c:pt>
                <c:pt idx="1283">
                  <c:v>697</c:v>
                </c:pt>
                <c:pt idx="1284">
                  <c:v>698</c:v>
                </c:pt>
                <c:pt idx="1285">
                  <c:v>698</c:v>
                </c:pt>
                <c:pt idx="1286">
                  <c:v>698</c:v>
                </c:pt>
                <c:pt idx="1287">
                  <c:v>698</c:v>
                </c:pt>
                <c:pt idx="1288">
                  <c:v>698</c:v>
                </c:pt>
                <c:pt idx="1289">
                  <c:v>699</c:v>
                </c:pt>
                <c:pt idx="1290">
                  <c:v>699</c:v>
                </c:pt>
                <c:pt idx="1291">
                  <c:v>699</c:v>
                </c:pt>
                <c:pt idx="1292">
                  <c:v>699</c:v>
                </c:pt>
                <c:pt idx="1293">
                  <c:v>700</c:v>
                </c:pt>
                <c:pt idx="1294">
                  <c:v>700</c:v>
                </c:pt>
                <c:pt idx="1295">
                  <c:v>700</c:v>
                </c:pt>
                <c:pt idx="1296">
                  <c:v>701</c:v>
                </c:pt>
                <c:pt idx="1297">
                  <c:v>701</c:v>
                </c:pt>
                <c:pt idx="1298">
                  <c:v>701</c:v>
                </c:pt>
                <c:pt idx="1299">
                  <c:v>701</c:v>
                </c:pt>
                <c:pt idx="1300">
                  <c:v>702</c:v>
                </c:pt>
                <c:pt idx="1301">
                  <c:v>702</c:v>
                </c:pt>
                <c:pt idx="1302">
                  <c:v>702</c:v>
                </c:pt>
                <c:pt idx="1303">
                  <c:v>703</c:v>
                </c:pt>
                <c:pt idx="1304">
                  <c:v>703</c:v>
                </c:pt>
                <c:pt idx="1305">
                  <c:v>703</c:v>
                </c:pt>
                <c:pt idx="1306">
                  <c:v>703</c:v>
                </c:pt>
                <c:pt idx="1307">
                  <c:v>703</c:v>
                </c:pt>
                <c:pt idx="1308">
                  <c:v>703</c:v>
                </c:pt>
                <c:pt idx="1309">
                  <c:v>703</c:v>
                </c:pt>
                <c:pt idx="1310">
                  <c:v>704</c:v>
                </c:pt>
                <c:pt idx="1311">
                  <c:v>704</c:v>
                </c:pt>
                <c:pt idx="1312">
                  <c:v>704</c:v>
                </c:pt>
                <c:pt idx="1313">
                  <c:v>704</c:v>
                </c:pt>
                <c:pt idx="1314">
                  <c:v>705</c:v>
                </c:pt>
                <c:pt idx="1315">
                  <c:v>705</c:v>
                </c:pt>
                <c:pt idx="1316">
                  <c:v>705</c:v>
                </c:pt>
                <c:pt idx="1317">
                  <c:v>705</c:v>
                </c:pt>
                <c:pt idx="1318">
                  <c:v>705</c:v>
                </c:pt>
                <c:pt idx="1319">
                  <c:v>706</c:v>
                </c:pt>
                <c:pt idx="1320">
                  <c:v>706</c:v>
                </c:pt>
                <c:pt idx="1321">
                  <c:v>706</c:v>
                </c:pt>
                <c:pt idx="1322">
                  <c:v>706</c:v>
                </c:pt>
                <c:pt idx="1323">
                  <c:v>706</c:v>
                </c:pt>
                <c:pt idx="1324">
                  <c:v>707</c:v>
                </c:pt>
                <c:pt idx="1325">
                  <c:v>707</c:v>
                </c:pt>
                <c:pt idx="1326">
                  <c:v>707</c:v>
                </c:pt>
                <c:pt idx="1327">
                  <c:v>708</c:v>
                </c:pt>
                <c:pt idx="1328">
                  <c:v>708</c:v>
                </c:pt>
                <c:pt idx="1329">
                  <c:v>708</c:v>
                </c:pt>
                <c:pt idx="1330">
                  <c:v>709</c:v>
                </c:pt>
                <c:pt idx="1331">
                  <c:v>709</c:v>
                </c:pt>
                <c:pt idx="1332">
                  <c:v>709</c:v>
                </c:pt>
                <c:pt idx="1333">
                  <c:v>709</c:v>
                </c:pt>
                <c:pt idx="1334">
                  <c:v>709</c:v>
                </c:pt>
                <c:pt idx="1335">
                  <c:v>710</c:v>
                </c:pt>
                <c:pt idx="1336">
                  <c:v>710</c:v>
                </c:pt>
                <c:pt idx="1337">
                  <c:v>710</c:v>
                </c:pt>
                <c:pt idx="1338">
                  <c:v>710</c:v>
                </c:pt>
                <c:pt idx="1339">
                  <c:v>710</c:v>
                </c:pt>
                <c:pt idx="1340">
                  <c:v>710</c:v>
                </c:pt>
                <c:pt idx="1341">
                  <c:v>710</c:v>
                </c:pt>
                <c:pt idx="1342">
                  <c:v>710</c:v>
                </c:pt>
                <c:pt idx="1343">
                  <c:v>710</c:v>
                </c:pt>
                <c:pt idx="1344">
                  <c:v>711</c:v>
                </c:pt>
                <c:pt idx="1345">
                  <c:v>711</c:v>
                </c:pt>
                <c:pt idx="1346">
                  <c:v>711</c:v>
                </c:pt>
                <c:pt idx="1347">
                  <c:v>711</c:v>
                </c:pt>
                <c:pt idx="1348">
                  <c:v>711</c:v>
                </c:pt>
                <c:pt idx="1349">
                  <c:v>712</c:v>
                </c:pt>
                <c:pt idx="1350">
                  <c:v>712</c:v>
                </c:pt>
                <c:pt idx="1351">
                  <c:v>712</c:v>
                </c:pt>
                <c:pt idx="1352">
                  <c:v>712</c:v>
                </c:pt>
                <c:pt idx="1353">
                  <c:v>713</c:v>
                </c:pt>
                <c:pt idx="1354">
                  <c:v>713</c:v>
                </c:pt>
                <c:pt idx="1355">
                  <c:v>713</c:v>
                </c:pt>
                <c:pt idx="1356">
                  <c:v>713</c:v>
                </c:pt>
                <c:pt idx="1357">
                  <c:v>714</c:v>
                </c:pt>
                <c:pt idx="1358">
                  <c:v>714</c:v>
                </c:pt>
                <c:pt idx="1359">
                  <c:v>714</c:v>
                </c:pt>
                <c:pt idx="1360">
                  <c:v>714</c:v>
                </c:pt>
                <c:pt idx="1361">
                  <c:v>714</c:v>
                </c:pt>
                <c:pt idx="1362">
                  <c:v>715</c:v>
                </c:pt>
                <c:pt idx="1363">
                  <c:v>716</c:v>
                </c:pt>
                <c:pt idx="1364">
                  <c:v>716</c:v>
                </c:pt>
                <c:pt idx="1365">
                  <c:v>716</c:v>
                </c:pt>
                <c:pt idx="1366">
                  <c:v>717</c:v>
                </c:pt>
                <c:pt idx="1367">
                  <c:v>717</c:v>
                </c:pt>
                <c:pt idx="1368">
                  <c:v>717</c:v>
                </c:pt>
                <c:pt idx="1369">
                  <c:v>717</c:v>
                </c:pt>
                <c:pt idx="1370">
                  <c:v>718</c:v>
                </c:pt>
                <c:pt idx="1371">
                  <c:v>718</c:v>
                </c:pt>
                <c:pt idx="1372">
                  <c:v>718</c:v>
                </c:pt>
                <c:pt idx="1373">
                  <c:v>718</c:v>
                </c:pt>
                <c:pt idx="1374">
                  <c:v>718</c:v>
                </c:pt>
                <c:pt idx="1375">
                  <c:v>718</c:v>
                </c:pt>
                <c:pt idx="1376">
                  <c:v>719</c:v>
                </c:pt>
                <c:pt idx="1377">
                  <c:v>719</c:v>
                </c:pt>
                <c:pt idx="1378">
                  <c:v>719</c:v>
                </c:pt>
                <c:pt idx="1379">
                  <c:v>719</c:v>
                </c:pt>
                <c:pt idx="1380">
                  <c:v>719</c:v>
                </c:pt>
                <c:pt idx="1381">
                  <c:v>719</c:v>
                </c:pt>
                <c:pt idx="1382">
                  <c:v>719</c:v>
                </c:pt>
                <c:pt idx="1383">
                  <c:v>720</c:v>
                </c:pt>
                <c:pt idx="1384">
                  <c:v>720</c:v>
                </c:pt>
                <c:pt idx="1385">
                  <c:v>721</c:v>
                </c:pt>
                <c:pt idx="1386">
                  <c:v>721</c:v>
                </c:pt>
                <c:pt idx="1387">
                  <c:v>721</c:v>
                </c:pt>
                <c:pt idx="1388">
                  <c:v>721</c:v>
                </c:pt>
                <c:pt idx="1389">
                  <c:v>722</c:v>
                </c:pt>
                <c:pt idx="1390">
                  <c:v>722</c:v>
                </c:pt>
                <c:pt idx="1391">
                  <c:v>722</c:v>
                </c:pt>
                <c:pt idx="1392">
                  <c:v>722</c:v>
                </c:pt>
                <c:pt idx="1393">
                  <c:v>723</c:v>
                </c:pt>
                <c:pt idx="1394">
                  <c:v>723</c:v>
                </c:pt>
                <c:pt idx="1395">
                  <c:v>724</c:v>
                </c:pt>
                <c:pt idx="1396">
                  <c:v>724</c:v>
                </c:pt>
                <c:pt idx="1397">
                  <c:v>724</c:v>
                </c:pt>
                <c:pt idx="1398">
                  <c:v>724</c:v>
                </c:pt>
                <c:pt idx="1399">
                  <c:v>724</c:v>
                </c:pt>
                <c:pt idx="1400">
                  <c:v>724</c:v>
                </c:pt>
                <c:pt idx="1401">
                  <c:v>724</c:v>
                </c:pt>
                <c:pt idx="1402">
                  <c:v>724</c:v>
                </c:pt>
                <c:pt idx="1403">
                  <c:v>725</c:v>
                </c:pt>
                <c:pt idx="1404">
                  <c:v>725</c:v>
                </c:pt>
                <c:pt idx="1405">
                  <c:v>725</c:v>
                </c:pt>
                <c:pt idx="1406">
                  <c:v>725</c:v>
                </c:pt>
                <c:pt idx="1407">
                  <c:v>725</c:v>
                </c:pt>
                <c:pt idx="1408">
                  <c:v>726</c:v>
                </c:pt>
                <c:pt idx="1409">
                  <c:v>726</c:v>
                </c:pt>
                <c:pt idx="1410">
                  <c:v>726</c:v>
                </c:pt>
                <c:pt idx="1411">
                  <c:v>726</c:v>
                </c:pt>
                <c:pt idx="1412">
                  <c:v>727</c:v>
                </c:pt>
                <c:pt idx="1413">
                  <c:v>727</c:v>
                </c:pt>
                <c:pt idx="1414">
                  <c:v>727</c:v>
                </c:pt>
                <c:pt idx="1415">
                  <c:v>727</c:v>
                </c:pt>
                <c:pt idx="1416">
                  <c:v>728</c:v>
                </c:pt>
                <c:pt idx="1417">
                  <c:v>728</c:v>
                </c:pt>
                <c:pt idx="1418">
                  <c:v>728</c:v>
                </c:pt>
                <c:pt idx="1419">
                  <c:v>728</c:v>
                </c:pt>
                <c:pt idx="1420">
                  <c:v>729</c:v>
                </c:pt>
                <c:pt idx="1421">
                  <c:v>729</c:v>
                </c:pt>
                <c:pt idx="1422">
                  <c:v>729</c:v>
                </c:pt>
                <c:pt idx="1423">
                  <c:v>729</c:v>
                </c:pt>
                <c:pt idx="1424">
                  <c:v>730</c:v>
                </c:pt>
                <c:pt idx="1425">
                  <c:v>730</c:v>
                </c:pt>
                <c:pt idx="1426">
                  <c:v>730</c:v>
                </c:pt>
                <c:pt idx="1427">
                  <c:v>730</c:v>
                </c:pt>
                <c:pt idx="1428">
                  <c:v>730</c:v>
                </c:pt>
                <c:pt idx="1429">
                  <c:v>730</c:v>
                </c:pt>
                <c:pt idx="1430">
                  <c:v>730</c:v>
                </c:pt>
                <c:pt idx="1431">
                  <c:v>731</c:v>
                </c:pt>
                <c:pt idx="1432">
                  <c:v>731</c:v>
                </c:pt>
                <c:pt idx="1433">
                  <c:v>731</c:v>
                </c:pt>
                <c:pt idx="1434">
                  <c:v>731</c:v>
                </c:pt>
                <c:pt idx="1435">
                  <c:v>731</c:v>
                </c:pt>
                <c:pt idx="1436">
                  <c:v>731</c:v>
                </c:pt>
                <c:pt idx="1437">
                  <c:v>731</c:v>
                </c:pt>
                <c:pt idx="1438">
                  <c:v>731</c:v>
                </c:pt>
                <c:pt idx="1439">
                  <c:v>732</c:v>
                </c:pt>
                <c:pt idx="1440">
                  <c:v>732</c:v>
                </c:pt>
                <c:pt idx="1441">
                  <c:v>732</c:v>
                </c:pt>
                <c:pt idx="1442">
                  <c:v>732</c:v>
                </c:pt>
                <c:pt idx="1443">
                  <c:v>733</c:v>
                </c:pt>
                <c:pt idx="1444">
                  <c:v>733</c:v>
                </c:pt>
                <c:pt idx="1445">
                  <c:v>733</c:v>
                </c:pt>
                <c:pt idx="1446">
                  <c:v>733</c:v>
                </c:pt>
                <c:pt idx="1447">
                  <c:v>733</c:v>
                </c:pt>
                <c:pt idx="1448">
                  <c:v>733</c:v>
                </c:pt>
                <c:pt idx="1449">
                  <c:v>733</c:v>
                </c:pt>
                <c:pt idx="1450">
                  <c:v>733</c:v>
                </c:pt>
                <c:pt idx="1451">
                  <c:v>734</c:v>
                </c:pt>
                <c:pt idx="1452">
                  <c:v>734</c:v>
                </c:pt>
                <c:pt idx="1453">
                  <c:v>734</c:v>
                </c:pt>
                <c:pt idx="1454">
                  <c:v>734</c:v>
                </c:pt>
                <c:pt idx="1455">
                  <c:v>734</c:v>
                </c:pt>
                <c:pt idx="1456">
                  <c:v>734</c:v>
                </c:pt>
                <c:pt idx="1457">
                  <c:v>734</c:v>
                </c:pt>
                <c:pt idx="1458">
                  <c:v>734</c:v>
                </c:pt>
                <c:pt idx="1459">
                  <c:v>735</c:v>
                </c:pt>
                <c:pt idx="1460">
                  <c:v>735</c:v>
                </c:pt>
                <c:pt idx="1461">
                  <c:v>735</c:v>
                </c:pt>
                <c:pt idx="1462">
                  <c:v>735</c:v>
                </c:pt>
                <c:pt idx="1463">
                  <c:v>735</c:v>
                </c:pt>
                <c:pt idx="1464">
                  <c:v>735</c:v>
                </c:pt>
                <c:pt idx="1465">
                  <c:v>735</c:v>
                </c:pt>
                <c:pt idx="1466">
                  <c:v>735</c:v>
                </c:pt>
                <c:pt idx="1467">
                  <c:v>736</c:v>
                </c:pt>
                <c:pt idx="1468">
                  <c:v>736</c:v>
                </c:pt>
                <c:pt idx="1469">
                  <c:v>736</c:v>
                </c:pt>
                <c:pt idx="1470">
                  <c:v>736</c:v>
                </c:pt>
                <c:pt idx="1471">
                  <c:v>737</c:v>
                </c:pt>
                <c:pt idx="1472">
                  <c:v>737</c:v>
                </c:pt>
                <c:pt idx="1473">
                  <c:v>737</c:v>
                </c:pt>
                <c:pt idx="1474">
                  <c:v>737</c:v>
                </c:pt>
                <c:pt idx="1475">
                  <c:v>738</c:v>
                </c:pt>
                <c:pt idx="1476">
                  <c:v>738</c:v>
                </c:pt>
                <c:pt idx="1477">
                  <c:v>738</c:v>
                </c:pt>
                <c:pt idx="1478">
                  <c:v>738</c:v>
                </c:pt>
                <c:pt idx="1479">
                  <c:v>738</c:v>
                </c:pt>
                <c:pt idx="1480">
                  <c:v>738</c:v>
                </c:pt>
                <c:pt idx="1481">
                  <c:v>739</c:v>
                </c:pt>
                <c:pt idx="1482">
                  <c:v>739</c:v>
                </c:pt>
                <c:pt idx="1483">
                  <c:v>739</c:v>
                </c:pt>
                <c:pt idx="1484">
                  <c:v>739</c:v>
                </c:pt>
                <c:pt idx="1485">
                  <c:v>739</c:v>
                </c:pt>
                <c:pt idx="1486">
                  <c:v>739</c:v>
                </c:pt>
                <c:pt idx="1487">
                  <c:v>740</c:v>
                </c:pt>
                <c:pt idx="1488">
                  <c:v>740</c:v>
                </c:pt>
                <c:pt idx="1489">
                  <c:v>740</c:v>
                </c:pt>
                <c:pt idx="1490">
                  <c:v>740</c:v>
                </c:pt>
                <c:pt idx="1491">
                  <c:v>741</c:v>
                </c:pt>
                <c:pt idx="1492">
                  <c:v>741</c:v>
                </c:pt>
                <c:pt idx="1493">
                  <c:v>741</c:v>
                </c:pt>
                <c:pt idx="1494">
                  <c:v>741</c:v>
                </c:pt>
                <c:pt idx="1495">
                  <c:v>741</c:v>
                </c:pt>
                <c:pt idx="1496">
                  <c:v>741</c:v>
                </c:pt>
                <c:pt idx="1497">
                  <c:v>741</c:v>
                </c:pt>
                <c:pt idx="1498">
                  <c:v>742</c:v>
                </c:pt>
                <c:pt idx="1499">
                  <c:v>742</c:v>
                </c:pt>
                <c:pt idx="1500">
                  <c:v>742</c:v>
                </c:pt>
                <c:pt idx="1501">
                  <c:v>742</c:v>
                </c:pt>
                <c:pt idx="1502">
                  <c:v>742</c:v>
                </c:pt>
                <c:pt idx="1503">
                  <c:v>743</c:v>
                </c:pt>
                <c:pt idx="1504">
                  <c:v>743</c:v>
                </c:pt>
                <c:pt idx="1505">
                  <c:v>743</c:v>
                </c:pt>
                <c:pt idx="1506">
                  <c:v>743</c:v>
                </c:pt>
                <c:pt idx="1507">
                  <c:v>743</c:v>
                </c:pt>
                <c:pt idx="1508">
                  <c:v>743</c:v>
                </c:pt>
                <c:pt idx="1509">
                  <c:v>744</c:v>
                </c:pt>
                <c:pt idx="1510">
                  <c:v>744</c:v>
                </c:pt>
                <c:pt idx="1511">
                  <c:v>744</c:v>
                </c:pt>
                <c:pt idx="1512">
                  <c:v>744</c:v>
                </c:pt>
                <c:pt idx="1513">
                  <c:v>745</c:v>
                </c:pt>
                <c:pt idx="1514">
                  <c:v>745</c:v>
                </c:pt>
                <c:pt idx="1515">
                  <c:v>745</c:v>
                </c:pt>
                <c:pt idx="1516">
                  <c:v>745</c:v>
                </c:pt>
                <c:pt idx="1517">
                  <c:v>745</c:v>
                </c:pt>
                <c:pt idx="1518">
                  <c:v>745</c:v>
                </c:pt>
                <c:pt idx="1519">
                  <c:v>746</c:v>
                </c:pt>
                <c:pt idx="1520">
                  <c:v>746</c:v>
                </c:pt>
                <c:pt idx="1521">
                  <c:v>746</c:v>
                </c:pt>
                <c:pt idx="1522">
                  <c:v>746</c:v>
                </c:pt>
                <c:pt idx="1523">
                  <c:v>746</c:v>
                </c:pt>
                <c:pt idx="1524">
                  <c:v>746</c:v>
                </c:pt>
                <c:pt idx="1525">
                  <c:v>747</c:v>
                </c:pt>
                <c:pt idx="1526">
                  <c:v>747</c:v>
                </c:pt>
                <c:pt idx="1527">
                  <c:v>748</c:v>
                </c:pt>
                <c:pt idx="1528">
                  <c:v>748</c:v>
                </c:pt>
                <c:pt idx="1529">
                  <c:v>748</c:v>
                </c:pt>
                <c:pt idx="1530">
                  <c:v>748</c:v>
                </c:pt>
                <c:pt idx="1531">
                  <c:v>748</c:v>
                </c:pt>
                <c:pt idx="1532">
                  <c:v>748</c:v>
                </c:pt>
                <c:pt idx="1533">
                  <c:v>748</c:v>
                </c:pt>
                <c:pt idx="1534">
                  <c:v>749</c:v>
                </c:pt>
                <c:pt idx="1535">
                  <c:v>749</c:v>
                </c:pt>
                <c:pt idx="1536">
                  <c:v>749</c:v>
                </c:pt>
                <c:pt idx="1537">
                  <c:v>749</c:v>
                </c:pt>
                <c:pt idx="1538">
                  <c:v>749</c:v>
                </c:pt>
                <c:pt idx="1539">
                  <c:v>749</c:v>
                </c:pt>
                <c:pt idx="1540">
                  <c:v>750</c:v>
                </c:pt>
                <c:pt idx="1541">
                  <c:v>750</c:v>
                </c:pt>
                <c:pt idx="1542">
                  <c:v>750</c:v>
                </c:pt>
                <c:pt idx="1543">
                  <c:v>751</c:v>
                </c:pt>
                <c:pt idx="1544">
                  <c:v>751</c:v>
                </c:pt>
                <c:pt idx="1545">
                  <c:v>751</c:v>
                </c:pt>
                <c:pt idx="1546">
                  <c:v>751</c:v>
                </c:pt>
                <c:pt idx="1547">
                  <c:v>751</c:v>
                </c:pt>
                <c:pt idx="1548">
                  <c:v>752</c:v>
                </c:pt>
                <c:pt idx="1549">
                  <c:v>752</c:v>
                </c:pt>
                <c:pt idx="1550">
                  <c:v>752</c:v>
                </c:pt>
                <c:pt idx="1551">
                  <c:v>752</c:v>
                </c:pt>
                <c:pt idx="1552">
                  <c:v>753</c:v>
                </c:pt>
                <c:pt idx="1553">
                  <c:v>753</c:v>
                </c:pt>
                <c:pt idx="1554">
                  <c:v>753</c:v>
                </c:pt>
                <c:pt idx="1555">
                  <c:v>753</c:v>
                </c:pt>
                <c:pt idx="1556">
                  <c:v>754</c:v>
                </c:pt>
                <c:pt idx="1557">
                  <c:v>754</c:v>
                </c:pt>
                <c:pt idx="1558">
                  <c:v>755</c:v>
                </c:pt>
                <c:pt idx="1559">
                  <c:v>755</c:v>
                </c:pt>
                <c:pt idx="1560">
                  <c:v>755</c:v>
                </c:pt>
                <c:pt idx="1561">
                  <c:v>755</c:v>
                </c:pt>
                <c:pt idx="1562">
                  <c:v>756</c:v>
                </c:pt>
                <c:pt idx="1563">
                  <c:v>756</c:v>
                </c:pt>
                <c:pt idx="1564">
                  <c:v>757</c:v>
                </c:pt>
                <c:pt idx="1565">
                  <c:v>757</c:v>
                </c:pt>
                <c:pt idx="1566">
                  <c:v>757</c:v>
                </c:pt>
                <c:pt idx="1567">
                  <c:v>758</c:v>
                </c:pt>
                <c:pt idx="1568">
                  <c:v>758</c:v>
                </c:pt>
                <c:pt idx="1569">
                  <c:v>759</c:v>
                </c:pt>
                <c:pt idx="1570">
                  <c:v>759</c:v>
                </c:pt>
                <c:pt idx="1571">
                  <c:v>759</c:v>
                </c:pt>
                <c:pt idx="1572">
                  <c:v>759</c:v>
                </c:pt>
                <c:pt idx="1573">
                  <c:v>760</c:v>
                </c:pt>
                <c:pt idx="1574">
                  <c:v>760</c:v>
                </c:pt>
                <c:pt idx="1575">
                  <c:v>760</c:v>
                </c:pt>
                <c:pt idx="1576">
                  <c:v>760</c:v>
                </c:pt>
                <c:pt idx="1577">
                  <c:v>761</c:v>
                </c:pt>
                <c:pt idx="1578">
                  <c:v>761</c:v>
                </c:pt>
                <c:pt idx="1579">
                  <c:v>762</c:v>
                </c:pt>
                <c:pt idx="1580">
                  <c:v>762</c:v>
                </c:pt>
                <c:pt idx="1581">
                  <c:v>763</c:v>
                </c:pt>
                <c:pt idx="1582">
                  <c:v>764</c:v>
                </c:pt>
                <c:pt idx="1583">
                  <c:v>764</c:v>
                </c:pt>
                <c:pt idx="1584">
                  <c:v>764</c:v>
                </c:pt>
                <c:pt idx="1585">
                  <c:v>765</c:v>
                </c:pt>
                <c:pt idx="1586">
                  <c:v>765</c:v>
                </c:pt>
                <c:pt idx="1587">
                  <c:v>765</c:v>
                </c:pt>
                <c:pt idx="1588">
                  <c:v>765</c:v>
                </c:pt>
                <c:pt idx="1589">
                  <c:v>766</c:v>
                </c:pt>
                <c:pt idx="1590">
                  <c:v>766</c:v>
                </c:pt>
                <c:pt idx="1591">
                  <c:v>766</c:v>
                </c:pt>
                <c:pt idx="1592">
                  <c:v>766</c:v>
                </c:pt>
                <c:pt idx="1593">
                  <c:v>766</c:v>
                </c:pt>
                <c:pt idx="1594">
                  <c:v>766</c:v>
                </c:pt>
                <c:pt idx="1595">
                  <c:v>766</c:v>
                </c:pt>
                <c:pt idx="1596">
                  <c:v>767</c:v>
                </c:pt>
                <c:pt idx="1597">
                  <c:v>767</c:v>
                </c:pt>
                <c:pt idx="1598">
                  <c:v>767</c:v>
                </c:pt>
                <c:pt idx="1599">
                  <c:v>767</c:v>
                </c:pt>
                <c:pt idx="1600">
                  <c:v>767</c:v>
                </c:pt>
                <c:pt idx="1601">
                  <c:v>767</c:v>
                </c:pt>
                <c:pt idx="1602">
                  <c:v>768</c:v>
                </c:pt>
                <c:pt idx="1603">
                  <c:v>769</c:v>
                </c:pt>
                <c:pt idx="1604">
                  <c:v>769</c:v>
                </c:pt>
                <c:pt idx="1605">
                  <c:v>770</c:v>
                </c:pt>
                <c:pt idx="1606">
                  <c:v>771</c:v>
                </c:pt>
                <c:pt idx="1607">
                  <c:v>771</c:v>
                </c:pt>
                <c:pt idx="1608">
                  <c:v>771</c:v>
                </c:pt>
                <c:pt idx="1609">
                  <c:v>771</c:v>
                </c:pt>
                <c:pt idx="1610">
                  <c:v>771</c:v>
                </c:pt>
                <c:pt idx="1611">
                  <c:v>772</c:v>
                </c:pt>
                <c:pt idx="1612">
                  <c:v>772</c:v>
                </c:pt>
                <c:pt idx="1613">
                  <c:v>772</c:v>
                </c:pt>
                <c:pt idx="1614">
                  <c:v>772</c:v>
                </c:pt>
                <c:pt idx="1615">
                  <c:v>773</c:v>
                </c:pt>
                <c:pt idx="1616">
                  <c:v>773</c:v>
                </c:pt>
                <c:pt idx="1617">
                  <c:v>773</c:v>
                </c:pt>
                <c:pt idx="1618">
                  <c:v>774</c:v>
                </c:pt>
                <c:pt idx="1619">
                  <c:v>774</c:v>
                </c:pt>
                <c:pt idx="1620">
                  <c:v>775</c:v>
                </c:pt>
                <c:pt idx="1621">
                  <c:v>775</c:v>
                </c:pt>
                <c:pt idx="1622">
                  <c:v>776</c:v>
                </c:pt>
                <c:pt idx="1623">
                  <c:v>776</c:v>
                </c:pt>
                <c:pt idx="1624">
                  <c:v>776</c:v>
                </c:pt>
                <c:pt idx="1625">
                  <c:v>776</c:v>
                </c:pt>
                <c:pt idx="1626">
                  <c:v>777</c:v>
                </c:pt>
                <c:pt idx="1627">
                  <c:v>777</c:v>
                </c:pt>
                <c:pt idx="1628">
                  <c:v>777</c:v>
                </c:pt>
                <c:pt idx="1629">
                  <c:v>777</c:v>
                </c:pt>
                <c:pt idx="1630">
                  <c:v>778</c:v>
                </c:pt>
                <c:pt idx="1631">
                  <c:v>778</c:v>
                </c:pt>
                <c:pt idx="1632">
                  <c:v>779</c:v>
                </c:pt>
                <c:pt idx="1633">
                  <c:v>779</c:v>
                </c:pt>
                <c:pt idx="1634">
                  <c:v>779</c:v>
                </c:pt>
                <c:pt idx="1635">
                  <c:v>779</c:v>
                </c:pt>
                <c:pt idx="1636">
                  <c:v>780</c:v>
                </c:pt>
                <c:pt idx="1637">
                  <c:v>780</c:v>
                </c:pt>
                <c:pt idx="1638">
                  <c:v>780</c:v>
                </c:pt>
                <c:pt idx="1639">
                  <c:v>780</c:v>
                </c:pt>
                <c:pt idx="1640">
                  <c:v>780</c:v>
                </c:pt>
                <c:pt idx="1641">
                  <c:v>780</c:v>
                </c:pt>
                <c:pt idx="1642">
                  <c:v>781</c:v>
                </c:pt>
                <c:pt idx="1643">
                  <c:v>781</c:v>
                </c:pt>
                <c:pt idx="1644">
                  <c:v>781</c:v>
                </c:pt>
                <c:pt idx="1645">
                  <c:v>781</c:v>
                </c:pt>
                <c:pt idx="1646">
                  <c:v>781</c:v>
                </c:pt>
                <c:pt idx="1647">
                  <c:v>782</c:v>
                </c:pt>
                <c:pt idx="1648">
                  <c:v>782</c:v>
                </c:pt>
                <c:pt idx="1649">
                  <c:v>782</c:v>
                </c:pt>
                <c:pt idx="1650">
                  <c:v>782</c:v>
                </c:pt>
                <c:pt idx="1651">
                  <c:v>783</c:v>
                </c:pt>
                <c:pt idx="1652">
                  <c:v>783</c:v>
                </c:pt>
                <c:pt idx="1653">
                  <c:v>783</c:v>
                </c:pt>
                <c:pt idx="1654">
                  <c:v>784</c:v>
                </c:pt>
                <c:pt idx="1655">
                  <c:v>784</c:v>
                </c:pt>
                <c:pt idx="1656">
                  <c:v>784</c:v>
                </c:pt>
                <c:pt idx="1657">
                  <c:v>784</c:v>
                </c:pt>
                <c:pt idx="1658">
                  <c:v>784</c:v>
                </c:pt>
                <c:pt idx="1659">
                  <c:v>784</c:v>
                </c:pt>
                <c:pt idx="1660">
                  <c:v>785</c:v>
                </c:pt>
                <c:pt idx="1661">
                  <c:v>785</c:v>
                </c:pt>
                <c:pt idx="1662">
                  <c:v>785</c:v>
                </c:pt>
                <c:pt idx="1663">
                  <c:v>785</c:v>
                </c:pt>
                <c:pt idx="1664">
                  <c:v>785</c:v>
                </c:pt>
                <c:pt idx="1665">
                  <c:v>785</c:v>
                </c:pt>
                <c:pt idx="1666">
                  <c:v>785</c:v>
                </c:pt>
                <c:pt idx="1667">
                  <c:v>785</c:v>
                </c:pt>
                <c:pt idx="1668">
                  <c:v>785</c:v>
                </c:pt>
                <c:pt idx="1669">
                  <c:v>785</c:v>
                </c:pt>
                <c:pt idx="1670">
                  <c:v>786</c:v>
                </c:pt>
                <c:pt idx="1671">
                  <c:v>786</c:v>
                </c:pt>
                <c:pt idx="1672">
                  <c:v>786</c:v>
                </c:pt>
                <c:pt idx="1673">
                  <c:v>786</c:v>
                </c:pt>
                <c:pt idx="1674">
                  <c:v>786</c:v>
                </c:pt>
                <c:pt idx="1675">
                  <c:v>786</c:v>
                </c:pt>
                <c:pt idx="1676">
                  <c:v>786</c:v>
                </c:pt>
                <c:pt idx="1677">
                  <c:v>787</c:v>
                </c:pt>
                <c:pt idx="1678">
                  <c:v>787</c:v>
                </c:pt>
                <c:pt idx="1679">
                  <c:v>787</c:v>
                </c:pt>
                <c:pt idx="1680">
                  <c:v>787</c:v>
                </c:pt>
                <c:pt idx="1681">
                  <c:v>787</c:v>
                </c:pt>
                <c:pt idx="1682">
                  <c:v>788</c:v>
                </c:pt>
                <c:pt idx="1683">
                  <c:v>788</c:v>
                </c:pt>
                <c:pt idx="1684">
                  <c:v>788</c:v>
                </c:pt>
                <c:pt idx="1685">
                  <c:v>788</c:v>
                </c:pt>
                <c:pt idx="1686">
                  <c:v>788</c:v>
                </c:pt>
                <c:pt idx="1687">
                  <c:v>789</c:v>
                </c:pt>
                <c:pt idx="1688">
                  <c:v>789</c:v>
                </c:pt>
                <c:pt idx="1689">
                  <c:v>790</c:v>
                </c:pt>
                <c:pt idx="1690">
                  <c:v>790</c:v>
                </c:pt>
                <c:pt idx="1691">
                  <c:v>790</c:v>
                </c:pt>
                <c:pt idx="1692">
                  <c:v>791</c:v>
                </c:pt>
                <c:pt idx="1693">
                  <c:v>791</c:v>
                </c:pt>
                <c:pt idx="1694">
                  <c:v>792</c:v>
                </c:pt>
                <c:pt idx="1695">
                  <c:v>792</c:v>
                </c:pt>
                <c:pt idx="1696">
                  <c:v>792</c:v>
                </c:pt>
                <c:pt idx="1697">
                  <c:v>793</c:v>
                </c:pt>
                <c:pt idx="1698">
                  <c:v>793</c:v>
                </c:pt>
                <c:pt idx="1699">
                  <c:v>793</c:v>
                </c:pt>
                <c:pt idx="1700">
                  <c:v>794</c:v>
                </c:pt>
                <c:pt idx="1701">
                  <c:v>794</c:v>
                </c:pt>
                <c:pt idx="1702">
                  <c:v>794</c:v>
                </c:pt>
                <c:pt idx="1703">
                  <c:v>794</c:v>
                </c:pt>
                <c:pt idx="1704">
                  <c:v>794</c:v>
                </c:pt>
                <c:pt idx="1705">
                  <c:v>795</c:v>
                </c:pt>
                <c:pt idx="1706">
                  <c:v>795</c:v>
                </c:pt>
                <c:pt idx="1707">
                  <c:v>795</c:v>
                </c:pt>
                <c:pt idx="1708">
                  <c:v>795</c:v>
                </c:pt>
                <c:pt idx="1709">
                  <c:v>796</c:v>
                </c:pt>
                <c:pt idx="1710">
                  <c:v>796</c:v>
                </c:pt>
                <c:pt idx="1711">
                  <c:v>796</c:v>
                </c:pt>
                <c:pt idx="1712">
                  <c:v>796</c:v>
                </c:pt>
                <c:pt idx="1713">
                  <c:v>796</c:v>
                </c:pt>
                <c:pt idx="1714">
                  <c:v>797</c:v>
                </c:pt>
                <c:pt idx="1715">
                  <c:v>797</c:v>
                </c:pt>
                <c:pt idx="1716">
                  <c:v>797</c:v>
                </c:pt>
                <c:pt idx="1717">
                  <c:v>797</c:v>
                </c:pt>
                <c:pt idx="1718">
                  <c:v>797</c:v>
                </c:pt>
                <c:pt idx="1719">
                  <c:v>797</c:v>
                </c:pt>
                <c:pt idx="1720">
                  <c:v>797</c:v>
                </c:pt>
                <c:pt idx="1721">
                  <c:v>798</c:v>
                </c:pt>
                <c:pt idx="1722">
                  <c:v>798</c:v>
                </c:pt>
                <c:pt idx="1723">
                  <c:v>798</c:v>
                </c:pt>
                <c:pt idx="1724">
                  <c:v>798</c:v>
                </c:pt>
                <c:pt idx="1725">
                  <c:v>798</c:v>
                </c:pt>
                <c:pt idx="1726">
                  <c:v>798</c:v>
                </c:pt>
                <c:pt idx="1727">
                  <c:v>799</c:v>
                </c:pt>
                <c:pt idx="1728">
                  <c:v>799</c:v>
                </c:pt>
                <c:pt idx="1729">
                  <c:v>799</c:v>
                </c:pt>
                <c:pt idx="1730">
                  <c:v>799</c:v>
                </c:pt>
                <c:pt idx="1731">
                  <c:v>800</c:v>
                </c:pt>
                <c:pt idx="1732">
                  <c:v>800</c:v>
                </c:pt>
                <c:pt idx="1733">
                  <c:v>800</c:v>
                </c:pt>
                <c:pt idx="1734">
                  <c:v>800</c:v>
                </c:pt>
                <c:pt idx="1735">
                  <c:v>801</c:v>
                </c:pt>
                <c:pt idx="1736">
                  <c:v>801</c:v>
                </c:pt>
                <c:pt idx="1737">
                  <c:v>801</c:v>
                </c:pt>
                <c:pt idx="1738">
                  <c:v>802</c:v>
                </c:pt>
                <c:pt idx="1739">
                  <c:v>803</c:v>
                </c:pt>
                <c:pt idx="1740">
                  <c:v>803</c:v>
                </c:pt>
                <c:pt idx="1741">
                  <c:v>803</c:v>
                </c:pt>
                <c:pt idx="1742">
                  <c:v>803</c:v>
                </c:pt>
                <c:pt idx="1743">
                  <c:v>804</c:v>
                </c:pt>
                <c:pt idx="1744">
                  <c:v>804</c:v>
                </c:pt>
                <c:pt idx="1745">
                  <c:v>804</c:v>
                </c:pt>
                <c:pt idx="1746">
                  <c:v>805</c:v>
                </c:pt>
                <c:pt idx="1747">
                  <c:v>805</c:v>
                </c:pt>
                <c:pt idx="1748">
                  <c:v>805</c:v>
                </c:pt>
                <c:pt idx="1749">
                  <c:v>805</c:v>
                </c:pt>
                <c:pt idx="1750">
                  <c:v>806</c:v>
                </c:pt>
                <c:pt idx="1751">
                  <c:v>806</c:v>
                </c:pt>
                <c:pt idx="1752">
                  <c:v>807</c:v>
                </c:pt>
                <c:pt idx="1753">
                  <c:v>807</c:v>
                </c:pt>
                <c:pt idx="1754">
                  <c:v>807</c:v>
                </c:pt>
                <c:pt idx="1755">
                  <c:v>807</c:v>
                </c:pt>
                <c:pt idx="1756">
                  <c:v>807</c:v>
                </c:pt>
                <c:pt idx="1757">
                  <c:v>807</c:v>
                </c:pt>
                <c:pt idx="1758">
                  <c:v>808</c:v>
                </c:pt>
                <c:pt idx="1759">
                  <c:v>808</c:v>
                </c:pt>
                <c:pt idx="1760">
                  <c:v>808</c:v>
                </c:pt>
                <c:pt idx="1761">
                  <c:v>808</c:v>
                </c:pt>
                <c:pt idx="1762">
                  <c:v>808</c:v>
                </c:pt>
                <c:pt idx="1763">
                  <c:v>809</c:v>
                </c:pt>
                <c:pt idx="1764">
                  <c:v>809</c:v>
                </c:pt>
                <c:pt idx="1765">
                  <c:v>809</c:v>
                </c:pt>
                <c:pt idx="1766">
                  <c:v>809</c:v>
                </c:pt>
                <c:pt idx="1767">
                  <c:v>809</c:v>
                </c:pt>
                <c:pt idx="1768">
                  <c:v>809</c:v>
                </c:pt>
                <c:pt idx="1769">
                  <c:v>810</c:v>
                </c:pt>
                <c:pt idx="1770">
                  <c:v>810</c:v>
                </c:pt>
                <c:pt idx="1771">
                  <c:v>810</c:v>
                </c:pt>
                <c:pt idx="1772">
                  <c:v>810</c:v>
                </c:pt>
                <c:pt idx="1773">
                  <c:v>811</c:v>
                </c:pt>
                <c:pt idx="1774">
                  <c:v>811</c:v>
                </c:pt>
                <c:pt idx="1775">
                  <c:v>812</c:v>
                </c:pt>
                <c:pt idx="1776">
                  <c:v>812</c:v>
                </c:pt>
                <c:pt idx="1777">
                  <c:v>812</c:v>
                </c:pt>
                <c:pt idx="1778">
                  <c:v>813</c:v>
                </c:pt>
                <c:pt idx="1779">
                  <c:v>813</c:v>
                </c:pt>
                <c:pt idx="1780">
                  <c:v>813</c:v>
                </c:pt>
                <c:pt idx="1781">
                  <c:v>813</c:v>
                </c:pt>
                <c:pt idx="1782">
                  <c:v>814</c:v>
                </c:pt>
                <c:pt idx="1783">
                  <c:v>814</c:v>
                </c:pt>
                <c:pt idx="1784">
                  <c:v>814</c:v>
                </c:pt>
                <c:pt idx="1785">
                  <c:v>814</c:v>
                </c:pt>
                <c:pt idx="1786">
                  <c:v>814</c:v>
                </c:pt>
                <c:pt idx="1787">
                  <c:v>814</c:v>
                </c:pt>
                <c:pt idx="1788">
                  <c:v>814</c:v>
                </c:pt>
                <c:pt idx="1789">
                  <c:v>815</c:v>
                </c:pt>
                <c:pt idx="1790">
                  <c:v>815</c:v>
                </c:pt>
                <c:pt idx="1791">
                  <c:v>815</c:v>
                </c:pt>
                <c:pt idx="1792">
                  <c:v>815</c:v>
                </c:pt>
                <c:pt idx="1793">
                  <c:v>815</c:v>
                </c:pt>
                <c:pt idx="1794">
                  <c:v>816</c:v>
                </c:pt>
                <c:pt idx="1795">
                  <c:v>816</c:v>
                </c:pt>
                <c:pt idx="1796">
                  <c:v>817</c:v>
                </c:pt>
                <c:pt idx="1797">
                  <c:v>817</c:v>
                </c:pt>
                <c:pt idx="1798">
                  <c:v>817</c:v>
                </c:pt>
                <c:pt idx="1799">
                  <c:v>818</c:v>
                </c:pt>
                <c:pt idx="1800">
                  <c:v>818</c:v>
                </c:pt>
                <c:pt idx="1801">
                  <c:v>818</c:v>
                </c:pt>
                <c:pt idx="1802">
                  <c:v>818</c:v>
                </c:pt>
                <c:pt idx="1803">
                  <c:v>818</c:v>
                </c:pt>
                <c:pt idx="1804">
                  <c:v>819</c:v>
                </c:pt>
                <c:pt idx="1805">
                  <c:v>819</c:v>
                </c:pt>
                <c:pt idx="1806">
                  <c:v>819</c:v>
                </c:pt>
                <c:pt idx="1807">
                  <c:v>819</c:v>
                </c:pt>
                <c:pt idx="1808">
                  <c:v>819</c:v>
                </c:pt>
                <c:pt idx="1809">
                  <c:v>820</c:v>
                </c:pt>
                <c:pt idx="1810">
                  <c:v>820</c:v>
                </c:pt>
                <c:pt idx="1811">
                  <c:v>820</c:v>
                </c:pt>
                <c:pt idx="1812">
                  <c:v>820</c:v>
                </c:pt>
                <c:pt idx="1813">
                  <c:v>821</c:v>
                </c:pt>
                <c:pt idx="1814">
                  <c:v>821</c:v>
                </c:pt>
                <c:pt idx="1815">
                  <c:v>821</c:v>
                </c:pt>
                <c:pt idx="1816">
                  <c:v>822</c:v>
                </c:pt>
                <c:pt idx="1817">
                  <c:v>822</c:v>
                </c:pt>
                <c:pt idx="1818">
                  <c:v>822</c:v>
                </c:pt>
                <c:pt idx="1819">
                  <c:v>822</c:v>
                </c:pt>
                <c:pt idx="1820">
                  <c:v>822</c:v>
                </c:pt>
                <c:pt idx="1821">
                  <c:v>823</c:v>
                </c:pt>
                <c:pt idx="1822">
                  <c:v>823</c:v>
                </c:pt>
                <c:pt idx="1823">
                  <c:v>824</c:v>
                </c:pt>
                <c:pt idx="1824">
                  <c:v>824</c:v>
                </c:pt>
                <c:pt idx="1825">
                  <c:v>824</c:v>
                </c:pt>
                <c:pt idx="1826">
                  <c:v>824</c:v>
                </c:pt>
                <c:pt idx="1827">
                  <c:v>825</c:v>
                </c:pt>
                <c:pt idx="1828">
                  <c:v>825</c:v>
                </c:pt>
                <c:pt idx="1829">
                  <c:v>825</c:v>
                </c:pt>
                <c:pt idx="1830">
                  <c:v>825</c:v>
                </c:pt>
                <c:pt idx="1831">
                  <c:v>825</c:v>
                </c:pt>
                <c:pt idx="1832">
                  <c:v>825</c:v>
                </c:pt>
                <c:pt idx="1833">
                  <c:v>826</c:v>
                </c:pt>
                <c:pt idx="1834">
                  <c:v>826</c:v>
                </c:pt>
                <c:pt idx="1835">
                  <c:v>827</c:v>
                </c:pt>
                <c:pt idx="1836">
                  <c:v>827</c:v>
                </c:pt>
                <c:pt idx="1837">
                  <c:v>827</c:v>
                </c:pt>
                <c:pt idx="1838">
                  <c:v>828</c:v>
                </c:pt>
                <c:pt idx="1839">
                  <c:v>828</c:v>
                </c:pt>
                <c:pt idx="1840">
                  <c:v>828</c:v>
                </c:pt>
                <c:pt idx="1841">
                  <c:v>828</c:v>
                </c:pt>
                <c:pt idx="1842">
                  <c:v>828</c:v>
                </c:pt>
                <c:pt idx="1843">
                  <c:v>829</c:v>
                </c:pt>
                <c:pt idx="1844">
                  <c:v>829</c:v>
                </c:pt>
                <c:pt idx="1845">
                  <c:v>829</c:v>
                </c:pt>
                <c:pt idx="1846">
                  <c:v>829</c:v>
                </c:pt>
                <c:pt idx="1847">
                  <c:v>829</c:v>
                </c:pt>
                <c:pt idx="1848">
                  <c:v>829</c:v>
                </c:pt>
                <c:pt idx="1849">
                  <c:v>829</c:v>
                </c:pt>
                <c:pt idx="1850">
                  <c:v>829</c:v>
                </c:pt>
                <c:pt idx="1851">
                  <c:v>829</c:v>
                </c:pt>
                <c:pt idx="1852">
                  <c:v>830</c:v>
                </c:pt>
                <c:pt idx="1853">
                  <c:v>830</c:v>
                </c:pt>
                <c:pt idx="1854">
                  <c:v>830</c:v>
                </c:pt>
                <c:pt idx="1855">
                  <c:v>831</c:v>
                </c:pt>
                <c:pt idx="1856">
                  <c:v>831</c:v>
                </c:pt>
                <c:pt idx="1857">
                  <c:v>831</c:v>
                </c:pt>
                <c:pt idx="1858">
                  <c:v>831</c:v>
                </c:pt>
                <c:pt idx="1859">
                  <c:v>831</c:v>
                </c:pt>
                <c:pt idx="1860">
                  <c:v>831</c:v>
                </c:pt>
                <c:pt idx="1861">
                  <c:v>831</c:v>
                </c:pt>
                <c:pt idx="1862">
                  <c:v>831</c:v>
                </c:pt>
                <c:pt idx="1863">
                  <c:v>832</c:v>
                </c:pt>
                <c:pt idx="1864">
                  <c:v>832</c:v>
                </c:pt>
                <c:pt idx="1865">
                  <c:v>832</c:v>
                </c:pt>
                <c:pt idx="1866">
                  <c:v>832</c:v>
                </c:pt>
                <c:pt idx="1867">
                  <c:v>832</c:v>
                </c:pt>
                <c:pt idx="1868">
                  <c:v>832</c:v>
                </c:pt>
                <c:pt idx="1869">
                  <c:v>833</c:v>
                </c:pt>
                <c:pt idx="1870">
                  <c:v>833</c:v>
                </c:pt>
                <c:pt idx="1871">
                  <c:v>833</c:v>
                </c:pt>
                <c:pt idx="1872">
                  <c:v>834</c:v>
                </c:pt>
                <c:pt idx="1873">
                  <c:v>834</c:v>
                </c:pt>
                <c:pt idx="1874">
                  <c:v>834</c:v>
                </c:pt>
                <c:pt idx="1875">
                  <c:v>834</c:v>
                </c:pt>
                <c:pt idx="1876">
                  <c:v>834</c:v>
                </c:pt>
                <c:pt idx="1877">
                  <c:v>835</c:v>
                </c:pt>
                <c:pt idx="1878">
                  <c:v>835</c:v>
                </c:pt>
                <c:pt idx="1879">
                  <c:v>835</c:v>
                </c:pt>
                <c:pt idx="1880">
                  <c:v>835</c:v>
                </c:pt>
                <c:pt idx="1881">
                  <c:v>835</c:v>
                </c:pt>
                <c:pt idx="1882">
                  <c:v>836</c:v>
                </c:pt>
                <c:pt idx="1883">
                  <c:v>836</c:v>
                </c:pt>
                <c:pt idx="1884">
                  <c:v>836</c:v>
                </c:pt>
                <c:pt idx="1885">
                  <c:v>836</c:v>
                </c:pt>
                <c:pt idx="1886">
                  <c:v>836</c:v>
                </c:pt>
                <c:pt idx="1887">
                  <c:v>837</c:v>
                </c:pt>
                <c:pt idx="1888">
                  <c:v>837</c:v>
                </c:pt>
                <c:pt idx="1889">
                  <c:v>837</c:v>
                </c:pt>
                <c:pt idx="1890">
                  <c:v>837</c:v>
                </c:pt>
                <c:pt idx="1891">
                  <c:v>838</c:v>
                </c:pt>
                <c:pt idx="1892">
                  <c:v>838</c:v>
                </c:pt>
                <c:pt idx="1893">
                  <c:v>838</c:v>
                </c:pt>
                <c:pt idx="1894">
                  <c:v>838</c:v>
                </c:pt>
                <c:pt idx="1895">
                  <c:v>838</c:v>
                </c:pt>
                <c:pt idx="1896">
                  <c:v>838</c:v>
                </c:pt>
                <c:pt idx="1897">
                  <c:v>839</c:v>
                </c:pt>
                <c:pt idx="1898">
                  <c:v>839</c:v>
                </c:pt>
                <c:pt idx="1899">
                  <c:v>840</c:v>
                </c:pt>
                <c:pt idx="1900">
                  <c:v>840</c:v>
                </c:pt>
                <c:pt idx="1901">
                  <c:v>840</c:v>
                </c:pt>
                <c:pt idx="1902">
                  <c:v>840</c:v>
                </c:pt>
                <c:pt idx="1903">
                  <c:v>841</c:v>
                </c:pt>
                <c:pt idx="1904">
                  <c:v>841</c:v>
                </c:pt>
                <c:pt idx="1905">
                  <c:v>841</c:v>
                </c:pt>
                <c:pt idx="1906">
                  <c:v>841</c:v>
                </c:pt>
                <c:pt idx="1907">
                  <c:v>841</c:v>
                </c:pt>
                <c:pt idx="1908">
                  <c:v>841</c:v>
                </c:pt>
                <c:pt idx="1909">
                  <c:v>842</c:v>
                </c:pt>
                <c:pt idx="1910">
                  <c:v>842</c:v>
                </c:pt>
                <c:pt idx="1911">
                  <c:v>842</c:v>
                </c:pt>
                <c:pt idx="1912">
                  <c:v>842</c:v>
                </c:pt>
                <c:pt idx="1913">
                  <c:v>842</c:v>
                </c:pt>
                <c:pt idx="1914">
                  <c:v>843</c:v>
                </c:pt>
                <c:pt idx="1915">
                  <c:v>843</c:v>
                </c:pt>
                <c:pt idx="1916">
                  <c:v>844</c:v>
                </c:pt>
                <c:pt idx="1917">
                  <c:v>844</c:v>
                </c:pt>
                <c:pt idx="1918">
                  <c:v>844</c:v>
                </c:pt>
                <c:pt idx="1919">
                  <c:v>844</c:v>
                </c:pt>
                <c:pt idx="1920">
                  <c:v>845</c:v>
                </c:pt>
                <c:pt idx="1921">
                  <c:v>845</c:v>
                </c:pt>
                <c:pt idx="1922">
                  <c:v>845</c:v>
                </c:pt>
                <c:pt idx="1923">
                  <c:v>846</c:v>
                </c:pt>
                <c:pt idx="1924">
                  <c:v>846</c:v>
                </c:pt>
                <c:pt idx="1925">
                  <c:v>846</c:v>
                </c:pt>
                <c:pt idx="1926">
                  <c:v>846</c:v>
                </c:pt>
                <c:pt idx="1927">
                  <c:v>846</c:v>
                </c:pt>
                <c:pt idx="1928">
                  <c:v>847</c:v>
                </c:pt>
                <c:pt idx="1929">
                  <c:v>848</c:v>
                </c:pt>
                <c:pt idx="1930">
                  <c:v>848</c:v>
                </c:pt>
                <c:pt idx="1931">
                  <c:v>848</c:v>
                </c:pt>
                <c:pt idx="1932">
                  <c:v>848</c:v>
                </c:pt>
                <c:pt idx="1933">
                  <c:v>848</c:v>
                </c:pt>
                <c:pt idx="1934">
                  <c:v>848</c:v>
                </c:pt>
                <c:pt idx="1935">
                  <c:v>848</c:v>
                </c:pt>
                <c:pt idx="1936">
                  <c:v>850</c:v>
                </c:pt>
                <c:pt idx="1937">
                  <c:v>850</c:v>
                </c:pt>
                <c:pt idx="1938">
                  <c:v>850</c:v>
                </c:pt>
                <c:pt idx="1939">
                  <c:v>850</c:v>
                </c:pt>
                <c:pt idx="1940">
                  <c:v>850</c:v>
                </c:pt>
                <c:pt idx="1941">
                  <c:v>850</c:v>
                </c:pt>
                <c:pt idx="1942">
                  <c:v>851</c:v>
                </c:pt>
                <c:pt idx="1943">
                  <c:v>852</c:v>
                </c:pt>
                <c:pt idx="1944">
                  <c:v>852</c:v>
                </c:pt>
                <c:pt idx="1945">
                  <c:v>852</c:v>
                </c:pt>
                <c:pt idx="1946">
                  <c:v>853</c:v>
                </c:pt>
                <c:pt idx="1947">
                  <c:v>853</c:v>
                </c:pt>
                <c:pt idx="1948">
                  <c:v>853</c:v>
                </c:pt>
                <c:pt idx="1949">
                  <c:v>854</c:v>
                </c:pt>
                <c:pt idx="1950">
                  <c:v>854</c:v>
                </c:pt>
                <c:pt idx="1951">
                  <c:v>855</c:v>
                </c:pt>
                <c:pt idx="1952">
                  <c:v>856</c:v>
                </c:pt>
                <c:pt idx="1953">
                  <c:v>856</c:v>
                </c:pt>
                <c:pt idx="1954">
                  <c:v>856</c:v>
                </c:pt>
                <c:pt idx="1955">
                  <c:v>857</c:v>
                </c:pt>
                <c:pt idx="1956">
                  <c:v>857</c:v>
                </c:pt>
                <c:pt idx="1957">
                  <c:v>857</c:v>
                </c:pt>
                <c:pt idx="1958">
                  <c:v>858</c:v>
                </c:pt>
                <c:pt idx="1959">
                  <c:v>858</c:v>
                </c:pt>
                <c:pt idx="1960">
                  <c:v>858</c:v>
                </c:pt>
                <c:pt idx="1961">
                  <c:v>858</c:v>
                </c:pt>
                <c:pt idx="1962">
                  <c:v>858</c:v>
                </c:pt>
                <c:pt idx="1963">
                  <c:v>858</c:v>
                </c:pt>
                <c:pt idx="1964">
                  <c:v>858</c:v>
                </c:pt>
                <c:pt idx="1965">
                  <c:v>859</c:v>
                </c:pt>
                <c:pt idx="1966">
                  <c:v>860</c:v>
                </c:pt>
                <c:pt idx="1967">
                  <c:v>860</c:v>
                </c:pt>
                <c:pt idx="1968">
                  <c:v>860</c:v>
                </c:pt>
                <c:pt idx="1969">
                  <c:v>860</c:v>
                </c:pt>
                <c:pt idx="1970">
                  <c:v>860</c:v>
                </c:pt>
                <c:pt idx="1971">
                  <c:v>861</c:v>
                </c:pt>
                <c:pt idx="1972">
                  <c:v>861</c:v>
                </c:pt>
                <c:pt idx="1973">
                  <c:v>861</c:v>
                </c:pt>
                <c:pt idx="1974">
                  <c:v>862</c:v>
                </c:pt>
                <c:pt idx="1975">
                  <c:v>862</c:v>
                </c:pt>
                <c:pt idx="1976">
                  <c:v>862</c:v>
                </c:pt>
                <c:pt idx="1977">
                  <c:v>863</c:v>
                </c:pt>
                <c:pt idx="1978">
                  <c:v>863</c:v>
                </c:pt>
                <c:pt idx="1979">
                  <c:v>863</c:v>
                </c:pt>
                <c:pt idx="1980">
                  <c:v>863</c:v>
                </c:pt>
                <c:pt idx="1981">
                  <c:v>864</c:v>
                </c:pt>
                <c:pt idx="1982">
                  <c:v>864</c:v>
                </c:pt>
                <c:pt idx="1983">
                  <c:v>864</c:v>
                </c:pt>
                <c:pt idx="1984">
                  <c:v>864</c:v>
                </c:pt>
                <c:pt idx="1985">
                  <c:v>864</c:v>
                </c:pt>
                <c:pt idx="1986">
                  <c:v>864</c:v>
                </c:pt>
                <c:pt idx="1987">
                  <c:v>865</c:v>
                </c:pt>
                <c:pt idx="1988">
                  <c:v>865</c:v>
                </c:pt>
                <c:pt idx="1989">
                  <c:v>865</c:v>
                </c:pt>
                <c:pt idx="1990">
                  <c:v>866</c:v>
                </c:pt>
                <c:pt idx="1991">
                  <c:v>866</c:v>
                </c:pt>
                <c:pt idx="1992">
                  <c:v>866</c:v>
                </c:pt>
                <c:pt idx="1993">
                  <c:v>867</c:v>
                </c:pt>
                <c:pt idx="1994">
                  <c:v>867</c:v>
                </c:pt>
                <c:pt idx="1995">
                  <c:v>868</c:v>
                </c:pt>
                <c:pt idx="1996">
                  <c:v>868</c:v>
                </c:pt>
                <c:pt idx="1997">
                  <c:v>868</c:v>
                </c:pt>
                <c:pt idx="1998">
                  <c:v>869</c:v>
                </c:pt>
                <c:pt idx="1999">
                  <c:v>870</c:v>
                </c:pt>
                <c:pt idx="2000">
                  <c:v>870</c:v>
                </c:pt>
                <c:pt idx="2001">
                  <c:v>870</c:v>
                </c:pt>
                <c:pt idx="2002">
                  <c:v>870</c:v>
                </c:pt>
                <c:pt idx="2003">
                  <c:v>871</c:v>
                </c:pt>
                <c:pt idx="2004">
                  <c:v>871</c:v>
                </c:pt>
                <c:pt idx="2005">
                  <c:v>871</c:v>
                </c:pt>
                <c:pt idx="2006">
                  <c:v>871</c:v>
                </c:pt>
                <c:pt idx="2007">
                  <c:v>871</c:v>
                </c:pt>
                <c:pt idx="2008">
                  <c:v>872</c:v>
                </c:pt>
                <c:pt idx="2009">
                  <c:v>872</c:v>
                </c:pt>
                <c:pt idx="2010">
                  <c:v>872</c:v>
                </c:pt>
                <c:pt idx="2011">
                  <c:v>872</c:v>
                </c:pt>
                <c:pt idx="2012">
                  <c:v>872</c:v>
                </c:pt>
                <c:pt idx="2013">
                  <c:v>872</c:v>
                </c:pt>
                <c:pt idx="2014">
                  <c:v>873</c:v>
                </c:pt>
                <c:pt idx="2015">
                  <c:v>873</c:v>
                </c:pt>
                <c:pt idx="2016">
                  <c:v>873</c:v>
                </c:pt>
                <c:pt idx="2017">
                  <c:v>873</c:v>
                </c:pt>
                <c:pt idx="2018">
                  <c:v>874</c:v>
                </c:pt>
                <c:pt idx="2019">
                  <c:v>875</c:v>
                </c:pt>
                <c:pt idx="2020">
                  <c:v>875</c:v>
                </c:pt>
                <c:pt idx="2021">
                  <c:v>875</c:v>
                </c:pt>
                <c:pt idx="2022">
                  <c:v>876</c:v>
                </c:pt>
                <c:pt idx="2023">
                  <c:v>876</c:v>
                </c:pt>
                <c:pt idx="2024">
                  <c:v>876</c:v>
                </c:pt>
                <c:pt idx="2025">
                  <c:v>877</c:v>
                </c:pt>
                <c:pt idx="2026">
                  <c:v>877</c:v>
                </c:pt>
                <c:pt idx="2027">
                  <c:v>877</c:v>
                </c:pt>
                <c:pt idx="2028">
                  <c:v>877</c:v>
                </c:pt>
                <c:pt idx="2029">
                  <c:v>878</c:v>
                </c:pt>
                <c:pt idx="2030">
                  <c:v>878</c:v>
                </c:pt>
                <c:pt idx="2031">
                  <c:v>878</c:v>
                </c:pt>
                <c:pt idx="2032">
                  <c:v>879</c:v>
                </c:pt>
                <c:pt idx="2033">
                  <c:v>879</c:v>
                </c:pt>
                <c:pt idx="2034">
                  <c:v>880</c:v>
                </c:pt>
                <c:pt idx="2035">
                  <c:v>880</c:v>
                </c:pt>
                <c:pt idx="2036">
                  <c:v>882</c:v>
                </c:pt>
                <c:pt idx="2037">
                  <c:v>882</c:v>
                </c:pt>
                <c:pt idx="2038">
                  <c:v>882</c:v>
                </c:pt>
                <c:pt idx="2039">
                  <c:v>883</c:v>
                </c:pt>
                <c:pt idx="2040">
                  <c:v>883</c:v>
                </c:pt>
                <c:pt idx="2041">
                  <c:v>884</c:v>
                </c:pt>
                <c:pt idx="2042">
                  <c:v>884</c:v>
                </c:pt>
                <c:pt idx="2043">
                  <c:v>884</c:v>
                </c:pt>
                <c:pt idx="2044">
                  <c:v>884</c:v>
                </c:pt>
                <c:pt idx="2045">
                  <c:v>884</c:v>
                </c:pt>
                <c:pt idx="2046">
                  <c:v>885</c:v>
                </c:pt>
                <c:pt idx="2047">
                  <c:v>885</c:v>
                </c:pt>
                <c:pt idx="2048">
                  <c:v>885</c:v>
                </c:pt>
                <c:pt idx="2049">
                  <c:v>886</c:v>
                </c:pt>
                <c:pt idx="2050">
                  <c:v>887</c:v>
                </c:pt>
                <c:pt idx="2051">
                  <c:v>887</c:v>
                </c:pt>
                <c:pt idx="2052">
                  <c:v>887</c:v>
                </c:pt>
                <c:pt idx="2053">
                  <c:v>888</c:v>
                </c:pt>
                <c:pt idx="2054">
                  <c:v>888</c:v>
                </c:pt>
                <c:pt idx="2055">
                  <c:v>888</c:v>
                </c:pt>
                <c:pt idx="2056">
                  <c:v>889</c:v>
                </c:pt>
                <c:pt idx="2057">
                  <c:v>889</c:v>
                </c:pt>
                <c:pt idx="2058">
                  <c:v>889</c:v>
                </c:pt>
                <c:pt idx="2059">
                  <c:v>889</c:v>
                </c:pt>
                <c:pt idx="2060">
                  <c:v>889</c:v>
                </c:pt>
                <c:pt idx="2061">
                  <c:v>889</c:v>
                </c:pt>
                <c:pt idx="2062">
                  <c:v>889</c:v>
                </c:pt>
                <c:pt idx="2063">
                  <c:v>890</c:v>
                </c:pt>
                <c:pt idx="2064">
                  <c:v>891</c:v>
                </c:pt>
                <c:pt idx="2065">
                  <c:v>891</c:v>
                </c:pt>
                <c:pt idx="2066">
                  <c:v>891</c:v>
                </c:pt>
                <c:pt idx="2067">
                  <c:v>892</c:v>
                </c:pt>
                <c:pt idx="2068">
                  <c:v>892</c:v>
                </c:pt>
                <c:pt idx="2069">
                  <c:v>892</c:v>
                </c:pt>
                <c:pt idx="2070">
                  <c:v>893</c:v>
                </c:pt>
                <c:pt idx="2071">
                  <c:v>893</c:v>
                </c:pt>
                <c:pt idx="2072">
                  <c:v>893</c:v>
                </c:pt>
                <c:pt idx="2073">
                  <c:v>894</c:v>
                </c:pt>
                <c:pt idx="2074">
                  <c:v>894</c:v>
                </c:pt>
                <c:pt idx="2075">
                  <c:v>895</c:v>
                </c:pt>
                <c:pt idx="2076">
                  <c:v>895</c:v>
                </c:pt>
                <c:pt idx="2077">
                  <c:v>895</c:v>
                </c:pt>
                <c:pt idx="2078">
                  <c:v>895</c:v>
                </c:pt>
                <c:pt idx="2079">
                  <c:v>896</c:v>
                </c:pt>
                <c:pt idx="2080">
                  <c:v>896</c:v>
                </c:pt>
                <c:pt idx="2081">
                  <c:v>896</c:v>
                </c:pt>
                <c:pt idx="2082">
                  <c:v>896</c:v>
                </c:pt>
                <c:pt idx="2083">
                  <c:v>896</c:v>
                </c:pt>
                <c:pt idx="2084">
                  <c:v>896</c:v>
                </c:pt>
                <c:pt idx="2085">
                  <c:v>897</c:v>
                </c:pt>
                <c:pt idx="2086">
                  <c:v>897</c:v>
                </c:pt>
                <c:pt idx="2087">
                  <c:v>897</c:v>
                </c:pt>
                <c:pt idx="2088">
                  <c:v>897</c:v>
                </c:pt>
                <c:pt idx="2089">
                  <c:v>897</c:v>
                </c:pt>
                <c:pt idx="2090">
                  <c:v>898</c:v>
                </c:pt>
                <c:pt idx="2091">
                  <c:v>898</c:v>
                </c:pt>
                <c:pt idx="2092">
                  <c:v>898</c:v>
                </c:pt>
                <c:pt idx="2093">
                  <c:v>899</c:v>
                </c:pt>
                <c:pt idx="2094">
                  <c:v>899</c:v>
                </c:pt>
                <c:pt idx="2095">
                  <c:v>899</c:v>
                </c:pt>
                <c:pt idx="2096">
                  <c:v>899</c:v>
                </c:pt>
                <c:pt idx="2097">
                  <c:v>900</c:v>
                </c:pt>
                <c:pt idx="2098">
                  <c:v>900</c:v>
                </c:pt>
                <c:pt idx="2099">
                  <c:v>900</c:v>
                </c:pt>
                <c:pt idx="2100">
                  <c:v>901</c:v>
                </c:pt>
                <c:pt idx="2101">
                  <c:v>901</c:v>
                </c:pt>
                <c:pt idx="2102">
                  <c:v>902</c:v>
                </c:pt>
                <c:pt idx="2103">
                  <c:v>902</c:v>
                </c:pt>
                <c:pt idx="2104">
                  <c:v>902</c:v>
                </c:pt>
                <c:pt idx="2105">
                  <c:v>902</c:v>
                </c:pt>
                <c:pt idx="2106">
                  <c:v>903</c:v>
                </c:pt>
                <c:pt idx="2107">
                  <c:v>903</c:v>
                </c:pt>
                <c:pt idx="2108">
                  <c:v>903</c:v>
                </c:pt>
                <c:pt idx="2109">
                  <c:v>905</c:v>
                </c:pt>
                <c:pt idx="2110">
                  <c:v>905</c:v>
                </c:pt>
                <c:pt idx="2111">
                  <c:v>905</c:v>
                </c:pt>
                <c:pt idx="2112">
                  <c:v>905</c:v>
                </c:pt>
                <c:pt idx="2113">
                  <c:v>905</c:v>
                </c:pt>
                <c:pt idx="2114">
                  <c:v>906</c:v>
                </c:pt>
                <c:pt idx="2115">
                  <c:v>906</c:v>
                </c:pt>
                <c:pt idx="2116">
                  <c:v>906</c:v>
                </c:pt>
                <c:pt idx="2117">
                  <c:v>906</c:v>
                </c:pt>
                <c:pt idx="2118">
                  <c:v>906</c:v>
                </c:pt>
                <c:pt idx="2119">
                  <c:v>906</c:v>
                </c:pt>
                <c:pt idx="2120">
                  <c:v>907</c:v>
                </c:pt>
                <c:pt idx="2121">
                  <c:v>907</c:v>
                </c:pt>
                <c:pt idx="2122">
                  <c:v>907</c:v>
                </c:pt>
                <c:pt idx="2123">
                  <c:v>907</c:v>
                </c:pt>
                <c:pt idx="2124">
                  <c:v>907</c:v>
                </c:pt>
                <c:pt idx="2125">
                  <c:v>908</c:v>
                </c:pt>
                <c:pt idx="2126">
                  <c:v>909</c:v>
                </c:pt>
                <c:pt idx="2127">
                  <c:v>909</c:v>
                </c:pt>
                <c:pt idx="2128">
                  <c:v>910</c:v>
                </c:pt>
                <c:pt idx="2129">
                  <c:v>910</c:v>
                </c:pt>
                <c:pt idx="2130">
                  <c:v>910</c:v>
                </c:pt>
                <c:pt idx="2131">
                  <c:v>911</c:v>
                </c:pt>
                <c:pt idx="2132">
                  <c:v>911</c:v>
                </c:pt>
                <c:pt idx="2133">
                  <c:v>911</c:v>
                </c:pt>
                <c:pt idx="2134">
                  <c:v>911</c:v>
                </c:pt>
                <c:pt idx="2135">
                  <c:v>912</c:v>
                </c:pt>
                <c:pt idx="2136">
                  <c:v>912</c:v>
                </c:pt>
                <c:pt idx="2137">
                  <c:v>913</c:v>
                </c:pt>
                <c:pt idx="2138">
                  <c:v>913</c:v>
                </c:pt>
                <c:pt idx="2139">
                  <c:v>913</c:v>
                </c:pt>
                <c:pt idx="2140">
                  <c:v>913</c:v>
                </c:pt>
                <c:pt idx="2141">
                  <c:v>913</c:v>
                </c:pt>
                <c:pt idx="2142">
                  <c:v>914</c:v>
                </c:pt>
                <c:pt idx="2143">
                  <c:v>914</c:v>
                </c:pt>
                <c:pt idx="2144">
                  <c:v>914</c:v>
                </c:pt>
                <c:pt idx="2145">
                  <c:v>914</c:v>
                </c:pt>
                <c:pt idx="2146">
                  <c:v>914</c:v>
                </c:pt>
                <c:pt idx="2147">
                  <c:v>914</c:v>
                </c:pt>
                <c:pt idx="2148">
                  <c:v>915</c:v>
                </c:pt>
                <c:pt idx="2149">
                  <c:v>915</c:v>
                </c:pt>
                <c:pt idx="2150">
                  <c:v>915</c:v>
                </c:pt>
                <c:pt idx="2151">
                  <c:v>916</c:v>
                </c:pt>
                <c:pt idx="2152">
                  <c:v>916</c:v>
                </c:pt>
                <c:pt idx="2153">
                  <c:v>916</c:v>
                </c:pt>
                <c:pt idx="2154">
                  <c:v>916</c:v>
                </c:pt>
                <c:pt idx="2155">
                  <c:v>916</c:v>
                </c:pt>
                <c:pt idx="2156">
                  <c:v>916</c:v>
                </c:pt>
                <c:pt idx="2157">
                  <c:v>916</c:v>
                </c:pt>
                <c:pt idx="2158">
                  <c:v>916</c:v>
                </c:pt>
                <c:pt idx="2159">
                  <c:v>917</c:v>
                </c:pt>
                <c:pt idx="2160">
                  <c:v>917</c:v>
                </c:pt>
                <c:pt idx="2161">
                  <c:v>917</c:v>
                </c:pt>
                <c:pt idx="2162">
                  <c:v>917</c:v>
                </c:pt>
                <c:pt idx="2163">
                  <c:v>917</c:v>
                </c:pt>
                <c:pt idx="2164">
                  <c:v>917</c:v>
                </c:pt>
                <c:pt idx="2165">
                  <c:v>917</c:v>
                </c:pt>
                <c:pt idx="2166">
                  <c:v>918</c:v>
                </c:pt>
                <c:pt idx="2167">
                  <c:v>918</c:v>
                </c:pt>
                <c:pt idx="2168">
                  <c:v>918</c:v>
                </c:pt>
                <c:pt idx="2169">
                  <c:v>918</c:v>
                </c:pt>
                <c:pt idx="2170">
                  <c:v>918</c:v>
                </c:pt>
                <c:pt idx="2171">
                  <c:v>919</c:v>
                </c:pt>
                <c:pt idx="2172">
                  <c:v>919</c:v>
                </c:pt>
                <c:pt idx="2173">
                  <c:v>919</c:v>
                </c:pt>
                <c:pt idx="2174">
                  <c:v>920</c:v>
                </c:pt>
                <c:pt idx="2175">
                  <c:v>920</c:v>
                </c:pt>
                <c:pt idx="2176">
                  <c:v>920</c:v>
                </c:pt>
                <c:pt idx="2177">
                  <c:v>920</c:v>
                </c:pt>
                <c:pt idx="2178">
                  <c:v>920</c:v>
                </c:pt>
                <c:pt idx="2179">
                  <c:v>921</c:v>
                </c:pt>
                <c:pt idx="2180">
                  <c:v>922</c:v>
                </c:pt>
                <c:pt idx="2181">
                  <c:v>922</c:v>
                </c:pt>
                <c:pt idx="2182">
                  <c:v>923</c:v>
                </c:pt>
                <c:pt idx="2183">
                  <c:v>924</c:v>
                </c:pt>
                <c:pt idx="2184">
                  <c:v>924</c:v>
                </c:pt>
                <c:pt idx="2185">
                  <c:v>924</c:v>
                </c:pt>
                <c:pt idx="2186">
                  <c:v>924</c:v>
                </c:pt>
                <c:pt idx="2187">
                  <c:v>925</c:v>
                </c:pt>
                <c:pt idx="2188">
                  <c:v>925</c:v>
                </c:pt>
                <c:pt idx="2189">
                  <c:v>925</c:v>
                </c:pt>
                <c:pt idx="2190">
                  <c:v>925</c:v>
                </c:pt>
                <c:pt idx="2191">
                  <c:v>925</c:v>
                </c:pt>
                <c:pt idx="2192">
                  <c:v>926</c:v>
                </c:pt>
                <c:pt idx="2193">
                  <c:v>926</c:v>
                </c:pt>
                <c:pt idx="2194">
                  <c:v>926</c:v>
                </c:pt>
                <c:pt idx="2195">
                  <c:v>927</c:v>
                </c:pt>
                <c:pt idx="2196">
                  <c:v>927</c:v>
                </c:pt>
                <c:pt idx="2197">
                  <c:v>927</c:v>
                </c:pt>
                <c:pt idx="2198">
                  <c:v>928</c:v>
                </c:pt>
                <c:pt idx="2199">
                  <c:v>928</c:v>
                </c:pt>
                <c:pt idx="2200">
                  <c:v>928</c:v>
                </c:pt>
                <c:pt idx="2201">
                  <c:v>929</c:v>
                </c:pt>
                <c:pt idx="2202">
                  <c:v>929</c:v>
                </c:pt>
                <c:pt idx="2203">
                  <c:v>929</c:v>
                </c:pt>
                <c:pt idx="2204">
                  <c:v>929</c:v>
                </c:pt>
                <c:pt idx="2205">
                  <c:v>929</c:v>
                </c:pt>
                <c:pt idx="2206">
                  <c:v>929</c:v>
                </c:pt>
                <c:pt idx="2207">
                  <c:v>930</c:v>
                </c:pt>
                <c:pt idx="2208">
                  <c:v>930</c:v>
                </c:pt>
                <c:pt idx="2209">
                  <c:v>930</c:v>
                </c:pt>
                <c:pt idx="2210">
                  <c:v>930</c:v>
                </c:pt>
                <c:pt idx="2211">
                  <c:v>930</c:v>
                </c:pt>
                <c:pt idx="2212">
                  <c:v>931</c:v>
                </c:pt>
                <c:pt idx="2213">
                  <c:v>931</c:v>
                </c:pt>
                <c:pt idx="2214">
                  <c:v>932</c:v>
                </c:pt>
                <c:pt idx="2215">
                  <c:v>932</c:v>
                </c:pt>
                <c:pt idx="2216">
                  <c:v>932</c:v>
                </c:pt>
                <c:pt idx="2217">
                  <c:v>932</c:v>
                </c:pt>
                <c:pt idx="2218">
                  <c:v>932</c:v>
                </c:pt>
                <c:pt idx="2219">
                  <c:v>933</c:v>
                </c:pt>
                <c:pt idx="2220">
                  <c:v>933</c:v>
                </c:pt>
                <c:pt idx="2221">
                  <c:v>933</c:v>
                </c:pt>
                <c:pt idx="2222">
                  <c:v>933</c:v>
                </c:pt>
                <c:pt idx="2223">
                  <c:v>933</c:v>
                </c:pt>
                <c:pt idx="2224">
                  <c:v>934</c:v>
                </c:pt>
                <c:pt idx="2225">
                  <c:v>934</c:v>
                </c:pt>
                <c:pt idx="2226">
                  <c:v>934</c:v>
                </c:pt>
                <c:pt idx="2227">
                  <c:v>934</c:v>
                </c:pt>
                <c:pt idx="2228">
                  <c:v>935</c:v>
                </c:pt>
                <c:pt idx="2229">
                  <c:v>935</c:v>
                </c:pt>
                <c:pt idx="2230">
                  <c:v>936</c:v>
                </c:pt>
                <c:pt idx="2231">
                  <c:v>936</c:v>
                </c:pt>
                <c:pt idx="2232">
                  <c:v>936</c:v>
                </c:pt>
                <c:pt idx="2233">
                  <c:v>937</c:v>
                </c:pt>
                <c:pt idx="2234">
                  <c:v>937</c:v>
                </c:pt>
                <c:pt idx="2235">
                  <c:v>937</c:v>
                </c:pt>
                <c:pt idx="2236">
                  <c:v>938</c:v>
                </c:pt>
                <c:pt idx="2237">
                  <c:v>938</c:v>
                </c:pt>
                <c:pt idx="2238">
                  <c:v>938</c:v>
                </c:pt>
                <c:pt idx="2239">
                  <c:v>938</c:v>
                </c:pt>
                <c:pt idx="2240">
                  <c:v>938</c:v>
                </c:pt>
                <c:pt idx="2241">
                  <c:v>939</c:v>
                </c:pt>
                <c:pt idx="2242">
                  <c:v>939</c:v>
                </c:pt>
                <c:pt idx="2243">
                  <c:v>939</c:v>
                </c:pt>
                <c:pt idx="2244">
                  <c:v>939</c:v>
                </c:pt>
                <c:pt idx="2245">
                  <c:v>939</c:v>
                </c:pt>
                <c:pt idx="2246">
                  <c:v>939</c:v>
                </c:pt>
                <c:pt idx="2247">
                  <c:v>940</c:v>
                </c:pt>
                <c:pt idx="2248">
                  <c:v>940</c:v>
                </c:pt>
                <c:pt idx="2249">
                  <c:v>940</c:v>
                </c:pt>
                <c:pt idx="2250">
                  <c:v>940</c:v>
                </c:pt>
                <c:pt idx="2251">
                  <c:v>940</c:v>
                </c:pt>
                <c:pt idx="2252">
                  <c:v>941</c:v>
                </c:pt>
                <c:pt idx="2253">
                  <c:v>941</c:v>
                </c:pt>
                <c:pt idx="2254">
                  <c:v>942</c:v>
                </c:pt>
                <c:pt idx="2255">
                  <c:v>942</c:v>
                </c:pt>
                <c:pt idx="2256">
                  <c:v>942</c:v>
                </c:pt>
                <c:pt idx="2257">
                  <c:v>942</c:v>
                </c:pt>
                <c:pt idx="2258">
                  <c:v>943</c:v>
                </c:pt>
                <c:pt idx="2259">
                  <c:v>943</c:v>
                </c:pt>
                <c:pt idx="2260">
                  <c:v>943</c:v>
                </c:pt>
                <c:pt idx="2261">
                  <c:v>943</c:v>
                </c:pt>
                <c:pt idx="2262">
                  <c:v>944</c:v>
                </c:pt>
                <c:pt idx="2263">
                  <c:v>945</c:v>
                </c:pt>
                <c:pt idx="2264">
                  <c:v>945</c:v>
                </c:pt>
                <c:pt idx="2265">
                  <c:v>945</c:v>
                </c:pt>
                <c:pt idx="2266">
                  <c:v>945</c:v>
                </c:pt>
                <c:pt idx="2267">
                  <c:v>945</c:v>
                </c:pt>
                <c:pt idx="2268">
                  <c:v>945</c:v>
                </c:pt>
                <c:pt idx="2269">
                  <c:v>946</c:v>
                </c:pt>
                <c:pt idx="2270">
                  <c:v>946</c:v>
                </c:pt>
                <c:pt idx="2271">
                  <c:v>946</c:v>
                </c:pt>
                <c:pt idx="2272">
                  <c:v>946</c:v>
                </c:pt>
                <c:pt idx="2273">
                  <c:v>947</c:v>
                </c:pt>
                <c:pt idx="2274">
                  <c:v>947</c:v>
                </c:pt>
                <c:pt idx="2275">
                  <c:v>947</c:v>
                </c:pt>
                <c:pt idx="2276">
                  <c:v>947</c:v>
                </c:pt>
                <c:pt idx="2277">
                  <c:v>947</c:v>
                </c:pt>
                <c:pt idx="2278">
                  <c:v>948</c:v>
                </c:pt>
                <c:pt idx="2279">
                  <c:v>948</c:v>
                </c:pt>
                <c:pt idx="2280">
                  <c:v>948</c:v>
                </c:pt>
                <c:pt idx="2281">
                  <c:v>948</c:v>
                </c:pt>
                <c:pt idx="2282">
                  <c:v>949</c:v>
                </c:pt>
                <c:pt idx="2283">
                  <c:v>949</c:v>
                </c:pt>
                <c:pt idx="2284">
                  <c:v>949</c:v>
                </c:pt>
                <c:pt idx="2285">
                  <c:v>949</c:v>
                </c:pt>
                <c:pt idx="2286">
                  <c:v>951</c:v>
                </c:pt>
                <c:pt idx="2287">
                  <c:v>951</c:v>
                </c:pt>
                <c:pt idx="2288">
                  <c:v>951</c:v>
                </c:pt>
                <c:pt idx="2289">
                  <c:v>952</c:v>
                </c:pt>
                <c:pt idx="2290">
                  <c:v>952</c:v>
                </c:pt>
                <c:pt idx="2291">
                  <c:v>953</c:v>
                </c:pt>
                <c:pt idx="2292">
                  <c:v>953</c:v>
                </c:pt>
                <c:pt idx="2293">
                  <c:v>953</c:v>
                </c:pt>
                <c:pt idx="2294">
                  <c:v>953</c:v>
                </c:pt>
                <c:pt idx="2295">
                  <c:v>954</c:v>
                </c:pt>
                <c:pt idx="2296">
                  <c:v>954</c:v>
                </c:pt>
                <c:pt idx="2297">
                  <c:v>954</c:v>
                </c:pt>
                <c:pt idx="2298">
                  <c:v>954</c:v>
                </c:pt>
                <c:pt idx="2299">
                  <c:v>954</c:v>
                </c:pt>
                <c:pt idx="2300">
                  <c:v>954</c:v>
                </c:pt>
                <c:pt idx="2301">
                  <c:v>954</c:v>
                </c:pt>
                <c:pt idx="2302">
                  <c:v>955</c:v>
                </c:pt>
                <c:pt idx="2303">
                  <c:v>955</c:v>
                </c:pt>
                <c:pt idx="2304">
                  <c:v>955</c:v>
                </c:pt>
                <c:pt idx="2305">
                  <c:v>956</c:v>
                </c:pt>
                <c:pt idx="2306">
                  <c:v>956</c:v>
                </c:pt>
                <c:pt idx="2307">
                  <c:v>956</c:v>
                </c:pt>
                <c:pt idx="2308">
                  <c:v>956</c:v>
                </c:pt>
                <c:pt idx="2309">
                  <c:v>957</c:v>
                </c:pt>
                <c:pt idx="2310">
                  <c:v>957</c:v>
                </c:pt>
                <c:pt idx="2311">
                  <c:v>957</c:v>
                </c:pt>
                <c:pt idx="2312">
                  <c:v>958</c:v>
                </c:pt>
                <c:pt idx="2313">
                  <c:v>958</c:v>
                </c:pt>
                <c:pt idx="2314">
                  <c:v>959</c:v>
                </c:pt>
                <c:pt idx="2315">
                  <c:v>959</c:v>
                </c:pt>
                <c:pt idx="2316">
                  <c:v>959</c:v>
                </c:pt>
                <c:pt idx="2317">
                  <c:v>959</c:v>
                </c:pt>
                <c:pt idx="2318">
                  <c:v>960</c:v>
                </c:pt>
                <c:pt idx="2319">
                  <c:v>960</c:v>
                </c:pt>
                <c:pt idx="2320">
                  <c:v>960</c:v>
                </c:pt>
                <c:pt idx="2321">
                  <c:v>960</c:v>
                </c:pt>
                <c:pt idx="2322">
                  <c:v>961</c:v>
                </c:pt>
                <c:pt idx="2323">
                  <c:v>961</c:v>
                </c:pt>
                <c:pt idx="2324">
                  <c:v>961</c:v>
                </c:pt>
                <c:pt idx="2325">
                  <c:v>961</c:v>
                </c:pt>
                <c:pt idx="2326">
                  <c:v>961</c:v>
                </c:pt>
                <c:pt idx="2327">
                  <c:v>961</c:v>
                </c:pt>
                <c:pt idx="2328">
                  <c:v>962</c:v>
                </c:pt>
                <c:pt idx="2329">
                  <c:v>962</c:v>
                </c:pt>
                <c:pt idx="2330">
                  <c:v>963</c:v>
                </c:pt>
                <c:pt idx="2331">
                  <c:v>963</c:v>
                </c:pt>
                <c:pt idx="2332">
                  <c:v>963</c:v>
                </c:pt>
                <c:pt idx="2333">
                  <c:v>964</c:v>
                </c:pt>
                <c:pt idx="2334">
                  <c:v>964</c:v>
                </c:pt>
                <c:pt idx="2335">
                  <c:v>964</c:v>
                </c:pt>
                <c:pt idx="2336">
                  <c:v>965</c:v>
                </c:pt>
                <c:pt idx="2337">
                  <c:v>965</c:v>
                </c:pt>
                <c:pt idx="2338">
                  <c:v>965</c:v>
                </c:pt>
                <c:pt idx="2339">
                  <c:v>965</c:v>
                </c:pt>
                <c:pt idx="2340">
                  <c:v>965</c:v>
                </c:pt>
                <c:pt idx="2341">
                  <c:v>965</c:v>
                </c:pt>
                <c:pt idx="2342">
                  <c:v>965</c:v>
                </c:pt>
                <c:pt idx="2343">
                  <c:v>966</c:v>
                </c:pt>
                <c:pt idx="2344">
                  <c:v>966</c:v>
                </c:pt>
                <c:pt idx="2345">
                  <c:v>967</c:v>
                </c:pt>
                <c:pt idx="2346">
                  <c:v>967</c:v>
                </c:pt>
                <c:pt idx="2347">
                  <c:v>967</c:v>
                </c:pt>
                <c:pt idx="2348">
                  <c:v>967</c:v>
                </c:pt>
                <c:pt idx="2349">
                  <c:v>967</c:v>
                </c:pt>
                <c:pt idx="2350">
                  <c:v>967</c:v>
                </c:pt>
                <c:pt idx="2351">
                  <c:v>967</c:v>
                </c:pt>
                <c:pt idx="2352">
                  <c:v>968</c:v>
                </c:pt>
                <c:pt idx="2353">
                  <c:v>968</c:v>
                </c:pt>
                <c:pt idx="2354">
                  <c:v>968</c:v>
                </c:pt>
                <c:pt idx="2355">
                  <c:v>968</c:v>
                </c:pt>
                <c:pt idx="2356">
                  <c:v>969</c:v>
                </c:pt>
                <c:pt idx="2357">
                  <c:v>969</c:v>
                </c:pt>
                <c:pt idx="2358">
                  <c:v>969</c:v>
                </c:pt>
                <c:pt idx="2359">
                  <c:v>969</c:v>
                </c:pt>
                <c:pt idx="2360">
                  <c:v>969</c:v>
                </c:pt>
                <c:pt idx="2361">
                  <c:v>970</c:v>
                </c:pt>
                <c:pt idx="2362">
                  <c:v>970</c:v>
                </c:pt>
                <c:pt idx="2363">
                  <c:v>970</c:v>
                </c:pt>
                <c:pt idx="2364">
                  <c:v>970</c:v>
                </c:pt>
                <c:pt idx="2365">
                  <c:v>970</c:v>
                </c:pt>
                <c:pt idx="2366">
                  <c:v>970</c:v>
                </c:pt>
                <c:pt idx="2367">
                  <c:v>971</c:v>
                </c:pt>
                <c:pt idx="2368">
                  <c:v>971</c:v>
                </c:pt>
                <c:pt idx="2369">
                  <c:v>971</c:v>
                </c:pt>
                <c:pt idx="2370">
                  <c:v>971</c:v>
                </c:pt>
                <c:pt idx="2371">
                  <c:v>972</c:v>
                </c:pt>
                <c:pt idx="2372">
                  <c:v>972</c:v>
                </c:pt>
                <c:pt idx="2373">
                  <c:v>972</c:v>
                </c:pt>
                <c:pt idx="2374">
                  <c:v>973</c:v>
                </c:pt>
                <c:pt idx="2375">
                  <c:v>973</c:v>
                </c:pt>
                <c:pt idx="2376">
                  <c:v>974</c:v>
                </c:pt>
                <c:pt idx="2377">
                  <c:v>974</c:v>
                </c:pt>
                <c:pt idx="2378">
                  <c:v>974</c:v>
                </c:pt>
                <c:pt idx="2379">
                  <c:v>974</c:v>
                </c:pt>
                <c:pt idx="2380">
                  <c:v>975</c:v>
                </c:pt>
                <c:pt idx="2381">
                  <c:v>975</c:v>
                </c:pt>
                <c:pt idx="2382">
                  <c:v>976</c:v>
                </c:pt>
                <c:pt idx="2383">
                  <c:v>976</c:v>
                </c:pt>
                <c:pt idx="2384">
                  <c:v>976</c:v>
                </c:pt>
                <c:pt idx="2385">
                  <c:v>976</c:v>
                </c:pt>
                <c:pt idx="2386">
                  <c:v>977</c:v>
                </c:pt>
                <c:pt idx="2387">
                  <c:v>977</c:v>
                </c:pt>
                <c:pt idx="2388">
                  <c:v>977</c:v>
                </c:pt>
                <c:pt idx="2389">
                  <c:v>979</c:v>
                </c:pt>
                <c:pt idx="2390">
                  <c:v>979</c:v>
                </c:pt>
                <c:pt idx="2391">
                  <c:v>979</c:v>
                </c:pt>
                <c:pt idx="2392">
                  <c:v>979</c:v>
                </c:pt>
                <c:pt idx="2393">
                  <c:v>979</c:v>
                </c:pt>
                <c:pt idx="2394">
                  <c:v>979</c:v>
                </c:pt>
                <c:pt idx="2395">
                  <c:v>979</c:v>
                </c:pt>
                <c:pt idx="2396">
                  <c:v>979</c:v>
                </c:pt>
                <c:pt idx="2397">
                  <c:v>980</c:v>
                </c:pt>
                <c:pt idx="2398">
                  <c:v>980</c:v>
                </c:pt>
                <c:pt idx="2399">
                  <c:v>980</c:v>
                </c:pt>
                <c:pt idx="2400">
                  <c:v>980</c:v>
                </c:pt>
                <c:pt idx="2401">
                  <c:v>981</c:v>
                </c:pt>
                <c:pt idx="2402">
                  <c:v>981</c:v>
                </c:pt>
                <c:pt idx="2403">
                  <c:v>982</c:v>
                </c:pt>
                <c:pt idx="2404">
                  <c:v>982</c:v>
                </c:pt>
                <c:pt idx="2405">
                  <c:v>982</c:v>
                </c:pt>
                <c:pt idx="2406">
                  <c:v>982</c:v>
                </c:pt>
                <c:pt idx="2407">
                  <c:v>983</c:v>
                </c:pt>
                <c:pt idx="2408">
                  <c:v>983</c:v>
                </c:pt>
                <c:pt idx="2409">
                  <c:v>983</c:v>
                </c:pt>
                <c:pt idx="2410">
                  <c:v>983</c:v>
                </c:pt>
                <c:pt idx="2411">
                  <c:v>983</c:v>
                </c:pt>
                <c:pt idx="2412">
                  <c:v>983</c:v>
                </c:pt>
                <c:pt idx="2413">
                  <c:v>984</c:v>
                </c:pt>
                <c:pt idx="2414">
                  <c:v>985</c:v>
                </c:pt>
                <c:pt idx="2415">
                  <c:v>985</c:v>
                </c:pt>
                <c:pt idx="2416">
                  <c:v>985</c:v>
                </c:pt>
                <c:pt idx="2417">
                  <c:v>985</c:v>
                </c:pt>
                <c:pt idx="2418">
                  <c:v>985</c:v>
                </c:pt>
                <c:pt idx="2419">
                  <c:v>986</c:v>
                </c:pt>
                <c:pt idx="2420">
                  <c:v>986</c:v>
                </c:pt>
                <c:pt idx="2421">
                  <c:v>987</c:v>
                </c:pt>
                <c:pt idx="2422">
                  <c:v>987</c:v>
                </c:pt>
                <c:pt idx="2423">
                  <c:v>988</c:v>
                </c:pt>
                <c:pt idx="2424">
                  <c:v>988</c:v>
                </c:pt>
                <c:pt idx="2425">
                  <c:v>988</c:v>
                </c:pt>
                <c:pt idx="2426">
                  <c:v>989</c:v>
                </c:pt>
                <c:pt idx="2427">
                  <c:v>989</c:v>
                </c:pt>
                <c:pt idx="2428">
                  <c:v>989</c:v>
                </c:pt>
                <c:pt idx="2429">
                  <c:v>990</c:v>
                </c:pt>
                <c:pt idx="2430">
                  <c:v>990</c:v>
                </c:pt>
                <c:pt idx="2431">
                  <c:v>990</c:v>
                </c:pt>
                <c:pt idx="2432">
                  <c:v>990</c:v>
                </c:pt>
                <c:pt idx="2433">
                  <c:v>991</c:v>
                </c:pt>
                <c:pt idx="2434">
                  <c:v>993</c:v>
                </c:pt>
                <c:pt idx="2435">
                  <c:v>993</c:v>
                </c:pt>
                <c:pt idx="2436">
                  <c:v>993</c:v>
                </c:pt>
                <c:pt idx="2437">
                  <c:v>994</c:v>
                </c:pt>
                <c:pt idx="2438">
                  <c:v>994</c:v>
                </c:pt>
                <c:pt idx="2439">
                  <c:v>994</c:v>
                </c:pt>
                <c:pt idx="2440">
                  <c:v>994</c:v>
                </c:pt>
                <c:pt idx="2441">
                  <c:v>995</c:v>
                </c:pt>
                <c:pt idx="2442">
                  <c:v>995</c:v>
                </c:pt>
                <c:pt idx="2443">
                  <c:v>996</c:v>
                </c:pt>
                <c:pt idx="2444">
                  <c:v>996</c:v>
                </c:pt>
                <c:pt idx="2445">
                  <c:v>996</c:v>
                </c:pt>
                <c:pt idx="2446">
                  <c:v>996</c:v>
                </c:pt>
                <c:pt idx="2447">
                  <c:v>997</c:v>
                </c:pt>
                <c:pt idx="2448">
                  <c:v>997</c:v>
                </c:pt>
                <c:pt idx="2449">
                  <c:v>997</c:v>
                </c:pt>
                <c:pt idx="2450">
                  <c:v>997</c:v>
                </c:pt>
                <c:pt idx="2451">
                  <c:v>998</c:v>
                </c:pt>
                <c:pt idx="2452">
                  <c:v>998</c:v>
                </c:pt>
                <c:pt idx="2453">
                  <c:v>998</c:v>
                </c:pt>
                <c:pt idx="2454">
                  <c:v>998</c:v>
                </c:pt>
                <c:pt idx="2455">
                  <c:v>999</c:v>
                </c:pt>
                <c:pt idx="2456">
                  <c:v>1000</c:v>
                </c:pt>
                <c:pt idx="2457">
                  <c:v>1000</c:v>
                </c:pt>
                <c:pt idx="2458">
                  <c:v>1001</c:v>
                </c:pt>
                <c:pt idx="2459">
                  <c:v>1001</c:v>
                </c:pt>
                <c:pt idx="2460">
                  <c:v>1001</c:v>
                </c:pt>
                <c:pt idx="2461">
                  <c:v>1001</c:v>
                </c:pt>
                <c:pt idx="2462">
                  <c:v>1002</c:v>
                </c:pt>
                <c:pt idx="2463">
                  <c:v>1002</c:v>
                </c:pt>
                <c:pt idx="2464">
                  <c:v>1002</c:v>
                </c:pt>
                <c:pt idx="2465">
                  <c:v>1004</c:v>
                </c:pt>
                <c:pt idx="2466">
                  <c:v>1004</c:v>
                </c:pt>
                <c:pt idx="2467">
                  <c:v>1004</c:v>
                </c:pt>
                <c:pt idx="2468">
                  <c:v>1005</c:v>
                </c:pt>
                <c:pt idx="2469">
                  <c:v>1005</c:v>
                </c:pt>
                <c:pt idx="2470">
                  <c:v>1006</c:v>
                </c:pt>
                <c:pt idx="2471">
                  <c:v>1007</c:v>
                </c:pt>
                <c:pt idx="2472">
                  <c:v>1007</c:v>
                </c:pt>
                <c:pt idx="2473">
                  <c:v>1007</c:v>
                </c:pt>
                <c:pt idx="2474">
                  <c:v>1008</c:v>
                </c:pt>
                <c:pt idx="2475">
                  <c:v>1008</c:v>
                </c:pt>
                <c:pt idx="2476">
                  <c:v>1008</c:v>
                </c:pt>
                <c:pt idx="2477">
                  <c:v>1009</c:v>
                </c:pt>
                <c:pt idx="2478">
                  <c:v>1009</c:v>
                </c:pt>
                <c:pt idx="2479">
                  <c:v>1009</c:v>
                </c:pt>
                <c:pt idx="2480">
                  <c:v>1009</c:v>
                </c:pt>
                <c:pt idx="2481">
                  <c:v>1010</c:v>
                </c:pt>
                <c:pt idx="2482">
                  <c:v>1010</c:v>
                </c:pt>
                <c:pt idx="2483">
                  <c:v>1010</c:v>
                </c:pt>
                <c:pt idx="2484">
                  <c:v>1010</c:v>
                </c:pt>
                <c:pt idx="2485">
                  <c:v>1010</c:v>
                </c:pt>
                <c:pt idx="2486">
                  <c:v>1010</c:v>
                </c:pt>
                <c:pt idx="2487">
                  <c:v>1011</c:v>
                </c:pt>
                <c:pt idx="2488">
                  <c:v>1011</c:v>
                </c:pt>
                <c:pt idx="2489">
                  <c:v>1011</c:v>
                </c:pt>
                <c:pt idx="2490">
                  <c:v>1011</c:v>
                </c:pt>
                <c:pt idx="2491">
                  <c:v>1011</c:v>
                </c:pt>
                <c:pt idx="2492">
                  <c:v>1012</c:v>
                </c:pt>
                <c:pt idx="2493">
                  <c:v>1012</c:v>
                </c:pt>
                <c:pt idx="2494">
                  <c:v>1012</c:v>
                </c:pt>
                <c:pt idx="2495">
                  <c:v>1012</c:v>
                </c:pt>
                <c:pt idx="2496">
                  <c:v>1013</c:v>
                </c:pt>
                <c:pt idx="2497">
                  <c:v>1013</c:v>
                </c:pt>
                <c:pt idx="2498">
                  <c:v>1014</c:v>
                </c:pt>
                <c:pt idx="2499">
                  <c:v>1014</c:v>
                </c:pt>
                <c:pt idx="2500">
                  <c:v>1014</c:v>
                </c:pt>
                <c:pt idx="2501">
                  <c:v>1014</c:v>
                </c:pt>
                <c:pt idx="2502">
                  <c:v>1014</c:v>
                </c:pt>
                <c:pt idx="2503">
                  <c:v>1015</c:v>
                </c:pt>
                <c:pt idx="2504">
                  <c:v>1015</c:v>
                </c:pt>
                <c:pt idx="2505">
                  <c:v>1015</c:v>
                </c:pt>
                <c:pt idx="2506">
                  <c:v>1016</c:v>
                </c:pt>
                <c:pt idx="2507">
                  <c:v>1016</c:v>
                </c:pt>
                <c:pt idx="2508">
                  <c:v>1016</c:v>
                </c:pt>
                <c:pt idx="2509">
                  <c:v>1016</c:v>
                </c:pt>
                <c:pt idx="2510">
                  <c:v>1017</c:v>
                </c:pt>
                <c:pt idx="2511">
                  <c:v>1017</c:v>
                </c:pt>
                <c:pt idx="2512">
                  <c:v>1017</c:v>
                </c:pt>
                <c:pt idx="2513">
                  <c:v>1017</c:v>
                </c:pt>
                <c:pt idx="2514">
                  <c:v>1017</c:v>
                </c:pt>
                <c:pt idx="2515">
                  <c:v>1018</c:v>
                </c:pt>
                <c:pt idx="2516">
                  <c:v>1018</c:v>
                </c:pt>
                <c:pt idx="2517">
                  <c:v>1018</c:v>
                </c:pt>
                <c:pt idx="2518">
                  <c:v>1018</c:v>
                </c:pt>
                <c:pt idx="2519">
                  <c:v>1018</c:v>
                </c:pt>
                <c:pt idx="2520">
                  <c:v>1019</c:v>
                </c:pt>
                <c:pt idx="2521">
                  <c:v>1019</c:v>
                </c:pt>
                <c:pt idx="2522">
                  <c:v>1019</c:v>
                </c:pt>
                <c:pt idx="2523">
                  <c:v>1019</c:v>
                </c:pt>
                <c:pt idx="2524">
                  <c:v>1020</c:v>
                </c:pt>
                <c:pt idx="2525">
                  <c:v>1021</c:v>
                </c:pt>
                <c:pt idx="2526">
                  <c:v>1021</c:v>
                </c:pt>
                <c:pt idx="2527">
                  <c:v>1022</c:v>
                </c:pt>
                <c:pt idx="2528">
                  <c:v>1022</c:v>
                </c:pt>
                <c:pt idx="2529">
                  <c:v>1022</c:v>
                </c:pt>
                <c:pt idx="2530">
                  <c:v>1023</c:v>
                </c:pt>
                <c:pt idx="2531">
                  <c:v>1023</c:v>
                </c:pt>
                <c:pt idx="2532">
                  <c:v>1023</c:v>
                </c:pt>
                <c:pt idx="2533">
                  <c:v>1024</c:v>
                </c:pt>
                <c:pt idx="2534">
                  <c:v>1024</c:v>
                </c:pt>
                <c:pt idx="2535">
                  <c:v>1024</c:v>
                </c:pt>
                <c:pt idx="2536">
                  <c:v>1024</c:v>
                </c:pt>
                <c:pt idx="2537">
                  <c:v>1025</c:v>
                </c:pt>
                <c:pt idx="2538">
                  <c:v>1025</c:v>
                </c:pt>
                <c:pt idx="2539">
                  <c:v>1025</c:v>
                </c:pt>
                <c:pt idx="2540">
                  <c:v>1025</c:v>
                </c:pt>
                <c:pt idx="2541">
                  <c:v>1025</c:v>
                </c:pt>
                <c:pt idx="2542">
                  <c:v>1025</c:v>
                </c:pt>
                <c:pt idx="2543">
                  <c:v>1026</c:v>
                </c:pt>
                <c:pt idx="2544">
                  <c:v>1026</c:v>
                </c:pt>
                <c:pt idx="2545">
                  <c:v>1026</c:v>
                </c:pt>
                <c:pt idx="2546">
                  <c:v>1026</c:v>
                </c:pt>
                <c:pt idx="2547">
                  <c:v>1027</c:v>
                </c:pt>
                <c:pt idx="2548">
                  <c:v>1027</c:v>
                </c:pt>
                <c:pt idx="2549">
                  <c:v>1028</c:v>
                </c:pt>
                <c:pt idx="2550">
                  <c:v>1028</c:v>
                </c:pt>
                <c:pt idx="2551">
                  <c:v>1028</c:v>
                </c:pt>
                <c:pt idx="2552">
                  <c:v>1029</c:v>
                </c:pt>
                <c:pt idx="2553">
                  <c:v>1029</c:v>
                </c:pt>
                <c:pt idx="2554">
                  <c:v>1030</c:v>
                </c:pt>
                <c:pt idx="2555">
                  <c:v>1030</c:v>
                </c:pt>
                <c:pt idx="2556">
                  <c:v>1031</c:v>
                </c:pt>
                <c:pt idx="2557">
                  <c:v>1031</c:v>
                </c:pt>
                <c:pt idx="2558">
                  <c:v>1031</c:v>
                </c:pt>
                <c:pt idx="2559">
                  <c:v>1031</c:v>
                </c:pt>
                <c:pt idx="2560">
                  <c:v>1031</c:v>
                </c:pt>
                <c:pt idx="2561">
                  <c:v>1032</c:v>
                </c:pt>
                <c:pt idx="2562">
                  <c:v>1032</c:v>
                </c:pt>
                <c:pt idx="2563">
                  <c:v>1032</c:v>
                </c:pt>
                <c:pt idx="2564">
                  <c:v>1032</c:v>
                </c:pt>
                <c:pt idx="2565">
                  <c:v>1032</c:v>
                </c:pt>
                <c:pt idx="2566">
                  <c:v>1033</c:v>
                </c:pt>
                <c:pt idx="2567">
                  <c:v>1033</c:v>
                </c:pt>
                <c:pt idx="2568">
                  <c:v>1033</c:v>
                </c:pt>
                <c:pt idx="2569">
                  <c:v>1033</c:v>
                </c:pt>
                <c:pt idx="2570">
                  <c:v>1034</c:v>
                </c:pt>
                <c:pt idx="2571">
                  <c:v>1034</c:v>
                </c:pt>
                <c:pt idx="2572">
                  <c:v>1034</c:v>
                </c:pt>
                <c:pt idx="2573">
                  <c:v>1034</c:v>
                </c:pt>
                <c:pt idx="2574">
                  <c:v>1035</c:v>
                </c:pt>
                <c:pt idx="2575">
                  <c:v>1035</c:v>
                </c:pt>
                <c:pt idx="2576">
                  <c:v>1035</c:v>
                </c:pt>
                <c:pt idx="2577">
                  <c:v>1036</c:v>
                </c:pt>
                <c:pt idx="2578">
                  <c:v>1037</c:v>
                </c:pt>
                <c:pt idx="2579">
                  <c:v>1037</c:v>
                </c:pt>
                <c:pt idx="2580">
                  <c:v>1038</c:v>
                </c:pt>
                <c:pt idx="2581">
                  <c:v>1038</c:v>
                </c:pt>
                <c:pt idx="2582">
                  <c:v>1038</c:v>
                </c:pt>
                <c:pt idx="2583">
                  <c:v>1039</c:v>
                </c:pt>
                <c:pt idx="2584">
                  <c:v>1039</c:v>
                </c:pt>
                <c:pt idx="2585">
                  <c:v>1039</c:v>
                </c:pt>
                <c:pt idx="2586">
                  <c:v>1039</c:v>
                </c:pt>
                <c:pt idx="2587">
                  <c:v>1039</c:v>
                </c:pt>
                <c:pt idx="2588">
                  <c:v>1040</c:v>
                </c:pt>
                <c:pt idx="2589">
                  <c:v>1040</c:v>
                </c:pt>
                <c:pt idx="2590">
                  <c:v>1040</c:v>
                </c:pt>
                <c:pt idx="2591">
                  <c:v>1040</c:v>
                </c:pt>
                <c:pt idx="2592">
                  <c:v>1040</c:v>
                </c:pt>
                <c:pt idx="2593">
                  <c:v>1041</c:v>
                </c:pt>
                <c:pt idx="2594">
                  <c:v>1041</c:v>
                </c:pt>
                <c:pt idx="2595">
                  <c:v>1041</c:v>
                </c:pt>
                <c:pt idx="2596">
                  <c:v>1042</c:v>
                </c:pt>
                <c:pt idx="2597">
                  <c:v>1043</c:v>
                </c:pt>
                <c:pt idx="2598">
                  <c:v>1043</c:v>
                </c:pt>
                <c:pt idx="2599">
                  <c:v>1044</c:v>
                </c:pt>
                <c:pt idx="2600">
                  <c:v>1044</c:v>
                </c:pt>
                <c:pt idx="2601">
                  <c:v>1044</c:v>
                </c:pt>
                <c:pt idx="2602">
                  <c:v>1045</c:v>
                </c:pt>
                <c:pt idx="2603">
                  <c:v>1045</c:v>
                </c:pt>
                <c:pt idx="2604">
                  <c:v>1045</c:v>
                </c:pt>
                <c:pt idx="2605">
                  <c:v>1046</c:v>
                </c:pt>
                <c:pt idx="2606">
                  <c:v>1046</c:v>
                </c:pt>
                <c:pt idx="2607">
                  <c:v>1046</c:v>
                </c:pt>
                <c:pt idx="2608">
                  <c:v>1046</c:v>
                </c:pt>
                <c:pt idx="2609">
                  <c:v>1046</c:v>
                </c:pt>
                <c:pt idx="2610">
                  <c:v>1047</c:v>
                </c:pt>
                <c:pt idx="2611">
                  <c:v>1047</c:v>
                </c:pt>
                <c:pt idx="2612">
                  <c:v>1047</c:v>
                </c:pt>
                <c:pt idx="2613">
                  <c:v>1047</c:v>
                </c:pt>
                <c:pt idx="2614">
                  <c:v>1048</c:v>
                </c:pt>
                <c:pt idx="2615">
                  <c:v>1049</c:v>
                </c:pt>
                <c:pt idx="2616">
                  <c:v>1049</c:v>
                </c:pt>
                <c:pt idx="2617">
                  <c:v>1050</c:v>
                </c:pt>
                <c:pt idx="2618">
                  <c:v>1051</c:v>
                </c:pt>
                <c:pt idx="2619">
                  <c:v>1051</c:v>
                </c:pt>
                <c:pt idx="2620">
                  <c:v>1051</c:v>
                </c:pt>
                <c:pt idx="2621">
                  <c:v>1051</c:v>
                </c:pt>
                <c:pt idx="2622">
                  <c:v>1051</c:v>
                </c:pt>
                <c:pt idx="2623">
                  <c:v>1052</c:v>
                </c:pt>
                <c:pt idx="2624">
                  <c:v>1052</c:v>
                </c:pt>
                <c:pt idx="2625">
                  <c:v>1052</c:v>
                </c:pt>
                <c:pt idx="2626">
                  <c:v>1052</c:v>
                </c:pt>
                <c:pt idx="2627">
                  <c:v>1052</c:v>
                </c:pt>
                <c:pt idx="2628">
                  <c:v>1053</c:v>
                </c:pt>
                <c:pt idx="2629">
                  <c:v>1053</c:v>
                </c:pt>
                <c:pt idx="2630">
                  <c:v>1053</c:v>
                </c:pt>
                <c:pt idx="2631">
                  <c:v>1054</c:v>
                </c:pt>
                <c:pt idx="2632">
                  <c:v>1054</c:v>
                </c:pt>
                <c:pt idx="2633">
                  <c:v>1054</c:v>
                </c:pt>
                <c:pt idx="2634">
                  <c:v>1054</c:v>
                </c:pt>
                <c:pt idx="2635">
                  <c:v>1054</c:v>
                </c:pt>
                <c:pt idx="2636">
                  <c:v>1055</c:v>
                </c:pt>
                <c:pt idx="2637">
                  <c:v>1055</c:v>
                </c:pt>
                <c:pt idx="2638">
                  <c:v>1056</c:v>
                </c:pt>
                <c:pt idx="2639">
                  <c:v>1056</c:v>
                </c:pt>
                <c:pt idx="2640">
                  <c:v>1057</c:v>
                </c:pt>
                <c:pt idx="2641">
                  <c:v>1057</c:v>
                </c:pt>
                <c:pt idx="2642">
                  <c:v>1057</c:v>
                </c:pt>
                <c:pt idx="2643">
                  <c:v>1058</c:v>
                </c:pt>
                <c:pt idx="2644">
                  <c:v>1058</c:v>
                </c:pt>
                <c:pt idx="2645">
                  <c:v>1059</c:v>
                </c:pt>
                <c:pt idx="2646">
                  <c:v>1059</c:v>
                </c:pt>
                <c:pt idx="2647">
                  <c:v>1059</c:v>
                </c:pt>
                <c:pt idx="2648">
                  <c:v>1059</c:v>
                </c:pt>
                <c:pt idx="2649">
                  <c:v>1059</c:v>
                </c:pt>
                <c:pt idx="2650">
                  <c:v>1060</c:v>
                </c:pt>
                <c:pt idx="2651">
                  <c:v>1060</c:v>
                </c:pt>
                <c:pt idx="2652">
                  <c:v>1060</c:v>
                </c:pt>
                <c:pt idx="2653">
                  <c:v>1060</c:v>
                </c:pt>
                <c:pt idx="2654">
                  <c:v>1060</c:v>
                </c:pt>
                <c:pt idx="2655">
                  <c:v>1060</c:v>
                </c:pt>
                <c:pt idx="2656">
                  <c:v>1060</c:v>
                </c:pt>
                <c:pt idx="2657">
                  <c:v>1061</c:v>
                </c:pt>
                <c:pt idx="2658">
                  <c:v>1061</c:v>
                </c:pt>
                <c:pt idx="2659">
                  <c:v>1062</c:v>
                </c:pt>
                <c:pt idx="2660">
                  <c:v>1062</c:v>
                </c:pt>
                <c:pt idx="2661">
                  <c:v>1063</c:v>
                </c:pt>
                <c:pt idx="2662">
                  <c:v>1064</c:v>
                </c:pt>
                <c:pt idx="2663">
                  <c:v>1064</c:v>
                </c:pt>
                <c:pt idx="2664">
                  <c:v>1064</c:v>
                </c:pt>
                <c:pt idx="2665">
                  <c:v>1064</c:v>
                </c:pt>
                <c:pt idx="2666">
                  <c:v>1065</c:v>
                </c:pt>
                <c:pt idx="2667">
                  <c:v>1065</c:v>
                </c:pt>
                <c:pt idx="2668">
                  <c:v>1065</c:v>
                </c:pt>
                <c:pt idx="2669">
                  <c:v>1066</c:v>
                </c:pt>
                <c:pt idx="2670">
                  <c:v>1066</c:v>
                </c:pt>
                <c:pt idx="2671">
                  <c:v>1066</c:v>
                </c:pt>
                <c:pt idx="2672">
                  <c:v>1066</c:v>
                </c:pt>
                <c:pt idx="2673">
                  <c:v>1067</c:v>
                </c:pt>
                <c:pt idx="2674">
                  <c:v>1067</c:v>
                </c:pt>
                <c:pt idx="2675">
                  <c:v>1067</c:v>
                </c:pt>
                <c:pt idx="2676">
                  <c:v>1067</c:v>
                </c:pt>
                <c:pt idx="2677">
                  <c:v>1067</c:v>
                </c:pt>
                <c:pt idx="2678">
                  <c:v>1068</c:v>
                </c:pt>
                <c:pt idx="2679">
                  <c:v>1068</c:v>
                </c:pt>
                <c:pt idx="2680">
                  <c:v>1069</c:v>
                </c:pt>
                <c:pt idx="2681">
                  <c:v>1069</c:v>
                </c:pt>
                <c:pt idx="2682">
                  <c:v>1070</c:v>
                </c:pt>
                <c:pt idx="2683">
                  <c:v>1071</c:v>
                </c:pt>
                <c:pt idx="2684">
                  <c:v>1071</c:v>
                </c:pt>
                <c:pt idx="2685">
                  <c:v>1072</c:v>
                </c:pt>
                <c:pt idx="2686">
                  <c:v>1072</c:v>
                </c:pt>
                <c:pt idx="2687">
                  <c:v>1072</c:v>
                </c:pt>
                <c:pt idx="2688">
                  <c:v>1073</c:v>
                </c:pt>
                <c:pt idx="2689">
                  <c:v>1073</c:v>
                </c:pt>
                <c:pt idx="2690">
                  <c:v>1073</c:v>
                </c:pt>
                <c:pt idx="2691">
                  <c:v>1073</c:v>
                </c:pt>
                <c:pt idx="2692">
                  <c:v>1074</c:v>
                </c:pt>
                <c:pt idx="2693">
                  <c:v>1074</c:v>
                </c:pt>
                <c:pt idx="2694">
                  <c:v>1074</c:v>
                </c:pt>
                <c:pt idx="2695">
                  <c:v>1075</c:v>
                </c:pt>
                <c:pt idx="2696">
                  <c:v>1075</c:v>
                </c:pt>
                <c:pt idx="2697">
                  <c:v>1075</c:v>
                </c:pt>
                <c:pt idx="2698">
                  <c:v>1076</c:v>
                </c:pt>
                <c:pt idx="2699">
                  <c:v>1077</c:v>
                </c:pt>
                <c:pt idx="2700">
                  <c:v>1077</c:v>
                </c:pt>
                <c:pt idx="2701">
                  <c:v>1077</c:v>
                </c:pt>
                <c:pt idx="2702">
                  <c:v>1077</c:v>
                </c:pt>
                <c:pt idx="2703">
                  <c:v>1077</c:v>
                </c:pt>
                <c:pt idx="2704">
                  <c:v>1078</c:v>
                </c:pt>
                <c:pt idx="2705">
                  <c:v>1079</c:v>
                </c:pt>
                <c:pt idx="2706">
                  <c:v>1079</c:v>
                </c:pt>
                <c:pt idx="2707">
                  <c:v>1079</c:v>
                </c:pt>
                <c:pt idx="2708">
                  <c:v>1079</c:v>
                </c:pt>
                <c:pt idx="2709">
                  <c:v>1080</c:v>
                </c:pt>
                <c:pt idx="2710">
                  <c:v>1080</c:v>
                </c:pt>
                <c:pt idx="2711">
                  <c:v>1080</c:v>
                </c:pt>
                <c:pt idx="2712">
                  <c:v>1080</c:v>
                </c:pt>
                <c:pt idx="2713">
                  <c:v>1080</c:v>
                </c:pt>
                <c:pt idx="2714">
                  <c:v>1081</c:v>
                </c:pt>
                <c:pt idx="2715">
                  <c:v>1081</c:v>
                </c:pt>
                <c:pt idx="2716">
                  <c:v>1081</c:v>
                </c:pt>
                <c:pt idx="2717">
                  <c:v>1081</c:v>
                </c:pt>
                <c:pt idx="2718">
                  <c:v>1081</c:v>
                </c:pt>
                <c:pt idx="2719">
                  <c:v>1081</c:v>
                </c:pt>
                <c:pt idx="2720">
                  <c:v>1082</c:v>
                </c:pt>
                <c:pt idx="2721">
                  <c:v>1082</c:v>
                </c:pt>
                <c:pt idx="2722">
                  <c:v>1082</c:v>
                </c:pt>
                <c:pt idx="2723">
                  <c:v>1082</c:v>
                </c:pt>
                <c:pt idx="2724">
                  <c:v>1083</c:v>
                </c:pt>
                <c:pt idx="2725">
                  <c:v>1083</c:v>
                </c:pt>
                <c:pt idx="2726">
                  <c:v>1083</c:v>
                </c:pt>
                <c:pt idx="2727">
                  <c:v>1084</c:v>
                </c:pt>
                <c:pt idx="2728">
                  <c:v>1084</c:v>
                </c:pt>
                <c:pt idx="2729">
                  <c:v>1085</c:v>
                </c:pt>
                <c:pt idx="2730">
                  <c:v>1085</c:v>
                </c:pt>
                <c:pt idx="2731">
                  <c:v>1085</c:v>
                </c:pt>
                <c:pt idx="2732">
                  <c:v>1086</c:v>
                </c:pt>
                <c:pt idx="2733">
                  <c:v>1086</c:v>
                </c:pt>
                <c:pt idx="2734">
                  <c:v>1086</c:v>
                </c:pt>
                <c:pt idx="2735">
                  <c:v>1086</c:v>
                </c:pt>
                <c:pt idx="2736">
                  <c:v>1086</c:v>
                </c:pt>
                <c:pt idx="2737">
                  <c:v>1086</c:v>
                </c:pt>
                <c:pt idx="2738">
                  <c:v>1086</c:v>
                </c:pt>
                <c:pt idx="2739">
                  <c:v>1086</c:v>
                </c:pt>
                <c:pt idx="2740">
                  <c:v>1087</c:v>
                </c:pt>
                <c:pt idx="2741">
                  <c:v>1087</c:v>
                </c:pt>
                <c:pt idx="2742">
                  <c:v>1087</c:v>
                </c:pt>
                <c:pt idx="2743">
                  <c:v>1087</c:v>
                </c:pt>
                <c:pt idx="2744">
                  <c:v>1088</c:v>
                </c:pt>
                <c:pt idx="2745">
                  <c:v>1088</c:v>
                </c:pt>
                <c:pt idx="2746">
                  <c:v>1088</c:v>
                </c:pt>
                <c:pt idx="2747">
                  <c:v>1088</c:v>
                </c:pt>
                <c:pt idx="2748">
                  <c:v>1088</c:v>
                </c:pt>
                <c:pt idx="2749">
                  <c:v>1088</c:v>
                </c:pt>
                <c:pt idx="2750">
                  <c:v>1089</c:v>
                </c:pt>
                <c:pt idx="2751">
                  <c:v>1089</c:v>
                </c:pt>
                <c:pt idx="2752">
                  <c:v>1089</c:v>
                </c:pt>
                <c:pt idx="2753">
                  <c:v>1090</c:v>
                </c:pt>
                <c:pt idx="2754">
                  <c:v>1091</c:v>
                </c:pt>
                <c:pt idx="2755">
                  <c:v>1091</c:v>
                </c:pt>
                <c:pt idx="2756">
                  <c:v>1092</c:v>
                </c:pt>
                <c:pt idx="2757">
                  <c:v>1092</c:v>
                </c:pt>
                <c:pt idx="2758">
                  <c:v>1093</c:v>
                </c:pt>
                <c:pt idx="2759">
                  <c:v>1093</c:v>
                </c:pt>
                <c:pt idx="2760">
                  <c:v>1093</c:v>
                </c:pt>
                <c:pt idx="2761">
                  <c:v>1093</c:v>
                </c:pt>
                <c:pt idx="2762">
                  <c:v>1093</c:v>
                </c:pt>
                <c:pt idx="2763">
                  <c:v>1093</c:v>
                </c:pt>
                <c:pt idx="2764">
                  <c:v>1094</c:v>
                </c:pt>
                <c:pt idx="2765">
                  <c:v>1095</c:v>
                </c:pt>
                <c:pt idx="2766">
                  <c:v>1095</c:v>
                </c:pt>
                <c:pt idx="2767">
                  <c:v>1095</c:v>
                </c:pt>
                <c:pt idx="2768">
                  <c:v>1095</c:v>
                </c:pt>
                <c:pt idx="2769">
                  <c:v>1096</c:v>
                </c:pt>
                <c:pt idx="2770">
                  <c:v>1096</c:v>
                </c:pt>
                <c:pt idx="2771">
                  <c:v>1096</c:v>
                </c:pt>
                <c:pt idx="2772">
                  <c:v>1097</c:v>
                </c:pt>
                <c:pt idx="2773">
                  <c:v>1097</c:v>
                </c:pt>
                <c:pt idx="2774">
                  <c:v>1097</c:v>
                </c:pt>
                <c:pt idx="2775">
                  <c:v>1098</c:v>
                </c:pt>
                <c:pt idx="2776">
                  <c:v>1098</c:v>
                </c:pt>
                <c:pt idx="2777">
                  <c:v>1098</c:v>
                </c:pt>
                <c:pt idx="2778">
                  <c:v>1098</c:v>
                </c:pt>
              </c:numCache>
            </c:numRef>
          </c:cat>
          <c:val>
            <c:numRef>
              <c:f>'F10_1b_3_NBC_COMP3_CLI_N KM  2'!$B$5:$B$2783</c:f>
              <c:numCache>
                <c:formatCode>########0</c:formatCode>
                <c:ptCount val="2779"/>
                <c:pt idx="0">
                  <c:v>0</c:v>
                </c:pt>
                <c:pt idx="1">
                  <c:v>0</c:v>
                </c:pt>
                <c:pt idx="2" formatCode="#0.000000">
                  <c:v>3.9968025579539997E-2</c:v>
                </c:pt>
                <c:pt idx="3" formatCode="#0.000000">
                  <c:v>3.9968025579539997E-2</c:v>
                </c:pt>
                <c:pt idx="4" formatCode="#0.000000">
                  <c:v>3.9968025579539997E-2</c:v>
                </c:pt>
                <c:pt idx="5" formatCode="#0.000000">
                  <c:v>3.9968025579539997E-2</c:v>
                </c:pt>
                <c:pt idx="6" formatCode="#0.000000">
                  <c:v>3.9968025579539997E-2</c:v>
                </c:pt>
                <c:pt idx="7" formatCode="#0.000000">
                  <c:v>3.9968025579539997E-2</c:v>
                </c:pt>
                <c:pt idx="8" formatCode="#0.000000">
                  <c:v>3.9968025579539997E-2</c:v>
                </c:pt>
                <c:pt idx="9" formatCode="#0.000000">
                  <c:v>3.9968025579539997E-2</c:v>
                </c:pt>
                <c:pt idx="10" formatCode="#0.000000">
                  <c:v>3.9968025579539997E-2</c:v>
                </c:pt>
                <c:pt idx="11" formatCode="#0.000000">
                  <c:v>3.9968025579539997E-2</c:v>
                </c:pt>
                <c:pt idx="12" formatCode="0.0000000">
                  <c:v>0.24052988748647999</c:v>
                </c:pt>
                <c:pt idx="13" formatCode="0.0000000">
                  <c:v>0.24052988748647999</c:v>
                </c:pt>
                <c:pt idx="14" formatCode="0.0000000">
                  <c:v>0.24052988748647999</c:v>
                </c:pt>
                <c:pt idx="15" formatCode="0.0000000">
                  <c:v>0.24052988748647999</c:v>
                </c:pt>
                <c:pt idx="16" formatCode="0.0000000">
                  <c:v>0.24052988748647999</c:v>
                </c:pt>
                <c:pt idx="17" formatCode="0.0000000">
                  <c:v>0.24052988748647999</c:v>
                </c:pt>
                <c:pt idx="18" formatCode="0.0000000">
                  <c:v>0.24052988748647999</c:v>
                </c:pt>
                <c:pt idx="19" formatCode="0.0000000">
                  <c:v>0.24052988748647999</c:v>
                </c:pt>
                <c:pt idx="20" formatCode="0.0000000">
                  <c:v>0.3612066658484</c:v>
                </c:pt>
                <c:pt idx="21" formatCode="0.0000000">
                  <c:v>0.3612066658484</c:v>
                </c:pt>
                <c:pt idx="22" formatCode="0.0000000">
                  <c:v>0.3612066658484</c:v>
                </c:pt>
                <c:pt idx="23" formatCode="0.0000000">
                  <c:v>0.3612066658484</c:v>
                </c:pt>
                <c:pt idx="24" formatCode="0.0000000">
                  <c:v>0.3612066658484</c:v>
                </c:pt>
                <c:pt idx="25" formatCode="0.0000000">
                  <c:v>0.3612066658484</c:v>
                </c:pt>
                <c:pt idx="26" formatCode="0.0000000">
                  <c:v>0.3612066658484</c:v>
                </c:pt>
                <c:pt idx="27" formatCode="0.0000000">
                  <c:v>0.3612066658484</c:v>
                </c:pt>
                <c:pt idx="28" formatCode="0.0000000">
                  <c:v>0.3612066658484</c:v>
                </c:pt>
                <c:pt idx="29" formatCode="0.0000000">
                  <c:v>0.3612066658484</c:v>
                </c:pt>
                <c:pt idx="30" formatCode="0.0000000">
                  <c:v>0.3612066658484</c:v>
                </c:pt>
                <c:pt idx="31" formatCode="0.0000000">
                  <c:v>0.48237260828960998</c:v>
                </c:pt>
                <c:pt idx="32" formatCode="0.0000000">
                  <c:v>0.48237260828960998</c:v>
                </c:pt>
                <c:pt idx="33" formatCode="0.0000000">
                  <c:v>0.48237260828960998</c:v>
                </c:pt>
                <c:pt idx="34" formatCode="0.0000000">
                  <c:v>0.48237260828960998</c:v>
                </c:pt>
                <c:pt idx="35" formatCode="0.0000000">
                  <c:v>0.48237260828960998</c:v>
                </c:pt>
                <c:pt idx="36" formatCode="0.0000000">
                  <c:v>0.48237260828960998</c:v>
                </c:pt>
                <c:pt idx="37" formatCode="0.0000000">
                  <c:v>0.48237260828960998</c:v>
                </c:pt>
                <c:pt idx="38" formatCode="0.0000000">
                  <c:v>0.52285984482000003</c:v>
                </c:pt>
                <c:pt idx="39" formatCode="0.0000000">
                  <c:v>0.52285984482000003</c:v>
                </c:pt>
                <c:pt idx="40" formatCode="0.0000000">
                  <c:v>0.52285984482000003</c:v>
                </c:pt>
                <c:pt idx="41" formatCode="0.0000000">
                  <c:v>0.52285984482000003</c:v>
                </c:pt>
                <c:pt idx="42" formatCode="0.0000000">
                  <c:v>0.52285984482000003</c:v>
                </c:pt>
                <c:pt idx="43" formatCode="0.0000000">
                  <c:v>0.52285984482000003</c:v>
                </c:pt>
                <c:pt idx="44" formatCode="0.0000000">
                  <c:v>0.52285984482000003</c:v>
                </c:pt>
                <c:pt idx="45" formatCode="0.0000000">
                  <c:v>0.52285984482000003</c:v>
                </c:pt>
                <c:pt idx="46" formatCode="0.0000000">
                  <c:v>0.52285984482000003</c:v>
                </c:pt>
                <c:pt idx="47" formatCode="0.0000000">
                  <c:v>0.52285984482000003</c:v>
                </c:pt>
                <c:pt idx="48" formatCode="0.0000000">
                  <c:v>0.52285984482000003</c:v>
                </c:pt>
                <c:pt idx="49" formatCode="0.0000000">
                  <c:v>0.52285984482000003</c:v>
                </c:pt>
                <c:pt idx="50" formatCode="0.0000000">
                  <c:v>0.52285984482000003</c:v>
                </c:pt>
                <c:pt idx="51" formatCode="0.0000000">
                  <c:v>0.52285984482000003</c:v>
                </c:pt>
                <c:pt idx="52" formatCode="0.0000000">
                  <c:v>0.52285984482000003</c:v>
                </c:pt>
                <c:pt idx="53" formatCode="0.0000000">
                  <c:v>0.52285984482000003</c:v>
                </c:pt>
                <c:pt idx="54" formatCode="0.0000000">
                  <c:v>0.52285984482000003</c:v>
                </c:pt>
                <c:pt idx="55" formatCode="0.0000000">
                  <c:v>0.52285984482000003</c:v>
                </c:pt>
                <c:pt idx="56" formatCode="0.0000000">
                  <c:v>0.52285984482000003</c:v>
                </c:pt>
                <c:pt idx="57" formatCode="0.0000000">
                  <c:v>0.52285984482000003</c:v>
                </c:pt>
                <c:pt idx="58" formatCode="0.0000000">
                  <c:v>0.52285984482000003</c:v>
                </c:pt>
                <c:pt idx="59" formatCode="0.0000000">
                  <c:v>0.52285984482000003</c:v>
                </c:pt>
                <c:pt idx="60" formatCode="0.0000000">
                  <c:v>0.52285984482000003</c:v>
                </c:pt>
                <c:pt idx="61" formatCode="0.0000000">
                  <c:v>0.52285984482000003</c:v>
                </c:pt>
                <c:pt idx="62" formatCode="0.0000000">
                  <c:v>0.52285984482000003</c:v>
                </c:pt>
                <c:pt idx="63" formatCode="0.0000000">
                  <c:v>0.60463307963724999</c:v>
                </c:pt>
                <c:pt idx="64" formatCode="0.0000000">
                  <c:v>0.60463307963724999</c:v>
                </c:pt>
                <c:pt idx="65" formatCode="0.0000000">
                  <c:v>0.60463307963724999</c:v>
                </c:pt>
                <c:pt idx="66" formatCode="0.0000000">
                  <c:v>0.60463307963724999</c:v>
                </c:pt>
                <c:pt idx="67" formatCode="0.0000000">
                  <c:v>0.60463307963724999</c:v>
                </c:pt>
                <c:pt idx="68" formatCode="0.0000000">
                  <c:v>0.60463307963724999</c:v>
                </c:pt>
                <c:pt idx="69" formatCode="0.0000000">
                  <c:v>0.60463307963724999</c:v>
                </c:pt>
                <c:pt idx="70" formatCode="0.0000000">
                  <c:v>0.60463307963724999</c:v>
                </c:pt>
                <c:pt idx="71" formatCode="0.0000000">
                  <c:v>0.60463307963724999</c:v>
                </c:pt>
                <c:pt idx="72" formatCode="0.0000000">
                  <c:v>0.60463307963724999</c:v>
                </c:pt>
                <c:pt idx="73" formatCode="0.0000000">
                  <c:v>0.60463307963724999</c:v>
                </c:pt>
                <c:pt idx="74" formatCode="0.0000000">
                  <c:v>0.60463307963724999</c:v>
                </c:pt>
                <c:pt idx="75" formatCode="0.0000000">
                  <c:v>0.60463307963724999</c:v>
                </c:pt>
                <c:pt idx="76" formatCode="0.0000000">
                  <c:v>0.60463307963724999</c:v>
                </c:pt>
                <c:pt idx="77" formatCode="0.0000000">
                  <c:v>0.60463307963724999</c:v>
                </c:pt>
                <c:pt idx="78" formatCode="0.0000000">
                  <c:v>0.60463307963724999</c:v>
                </c:pt>
                <c:pt idx="79" formatCode="0.0000000">
                  <c:v>0.60463307963724999</c:v>
                </c:pt>
                <c:pt idx="80" formatCode="0.0000000">
                  <c:v>0.60463307963724999</c:v>
                </c:pt>
                <c:pt idx="81" formatCode="0.0000000">
                  <c:v>0.60463307963724999</c:v>
                </c:pt>
                <c:pt idx="82" formatCode="0.0000000">
                  <c:v>0.60463307963724999</c:v>
                </c:pt>
                <c:pt idx="83" formatCode="0.0000000">
                  <c:v>0.60463307963724999</c:v>
                </c:pt>
                <c:pt idx="84" formatCode="0.0000000">
                  <c:v>0.60463307963724999</c:v>
                </c:pt>
                <c:pt idx="85" formatCode="0.0000000">
                  <c:v>0.60463307963724999</c:v>
                </c:pt>
                <c:pt idx="86" formatCode="0.0000000">
                  <c:v>0.60463307963724999</c:v>
                </c:pt>
                <c:pt idx="87" formatCode="0.0000000">
                  <c:v>0.60463307963724999</c:v>
                </c:pt>
                <c:pt idx="88" formatCode="0.0000000">
                  <c:v>0.60463307963724999</c:v>
                </c:pt>
                <c:pt idx="89" formatCode="0.0000000">
                  <c:v>0.60463307963724999</c:v>
                </c:pt>
                <c:pt idx="90" formatCode="0.0000000">
                  <c:v>0.60463307963724999</c:v>
                </c:pt>
                <c:pt idx="91" formatCode="0.0000000">
                  <c:v>0.60463307963724999</c:v>
                </c:pt>
                <c:pt idx="92" formatCode="0.0000000">
                  <c:v>0.60463307963724999</c:v>
                </c:pt>
                <c:pt idx="93" formatCode="0.0000000">
                  <c:v>0.60463307963724999</c:v>
                </c:pt>
                <c:pt idx="94" formatCode="0.0000000">
                  <c:v>0.60463307963724999</c:v>
                </c:pt>
                <c:pt idx="95" formatCode="0.0000000">
                  <c:v>0.60463307963724999</c:v>
                </c:pt>
                <c:pt idx="96" formatCode="0.0000000">
                  <c:v>0.60463307963724999</c:v>
                </c:pt>
                <c:pt idx="97" formatCode="0.0000000">
                  <c:v>0.60463307963724999</c:v>
                </c:pt>
                <c:pt idx="98" formatCode="0.0000000">
                  <c:v>0.60463307963724999</c:v>
                </c:pt>
                <c:pt idx="99" formatCode="0.0000000">
                  <c:v>0.60463307963724999</c:v>
                </c:pt>
                <c:pt idx="100" formatCode="0.0000000">
                  <c:v>0.64592737416170998</c:v>
                </c:pt>
                <c:pt idx="101" formatCode="0.0000000">
                  <c:v>0.64592737416170998</c:v>
                </c:pt>
                <c:pt idx="102" formatCode="0.0000000">
                  <c:v>0.64592737416170998</c:v>
                </c:pt>
                <c:pt idx="103" formatCode="0.0000000">
                  <c:v>0.64592737416170998</c:v>
                </c:pt>
                <c:pt idx="104" formatCode="0.0000000">
                  <c:v>0.64592737416170998</c:v>
                </c:pt>
                <c:pt idx="105" formatCode="0.0000000">
                  <c:v>0.64592737416170998</c:v>
                </c:pt>
                <c:pt idx="106" formatCode="0.0000000">
                  <c:v>0.64592737416170998</c:v>
                </c:pt>
                <c:pt idx="107" formatCode="0.0000000">
                  <c:v>0.68732490442246996</c:v>
                </c:pt>
                <c:pt idx="108" formatCode="0.0000000">
                  <c:v>0.68732490442246996</c:v>
                </c:pt>
                <c:pt idx="109" formatCode="0.0000000">
                  <c:v>0.72873969804030003</c:v>
                </c:pt>
                <c:pt idx="110" formatCode="0.0000000">
                  <c:v>0.72873969804030003</c:v>
                </c:pt>
                <c:pt idx="111" formatCode="0.0000000">
                  <c:v>0.72873969804030003</c:v>
                </c:pt>
                <c:pt idx="112" formatCode="0.0000000">
                  <c:v>0.72873969804030003</c:v>
                </c:pt>
                <c:pt idx="113" formatCode="0.0000000">
                  <c:v>0.72873969804030003</c:v>
                </c:pt>
                <c:pt idx="114" formatCode="0.0000000">
                  <c:v>0.72873969804030003</c:v>
                </c:pt>
                <c:pt idx="115" formatCode="0.0000000">
                  <c:v>0.72873969804030003</c:v>
                </c:pt>
                <c:pt idx="116" formatCode="0.0000000">
                  <c:v>0.72873969804030003</c:v>
                </c:pt>
                <c:pt idx="117" formatCode="0.0000000">
                  <c:v>0.72873969804030003</c:v>
                </c:pt>
                <c:pt idx="118" formatCode="0.0000000">
                  <c:v>0.72873969804030003</c:v>
                </c:pt>
                <c:pt idx="119" formatCode="0.0000000">
                  <c:v>0.72873969804030003</c:v>
                </c:pt>
                <c:pt idx="120" formatCode="0.0000000">
                  <c:v>0.72873969804030003</c:v>
                </c:pt>
                <c:pt idx="121" formatCode="0.0000000">
                  <c:v>0.72873969804030003</c:v>
                </c:pt>
                <c:pt idx="122" formatCode="0.0000000">
                  <c:v>0.72873969804030003</c:v>
                </c:pt>
                <c:pt idx="123" formatCode="0.0000000">
                  <c:v>0.72873969804030003</c:v>
                </c:pt>
                <c:pt idx="124" formatCode="0.0000000">
                  <c:v>0.72873969804030003</c:v>
                </c:pt>
                <c:pt idx="125" formatCode="0.0000000">
                  <c:v>0.72873969804030003</c:v>
                </c:pt>
                <c:pt idx="126" formatCode="0.0000000">
                  <c:v>0.72873969804030003</c:v>
                </c:pt>
                <c:pt idx="127" formatCode="0.0000000">
                  <c:v>0.72873969804030003</c:v>
                </c:pt>
                <c:pt idx="128" formatCode="0.0000000">
                  <c:v>0.72873969804030003</c:v>
                </c:pt>
                <c:pt idx="129" formatCode="0.0000000">
                  <c:v>0.72873969804030003</c:v>
                </c:pt>
                <c:pt idx="130" formatCode="0.0000000">
                  <c:v>0.72873969804030003</c:v>
                </c:pt>
                <c:pt idx="131" formatCode="0.0000000">
                  <c:v>0.72873969804030003</c:v>
                </c:pt>
                <c:pt idx="132" formatCode="0.0000000">
                  <c:v>0.72873969804030003</c:v>
                </c:pt>
                <c:pt idx="133" formatCode="0.0000000">
                  <c:v>0.72873969804030003</c:v>
                </c:pt>
                <c:pt idx="134" formatCode="0.0000000">
                  <c:v>0.72873969804030003</c:v>
                </c:pt>
                <c:pt idx="135" formatCode="0.0000000">
                  <c:v>0.72873969804030003</c:v>
                </c:pt>
                <c:pt idx="136" formatCode="0.0000000">
                  <c:v>0.72873969804030003</c:v>
                </c:pt>
                <c:pt idx="137" formatCode="0.0000000">
                  <c:v>0.72873969804030003</c:v>
                </c:pt>
                <c:pt idx="138" formatCode="0.0000000">
                  <c:v>0.72873969804030003</c:v>
                </c:pt>
                <c:pt idx="139" formatCode="0.0000000">
                  <c:v>0.72873969804030003</c:v>
                </c:pt>
                <c:pt idx="140" formatCode="0.0000000">
                  <c:v>0.77055573018098</c:v>
                </c:pt>
                <c:pt idx="141" formatCode="0.0000000">
                  <c:v>0.77055573018098</c:v>
                </c:pt>
                <c:pt idx="142" formatCode="0.0000000">
                  <c:v>0.77055573018098</c:v>
                </c:pt>
                <c:pt idx="143" formatCode="0.0000000">
                  <c:v>0.77055573018098</c:v>
                </c:pt>
                <c:pt idx="144" formatCode="0.0000000">
                  <c:v>0.77055573018098</c:v>
                </c:pt>
                <c:pt idx="145" formatCode="0.0000000">
                  <c:v>0.77055573018098</c:v>
                </c:pt>
                <c:pt idx="146" formatCode="0.0000000">
                  <c:v>0.89626870856334995</c:v>
                </c:pt>
                <c:pt idx="147" formatCode="0.0000000">
                  <c:v>0.89626870856334995</c:v>
                </c:pt>
                <c:pt idx="148" formatCode="0.0000000">
                  <c:v>0.89626870856334995</c:v>
                </c:pt>
                <c:pt idx="149" formatCode="0.0000000">
                  <c:v>0.89626870856334995</c:v>
                </c:pt>
                <c:pt idx="150" formatCode="0.0000000">
                  <c:v>0.89626870856334995</c:v>
                </c:pt>
                <c:pt idx="151" formatCode="0.0000000">
                  <c:v>0.89626870856334995</c:v>
                </c:pt>
                <c:pt idx="152" formatCode="0.0000000">
                  <c:v>0.89626870856334995</c:v>
                </c:pt>
                <c:pt idx="153" formatCode="0.0000000">
                  <c:v>0.89626870856334995</c:v>
                </c:pt>
                <c:pt idx="154" formatCode="0.0000000">
                  <c:v>0.89626870856334995</c:v>
                </c:pt>
                <c:pt idx="155" formatCode="0.0000000">
                  <c:v>0.89626870856334995</c:v>
                </c:pt>
                <c:pt idx="156" formatCode="0.0000000">
                  <c:v>0.89626870856334995</c:v>
                </c:pt>
                <c:pt idx="157" formatCode="#0.000000">
                  <c:v>0.93824402889009995</c:v>
                </c:pt>
                <c:pt idx="158" formatCode="#0.000000">
                  <c:v>0.93824402889009995</c:v>
                </c:pt>
                <c:pt idx="159" formatCode="#0.000000">
                  <c:v>0.93824402889009995</c:v>
                </c:pt>
                <c:pt idx="160" formatCode="#0.000000">
                  <c:v>0.93824402889009995</c:v>
                </c:pt>
                <c:pt idx="161" formatCode="#0.000000">
                  <c:v>0.93824402889009995</c:v>
                </c:pt>
                <c:pt idx="162" formatCode="0.0000000">
                  <c:v>1.0223372003426501</c:v>
                </c:pt>
                <c:pt idx="163" formatCode="0.0000000">
                  <c:v>1.0223372003426501</c:v>
                </c:pt>
                <c:pt idx="164" formatCode="0.0000000">
                  <c:v>1.0223372003426501</c:v>
                </c:pt>
                <c:pt idx="165" formatCode="0.0000000">
                  <c:v>1.0223372003426501</c:v>
                </c:pt>
                <c:pt idx="166" formatCode="0.0000000">
                  <c:v>1.0223372003426501</c:v>
                </c:pt>
                <c:pt idx="167" formatCode="0.0000000">
                  <c:v>1.0223372003426501</c:v>
                </c:pt>
                <c:pt idx="168" formatCode="0.0000000">
                  <c:v>1.0223372003426501</c:v>
                </c:pt>
                <c:pt idx="169" formatCode="0.0000000">
                  <c:v>1.0223372003426501</c:v>
                </c:pt>
                <c:pt idx="170" formatCode="0.0000000">
                  <c:v>1.0223372003426501</c:v>
                </c:pt>
                <c:pt idx="171" formatCode="0.0000000">
                  <c:v>1.0223372003426501</c:v>
                </c:pt>
                <c:pt idx="172" formatCode="0.0000000">
                  <c:v>1.0223372003426501</c:v>
                </c:pt>
                <c:pt idx="173" formatCode="0.0000000">
                  <c:v>1.0223372003426501</c:v>
                </c:pt>
                <c:pt idx="174" formatCode="0.0000000">
                  <c:v>1.0223372003426501</c:v>
                </c:pt>
                <c:pt idx="175" formatCode="0.0000000">
                  <c:v>1.0223372003426501</c:v>
                </c:pt>
                <c:pt idx="176" formatCode="0.0000000">
                  <c:v>1.0223372003426501</c:v>
                </c:pt>
                <c:pt idx="177" formatCode="0.0000000">
                  <c:v>1.0223372003426501</c:v>
                </c:pt>
                <c:pt idx="178" formatCode="0.0000000">
                  <c:v>1.0223372003426501</c:v>
                </c:pt>
                <c:pt idx="179" formatCode="0.0000000">
                  <c:v>1.0223372003426501</c:v>
                </c:pt>
                <c:pt idx="180" formatCode="0.0000000">
                  <c:v>1.0223372003426501</c:v>
                </c:pt>
                <c:pt idx="181" formatCode="0.0000000">
                  <c:v>1.0223372003426501</c:v>
                </c:pt>
                <c:pt idx="182" formatCode="0.0000000">
                  <c:v>1.0223372003426501</c:v>
                </c:pt>
                <c:pt idx="183" formatCode="0.0000000">
                  <c:v>1.0223372003426501</c:v>
                </c:pt>
                <c:pt idx="184" formatCode="0.0000000">
                  <c:v>1.0223372003426501</c:v>
                </c:pt>
                <c:pt idx="185" formatCode="0.0000000">
                  <c:v>1.0223372003426501</c:v>
                </c:pt>
                <c:pt idx="186" formatCode="0.0000000">
                  <c:v>1.0223372003426501</c:v>
                </c:pt>
                <c:pt idx="187" formatCode="0.0000000">
                  <c:v>1.0223372003426501</c:v>
                </c:pt>
                <c:pt idx="188" formatCode="0.0000000">
                  <c:v>1.0223372003426501</c:v>
                </c:pt>
                <c:pt idx="189" formatCode="0.0000000">
                  <c:v>1.0223372003426501</c:v>
                </c:pt>
                <c:pt idx="190" formatCode="0.0000000">
                  <c:v>1.0223372003426501</c:v>
                </c:pt>
                <c:pt idx="191" formatCode="0.0000000">
                  <c:v>1.0223372003426501</c:v>
                </c:pt>
                <c:pt idx="192" formatCode="0.0000000">
                  <c:v>1.0223372003426501</c:v>
                </c:pt>
                <c:pt idx="193" formatCode="0.0000000">
                  <c:v>1.0223372003426501</c:v>
                </c:pt>
                <c:pt idx="194" formatCode="0.0000000">
                  <c:v>1.0223372003426501</c:v>
                </c:pt>
                <c:pt idx="195" formatCode="0.0000000">
                  <c:v>1.0223372003426501</c:v>
                </c:pt>
                <c:pt idx="196" formatCode="0.0000000">
                  <c:v>1.0223372003426501</c:v>
                </c:pt>
                <c:pt idx="197" formatCode="0.0000000">
                  <c:v>1.0223372003426501</c:v>
                </c:pt>
                <c:pt idx="198" formatCode="0.0000000">
                  <c:v>1.0223372003426501</c:v>
                </c:pt>
                <c:pt idx="199" formatCode="0.0000000">
                  <c:v>1.0223372003426501</c:v>
                </c:pt>
                <c:pt idx="200" formatCode="0.0000000">
                  <c:v>1.0223372003426501</c:v>
                </c:pt>
                <c:pt idx="201" formatCode="0.0000000">
                  <c:v>1.0648351233996101</c:v>
                </c:pt>
                <c:pt idx="202" formatCode="0.0000000">
                  <c:v>1.0648351233996101</c:v>
                </c:pt>
                <c:pt idx="203" formatCode="0.0000000">
                  <c:v>1.0648351233996101</c:v>
                </c:pt>
                <c:pt idx="204" formatCode="0.0000000">
                  <c:v>1.0648351233996101</c:v>
                </c:pt>
                <c:pt idx="205" formatCode="0.0000000">
                  <c:v>1.0648351233996101</c:v>
                </c:pt>
                <c:pt idx="206" formatCode="0.0000000">
                  <c:v>1.10740619262363</c:v>
                </c:pt>
                <c:pt idx="207" formatCode="0.0000000">
                  <c:v>1.1499772618476301</c:v>
                </c:pt>
                <c:pt idx="208" formatCode="0.0000000">
                  <c:v>1.1499772618476301</c:v>
                </c:pt>
                <c:pt idx="209" formatCode="0.0000000">
                  <c:v>1.1499772618476301</c:v>
                </c:pt>
                <c:pt idx="210" formatCode="0.0000000">
                  <c:v>1.1499772618476301</c:v>
                </c:pt>
                <c:pt idx="211" formatCode="0.0000000">
                  <c:v>1.1499772618476301</c:v>
                </c:pt>
                <c:pt idx="212" formatCode="0.0000000">
                  <c:v>1.1499772618476301</c:v>
                </c:pt>
                <c:pt idx="213" formatCode="0.0000000">
                  <c:v>1.1499772618476301</c:v>
                </c:pt>
                <c:pt idx="214" formatCode="0.0000000">
                  <c:v>1.1926034036062201</c:v>
                </c:pt>
                <c:pt idx="215" formatCode="0.0000000">
                  <c:v>1.2352295453647999</c:v>
                </c:pt>
                <c:pt idx="216" formatCode="0.0000000">
                  <c:v>1.2352295453647999</c:v>
                </c:pt>
                <c:pt idx="217" formatCode="0.0000000">
                  <c:v>1.32048182888197</c:v>
                </c:pt>
                <c:pt idx="218" formatCode="0.0000000">
                  <c:v>1.32048182888197</c:v>
                </c:pt>
                <c:pt idx="219" formatCode="0.0000000">
                  <c:v>1.3631263916179801</c:v>
                </c:pt>
                <c:pt idx="220" formatCode="0.0000000">
                  <c:v>1.3631263916179801</c:v>
                </c:pt>
                <c:pt idx="221" formatCode="0.0000000">
                  <c:v>1.3631263916179801</c:v>
                </c:pt>
                <c:pt idx="222" formatCode="0.0000000">
                  <c:v>1.3631263916179801</c:v>
                </c:pt>
                <c:pt idx="223" formatCode="0.0000000">
                  <c:v>1.3631263916179801</c:v>
                </c:pt>
                <c:pt idx="224" formatCode="0.0000000">
                  <c:v>1.3631263916179801</c:v>
                </c:pt>
                <c:pt idx="225" formatCode="0.0000000">
                  <c:v>1.3631263916179801</c:v>
                </c:pt>
                <c:pt idx="226" formatCode="0.0000000">
                  <c:v>1.3631263916179801</c:v>
                </c:pt>
                <c:pt idx="227" formatCode="0.0000000">
                  <c:v>1.3631263916179801</c:v>
                </c:pt>
                <c:pt idx="228" formatCode="0.0000000">
                  <c:v>1.4058448297333499</c:v>
                </c:pt>
                <c:pt idx="229" formatCode="0.0000000">
                  <c:v>1.4058448297333499</c:v>
                </c:pt>
                <c:pt idx="230" formatCode="0.0000000">
                  <c:v>1.4058448297333499</c:v>
                </c:pt>
                <c:pt idx="231" formatCode="0.0000000">
                  <c:v>1.4058448297333499</c:v>
                </c:pt>
                <c:pt idx="232" formatCode="0.0000000">
                  <c:v>1.4058448297333499</c:v>
                </c:pt>
                <c:pt idx="233" formatCode="0.0000000">
                  <c:v>1.4058448297333499</c:v>
                </c:pt>
                <c:pt idx="234" formatCode="0.0000000">
                  <c:v>1.4058448297333499</c:v>
                </c:pt>
                <c:pt idx="235" formatCode="0.0000000">
                  <c:v>1.4058448297333499</c:v>
                </c:pt>
                <c:pt idx="236" formatCode="0.0000000">
                  <c:v>1.4058448297333499</c:v>
                </c:pt>
                <c:pt idx="237" formatCode="0.0000000">
                  <c:v>1.4058448297333499</c:v>
                </c:pt>
                <c:pt idx="238" formatCode="0.0000000">
                  <c:v>1.44863743180378</c:v>
                </c:pt>
                <c:pt idx="239" formatCode="0.0000000">
                  <c:v>1.44863743180378</c:v>
                </c:pt>
                <c:pt idx="240" formatCode="0.0000000">
                  <c:v>1.49144862318875</c:v>
                </c:pt>
                <c:pt idx="241" formatCode="0.0000000">
                  <c:v>1.49144862318875</c:v>
                </c:pt>
                <c:pt idx="242" formatCode="0.0000000">
                  <c:v>1.49144862318875</c:v>
                </c:pt>
                <c:pt idx="243" formatCode="0.0000000">
                  <c:v>1.5342970578894</c:v>
                </c:pt>
                <c:pt idx="244" formatCode="0.0000000">
                  <c:v>1.61999392729071</c:v>
                </c:pt>
                <c:pt idx="245" formatCode="0.0000000">
                  <c:v>1.6628423619913699</c:v>
                </c:pt>
                <c:pt idx="246" formatCode="0.0000000">
                  <c:v>1.6628423619913699</c:v>
                </c:pt>
                <c:pt idx="247" formatCode="0.0000000">
                  <c:v>1.6628423619913699</c:v>
                </c:pt>
                <c:pt idx="248" formatCode="0.0000000">
                  <c:v>1.6628423619913699</c:v>
                </c:pt>
                <c:pt idx="249" formatCode="0.0000000">
                  <c:v>1.6628423619913699</c:v>
                </c:pt>
                <c:pt idx="250" formatCode="0.0000000">
                  <c:v>1.7057281699451401</c:v>
                </c:pt>
                <c:pt idx="251" formatCode="0.0000000">
                  <c:v>1.7057281699451401</c:v>
                </c:pt>
                <c:pt idx="252" formatCode="0.0000000">
                  <c:v>1.7486326971516299</c:v>
                </c:pt>
                <c:pt idx="253" formatCode="0.0000000">
                  <c:v>1.7486326971516299</c:v>
                </c:pt>
                <c:pt idx="254" formatCode="0.0000000">
                  <c:v>1.7486326971516299</c:v>
                </c:pt>
                <c:pt idx="255" formatCode="0.0000000">
                  <c:v>1.7486326971516299</c:v>
                </c:pt>
                <c:pt idx="256" formatCode="0.0000000">
                  <c:v>1.7486326971516299</c:v>
                </c:pt>
                <c:pt idx="257" formatCode="0.0000000">
                  <c:v>1.7916122978965401</c:v>
                </c:pt>
                <c:pt idx="258" formatCode="0.0000000">
                  <c:v>1.7916122978965401</c:v>
                </c:pt>
                <c:pt idx="259" formatCode="0.0000000">
                  <c:v>1.83459189864145</c:v>
                </c:pt>
                <c:pt idx="260" formatCode="0.0000000">
                  <c:v>1.83459189864145</c:v>
                </c:pt>
                <c:pt idx="261" formatCode="0.0000000">
                  <c:v>1.83459189864145</c:v>
                </c:pt>
                <c:pt idx="262" formatCode="0.0000000">
                  <c:v>1.83459189864145</c:v>
                </c:pt>
                <c:pt idx="263" formatCode="0.0000000">
                  <c:v>1.83459189864145</c:v>
                </c:pt>
                <c:pt idx="264" formatCode="0.0000000">
                  <c:v>1.87760916774808</c:v>
                </c:pt>
                <c:pt idx="265" formatCode="0.0000000">
                  <c:v>1.87760916774808</c:v>
                </c:pt>
                <c:pt idx="266" formatCode="0.0000000">
                  <c:v>1.92064530407802</c:v>
                </c:pt>
                <c:pt idx="267" formatCode="0.0000000">
                  <c:v>1.92064530407802</c:v>
                </c:pt>
                <c:pt idx="268" formatCode="0.0000000">
                  <c:v>1.92064530407802</c:v>
                </c:pt>
                <c:pt idx="269" formatCode="0.0000000">
                  <c:v>1.96370033247834</c:v>
                </c:pt>
                <c:pt idx="270" formatCode="0.0000000">
                  <c:v>2.0067553608786501</c:v>
                </c:pt>
                <c:pt idx="271" formatCode="0.0000000">
                  <c:v>2.0067553608786501</c:v>
                </c:pt>
                <c:pt idx="272" formatCode="0.0000000">
                  <c:v>2.0498293145661801</c:v>
                </c:pt>
                <c:pt idx="273" formatCode="0.0000000">
                  <c:v>2.0498293145661801</c:v>
                </c:pt>
                <c:pt idx="274" formatCode="0.0000000">
                  <c:v>2.0498293145661801</c:v>
                </c:pt>
                <c:pt idx="275" formatCode="0.0000000">
                  <c:v>2.0498293145661801</c:v>
                </c:pt>
                <c:pt idx="276" formatCode="0.0000000">
                  <c:v>2.0498293145661801</c:v>
                </c:pt>
                <c:pt idx="277" formatCode="0.0000000">
                  <c:v>2.0498293145661801</c:v>
                </c:pt>
                <c:pt idx="278" formatCode="0.0000000">
                  <c:v>2.0498293145661801</c:v>
                </c:pt>
                <c:pt idx="279" formatCode="0.0000000">
                  <c:v>2.0498293145661801</c:v>
                </c:pt>
                <c:pt idx="280" formatCode="0.0000000">
                  <c:v>2.0498293145661801</c:v>
                </c:pt>
                <c:pt idx="281" formatCode="0.0000000">
                  <c:v>2.0498293145661801</c:v>
                </c:pt>
                <c:pt idx="282" formatCode="0.0000000">
                  <c:v>2.0498293145661801</c:v>
                </c:pt>
                <c:pt idx="283" formatCode="0.0000000">
                  <c:v>2.09301722051213</c:v>
                </c:pt>
                <c:pt idx="284" formatCode="0.0000000">
                  <c:v>2.09301722051213</c:v>
                </c:pt>
                <c:pt idx="285" formatCode="0.0000000">
                  <c:v>2.09301722051213</c:v>
                </c:pt>
                <c:pt idx="286" formatCode="0.0000000">
                  <c:v>2.09301722051213</c:v>
                </c:pt>
                <c:pt idx="287" formatCode="0.0000000">
                  <c:v>2.09301722051213</c:v>
                </c:pt>
                <c:pt idx="288" formatCode="0.0000000">
                  <c:v>2.13628146389678</c:v>
                </c:pt>
                <c:pt idx="289" formatCode="0.0000000">
                  <c:v>2.13628146389678</c:v>
                </c:pt>
                <c:pt idx="290" formatCode="0.0000000">
                  <c:v>2.13628146389678</c:v>
                </c:pt>
                <c:pt idx="291" formatCode="0.0000000">
                  <c:v>2.13628146389678</c:v>
                </c:pt>
                <c:pt idx="292" formatCode="0.0000000">
                  <c:v>2.2229248623351299</c:v>
                </c:pt>
                <c:pt idx="293" formatCode="0.0000000">
                  <c:v>2.2229248623351299</c:v>
                </c:pt>
                <c:pt idx="294" formatCode="0.0000000">
                  <c:v>2.2229248623351299</c:v>
                </c:pt>
                <c:pt idx="295" formatCode="0.0000000">
                  <c:v>2.2229248623351299</c:v>
                </c:pt>
                <c:pt idx="296" formatCode="0.0000000">
                  <c:v>2.2229248623351299</c:v>
                </c:pt>
                <c:pt idx="297" formatCode="0.0000000">
                  <c:v>2.2229248623351299</c:v>
                </c:pt>
                <c:pt idx="298" formatCode="0.0000000">
                  <c:v>2.2229248623351299</c:v>
                </c:pt>
                <c:pt idx="299" formatCode="0.0000000">
                  <c:v>2.2229248623351299</c:v>
                </c:pt>
                <c:pt idx="300" formatCode="0.0000000">
                  <c:v>2.2229248623351299</c:v>
                </c:pt>
                <c:pt idx="301" formatCode="0.0000000">
                  <c:v>2.2229248623351299</c:v>
                </c:pt>
                <c:pt idx="302" formatCode="0.0000000">
                  <c:v>2.2229248623351299</c:v>
                </c:pt>
                <c:pt idx="303" formatCode="0.0000000">
                  <c:v>2.2229248623351299</c:v>
                </c:pt>
                <c:pt idx="304" formatCode="0.0000000">
                  <c:v>2.2229248623351299</c:v>
                </c:pt>
                <c:pt idx="305" formatCode="0.0000000">
                  <c:v>2.2229248623351299</c:v>
                </c:pt>
                <c:pt idx="306" formatCode="0.0000000">
                  <c:v>2.2229248623351299</c:v>
                </c:pt>
                <c:pt idx="307" formatCode="0.0000000">
                  <c:v>2.2229248623351299</c:v>
                </c:pt>
                <c:pt idx="308" formatCode="0.0000000">
                  <c:v>2.2229248623351299</c:v>
                </c:pt>
                <c:pt idx="309" formatCode="0.0000000">
                  <c:v>2.2229248623351299</c:v>
                </c:pt>
                <c:pt idx="310" formatCode="0.0000000">
                  <c:v>2.2229248623351299</c:v>
                </c:pt>
                <c:pt idx="311" formatCode="0.0000000">
                  <c:v>2.2229248623351299</c:v>
                </c:pt>
                <c:pt idx="312" formatCode="0.0000000">
                  <c:v>2.2229248623351299</c:v>
                </c:pt>
                <c:pt idx="313" formatCode="0.0000000">
                  <c:v>2.2665948378320802</c:v>
                </c:pt>
                <c:pt idx="314" formatCode="0.0000000">
                  <c:v>2.2665948378320802</c:v>
                </c:pt>
                <c:pt idx="315" formatCode="0.0000000">
                  <c:v>2.2665948378320802</c:v>
                </c:pt>
                <c:pt idx="316" formatCode="0.0000000">
                  <c:v>2.3103038741300002</c:v>
                </c:pt>
                <c:pt idx="317" formatCode="0.0000000">
                  <c:v>2.3103038741300002</c:v>
                </c:pt>
                <c:pt idx="318" formatCode="0.0000000">
                  <c:v>2.3103038741300002</c:v>
                </c:pt>
                <c:pt idx="319" formatCode="0.0000000">
                  <c:v>2.3540520586915301</c:v>
                </c:pt>
                <c:pt idx="320" formatCode="0.0000000">
                  <c:v>2.3540520586915301</c:v>
                </c:pt>
                <c:pt idx="321" formatCode="0.0000000">
                  <c:v>2.44154842781457</c:v>
                </c:pt>
                <c:pt idx="322" formatCode="0.0000000">
                  <c:v>2.44154842781457</c:v>
                </c:pt>
                <c:pt idx="323" formatCode="0.0000000">
                  <c:v>2.44154842781457</c:v>
                </c:pt>
                <c:pt idx="324" formatCode="0.0000000">
                  <c:v>2.44154842781457</c:v>
                </c:pt>
                <c:pt idx="325" formatCode="0.0000000">
                  <c:v>2.44154842781457</c:v>
                </c:pt>
                <c:pt idx="326" formatCode="0.0000000">
                  <c:v>2.44154842781457</c:v>
                </c:pt>
                <c:pt idx="327" formatCode="0.0000000">
                  <c:v>2.44154842781457</c:v>
                </c:pt>
                <c:pt idx="328" formatCode="0.0000000">
                  <c:v>2.44154842781457</c:v>
                </c:pt>
                <c:pt idx="329" formatCode="0.0000000">
                  <c:v>2.44154842781457</c:v>
                </c:pt>
                <c:pt idx="330" formatCode="0.0000000">
                  <c:v>2.44154842781457</c:v>
                </c:pt>
                <c:pt idx="331" formatCode="0.0000000">
                  <c:v>2.44154842781457</c:v>
                </c:pt>
                <c:pt idx="332" formatCode="0.0000000">
                  <c:v>2.44154842781457</c:v>
                </c:pt>
                <c:pt idx="333" formatCode="0.0000000">
                  <c:v>2.44154842781457</c:v>
                </c:pt>
                <c:pt idx="334" formatCode="0.0000000">
                  <c:v>2.44154842781457</c:v>
                </c:pt>
                <c:pt idx="335" formatCode="0.0000000">
                  <c:v>2.5294389247264499</c:v>
                </c:pt>
                <c:pt idx="336" formatCode="0.0000000">
                  <c:v>2.5294389247264499</c:v>
                </c:pt>
                <c:pt idx="337" formatCode="0.0000000">
                  <c:v>2.5294389247264499</c:v>
                </c:pt>
                <c:pt idx="338" formatCode="0.0000000">
                  <c:v>2.5294389247264499</c:v>
                </c:pt>
                <c:pt idx="339" formatCode="0.0000000">
                  <c:v>2.5294389247264499</c:v>
                </c:pt>
                <c:pt idx="340" formatCode="0.0000000">
                  <c:v>2.5294389247264499</c:v>
                </c:pt>
                <c:pt idx="341" formatCode="0.0000000">
                  <c:v>2.5294389247264499</c:v>
                </c:pt>
                <c:pt idx="342" formatCode="0.0000000">
                  <c:v>2.5294389247264499</c:v>
                </c:pt>
                <c:pt idx="343" formatCode="0.0000000">
                  <c:v>2.5734635683918898</c:v>
                </c:pt>
                <c:pt idx="344" formatCode="0.0000000">
                  <c:v>2.5734635683918898</c:v>
                </c:pt>
                <c:pt idx="345" formatCode="0.0000000">
                  <c:v>2.6175081146991199</c:v>
                </c:pt>
                <c:pt idx="346" formatCode="0.0000000">
                  <c:v>2.6175081146991199</c:v>
                </c:pt>
                <c:pt idx="347" formatCode="0.0000000">
                  <c:v>2.6175081146991199</c:v>
                </c:pt>
                <c:pt idx="348" formatCode="0.0000000">
                  <c:v>2.6175081146991199</c:v>
                </c:pt>
                <c:pt idx="349" formatCode="0.0000000">
                  <c:v>2.6175081146991199</c:v>
                </c:pt>
                <c:pt idx="350" formatCode="0.0000000">
                  <c:v>2.6175081146991199</c:v>
                </c:pt>
                <c:pt idx="351" formatCode="0.0000000">
                  <c:v>2.6175081146991199</c:v>
                </c:pt>
                <c:pt idx="352" formatCode="0.0000000">
                  <c:v>2.6175081146991199</c:v>
                </c:pt>
                <c:pt idx="353" formatCode="0.0000000">
                  <c:v>2.6616125041399199</c:v>
                </c:pt>
                <c:pt idx="354" formatCode="0.0000000">
                  <c:v>2.6616125041399199</c:v>
                </c:pt>
                <c:pt idx="355" formatCode="0.0000000">
                  <c:v>2.6616125041399199</c:v>
                </c:pt>
                <c:pt idx="356" formatCode="0.0000000">
                  <c:v>2.7057568975620798</c:v>
                </c:pt>
                <c:pt idx="357" formatCode="0.0000000">
                  <c:v>2.7057568975620798</c:v>
                </c:pt>
                <c:pt idx="358" formatCode="0.0000000">
                  <c:v>2.7057568975620798</c:v>
                </c:pt>
                <c:pt idx="359" formatCode="0.0000000">
                  <c:v>2.7057568975620798</c:v>
                </c:pt>
                <c:pt idx="360" formatCode="0.0000000">
                  <c:v>2.7057568975620798</c:v>
                </c:pt>
                <c:pt idx="361" formatCode="0.0000000">
                  <c:v>2.7057568975620798</c:v>
                </c:pt>
                <c:pt idx="362" formatCode="0.0000000">
                  <c:v>2.7057568975620798</c:v>
                </c:pt>
                <c:pt idx="363" formatCode="0.0000000">
                  <c:v>2.7057568975620798</c:v>
                </c:pt>
                <c:pt idx="364" formatCode="0.0000000">
                  <c:v>2.7057568975620798</c:v>
                </c:pt>
                <c:pt idx="365" formatCode="0.0000000">
                  <c:v>2.7942464319890301</c:v>
                </c:pt>
                <c:pt idx="366" formatCode="0.0000000">
                  <c:v>2.7942464319890301</c:v>
                </c:pt>
                <c:pt idx="367" formatCode="0.0000000">
                  <c:v>2.7942464319890301</c:v>
                </c:pt>
                <c:pt idx="368" formatCode="0.0000000">
                  <c:v>2.83851134709287</c:v>
                </c:pt>
                <c:pt idx="369" formatCode="0.0000000">
                  <c:v>2.83851134709287</c:v>
                </c:pt>
                <c:pt idx="370" formatCode="0.0000000">
                  <c:v>2.83851134709287</c:v>
                </c:pt>
                <c:pt idx="371" formatCode="0.0000000">
                  <c:v>2.8827762621967001</c:v>
                </c:pt>
                <c:pt idx="372" formatCode="0.0000000">
                  <c:v>2.8827762621967001</c:v>
                </c:pt>
                <c:pt idx="373" formatCode="0.0000000">
                  <c:v>2.9270613619403401</c:v>
                </c:pt>
                <c:pt idx="374" formatCode="0.0000000">
                  <c:v>2.9270613619403401</c:v>
                </c:pt>
                <c:pt idx="375" formatCode="0.0000000">
                  <c:v>2.9270613619403401</c:v>
                </c:pt>
                <c:pt idx="376" formatCode="0.0000000">
                  <c:v>2.9270613619403401</c:v>
                </c:pt>
                <c:pt idx="377" formatCode="0.0000000">
                  <c:v>2.97140715391753</c:v>
                </c:pt>
                <c:pt idx="378" formatCode="0.0000000">
                  <c:v>2.97140715391753</c:v>
                </c:pt>
                <c:pt idx="379" formatCode="0.0000000">
                  <c:v>2.97140715391753</c:v>
                </c:pt>
                <c:pt idx="380" formatCode="0.0000000">
                  <c:v>2.97140715391753</c:v>
                </c:pt>
                <c:pt idx="381" formatCode="0.0000000">
                  <c:v>3.0158138325656201</c:v>
                </c:pt>
                <c:pt idx="382" formatCode="0.0000000">
                  <c:v>3.0158138325656201</c:v>
                </c:pt>
                <c:pt idx="383" formatCode="0.0000000">
                  <c:v>3.0158138325656201</c:v>
                </c:pt>
                <c:pt idx="384" formatCode="0.0000000">
                  <c:v>3.0158138325656201</c:v>
                </c:pt>
                <c:pt idx="385" formatCode="0.0000000">
                  <c:v>3.06026121394392</c:v>
                </c:pt>
                <c:pt idx="386" formatCode="0.0000000">
                  <c:v>3.06026121394392</c:v>
                </c:pt>
                <c:pt idx="387" formatCode="0.0000000">
                  <c:v>3.06026121394392</c:v>
                </c:pt>
                <c:pt idx="388" formatCode="0.0000000">
                  <c:v>3.06026121394392</c:v>
                </c:pt>
                <c:pt idx="389" formatCode="0.0000000">
                  <c:v>3.06026121394392</c:v>
                </c:pt>
                <c:pt idx="390" formatCode="0.0000000">
                  <c:v>3.1047493914501398</c:v>
                </c:pt>
                <c:pt idx="391" formatCode="0.0000000">
                  <c:v>3.1047493914501398</c:v>
                </c:pt>
                <c:pt idx="392" formatCode="0.0000000">
                  <c:v>3.1047493914501398</c:v>
                </c:pt>
                <c:pt idx="393" formatCode="0.0000000">
                  <c:v>3.1047493914501398</c:v>
                </c:pt>
                <c:pt idx="394" formatCode="0.0000000">
                  <c:v>3.1047493914501398</c:v>
                </c:pt>
                <c:pt idx="395" formatCode="0.0000000">
                  <c:v>3.1047493914501398</c:v>
                </c:pt>
                <c:pt idx="396" formatCode="0.0000000">
                  <c:v>3.1047493914501398</c:v>
                </c:pt>
                <c:pt idx="397" formatCode="0.0000000">
                  <c:v>3.1047493914501398</c:v>
                </c:pt>
                <c:pt idx="398" formatCode="0.0000000">
                  <c:v>3.1493194239287798</c:v>
                </c:pt>
                <c:pt idx="399" formatCode="0.0000000">
                  <c:v>3.1493194239287798</c:v>
                </c:pt>
                <c:pt idx="400" formatCode="0.0000000">
                  <c:v>3.1493194239287798</c:v>
                </c:pt>
                <c:pt idx="401" formatCode="0.0000000">
                  <c:v>3.1493194239287798</c:v>
                </c:pt>
                <c:pt idx="402" formatCode="0.0000000">
                  <c:v>3.1939305158569602</c:v>
                </c:pt>
                <c:pt idx="403" formatCode="0.0000000">
                  <c:v>3.1939305158569602</c:v>
                </c:pt>
                <c:pt idx="404" formatCode="0.0000000">
                  <c:v>3.1939305158569602</c:v>
                </c:pt>
                <c:pt idx="405" formatCode="0.0000000">
                  <c:v>3.23858276192898</c:v>
                </c:pt>
                <c:pt idx="406" formatCode="0.0000000">
                  <c:v>3.23858276192898</c:v>
                </c:pt>
                <c:pt idx="407" formatCode="0.0000000">
                  <c:v>3.23858276192898</c:v>
                </c:pt>
                <c:pt idx="408" formatCode="0.0000000">
                  <c:v>3.23858276192898</c:v>
                </c:pt>
                <c:pt idx="409" formatCode="0.0000000">
                  <c:v>3.23858276192898</c:v>
                </c:pt>
                <c:pt idx="410" formatCode="0.0000000">
                  <c:v>3.23858276192898</c:v>
                </c:pt>
                <c:pt idx="411" formatCode="0.0000000">
                  <c:v>3.23858276192898</c:v>
                </c:pt>
                <c:pt idx="412" formatCode="0.0000000">
                  <c:v>3.23858276192898</c:v>
                </c:pt>
                <c:pt idx="413" formatCode="0.0000000">
                  <c:v>3.23858276192898</c:v>
                </c:pt>
                <c:pt idx="414" formatCode="0.0000000">
                  <c:v>3.23858276192898</c:v>
                </c:pt>
                <c:pt idx="415" formatCode="0.0000000">
                  <c:v>3.3730358660115201</c:v>
                </c:pt>
                <c:pt idx="416" formatCode="0.0000000">
                  <c:v>3.3730358660115201</c:v>
                </c:pt>
                <c:pt idx="417" formatCode="0.0000000">
                  <c:v>3.3730358660115201</c:v>
                </c:pt>
                <c:pt idx="418" formatCode="0.0000000">
                  <c:v>3.3730358660115201</c:v>
                </c:pt>
                <c:pt idx="419" formatCode="0.0000000">
                  <c:v>3.3730358660115201</c:v>
                </c:pt>
                <c:pt idx="420" formatCode="0.0000000">
                  <c:v>3.3730358660115201</c:v>
                </c:pt>
                <c:pt idx="421" formatCode="#0.000000">
                  <c:v>3.4179160165614499</c:v>
                </c:pt>
                <c:pt idx="422" formatCode="#0.000000">
                  <c:v>3.4179160165614499</c:v>
                </c:pt>
                <c:pt idx="423" formatCode="#0.000000">
                  <c:v>3.4179160165614499</c:v>
                </c:pt>
                <c:pt idx="424" formatCode="#0.000000">
                  <c:v>3.4179160165614499</c:v>
                </c:pt>
                <c:pt idx="425" formatCode="#0.000000">
                  <c:v>3.4179160165614499</c:v>
                </c:pt>
                <c:pt idx="426" formatCode="0.0000000">
                  <c:v>3.4628588197180101</c:v>
                </c:pt>
                <c:pt idx="427" formatCode="0.0000000">
                  <c:v>3.4628588197180101</c:v>
                </c:pt>
                <c:pt idx="428" formatCode="0.0000000">
                  <c:v>3.4628588197180101</c:v>
                </c:pt>
                <c:pt idx="429" formatCode="0.0000000">
                  <c:v>3.4628588197180101</c:v>
                </c:pt>
                <c:pt idx="430" formatCode="0.0000000">
                  <c:v>3.4628588197180101</c:v>
                </c:pt>
                <c:pt idx="431" formatCode="0.0000000">
                  <c:v>3.5078854713879202</c:v>
                </c:pt>
                <c:pt idx="432" formatCode="0.0000000">
                  <c:v>3.5529121230578302</c:v>
                </c:pt>
                <c:pt idx="433" formatCode="0.0000000">
                  <c:v>3.5529121230578302</c:v>
                </c:pt>
                <c:pt idx="434" formatCode="0.0000000">
                  <c:v>3.5529121230578302</c:v>
                </c:pt>
                <c:pt idx="435" formatCode="0.0000000">
                  <c:v>3.5979387747277398</c:v>
                </c:pt>
                <c:pt idx="436" formatCode="0.0000000">
                  <c:v>3.5979387747277398</c:v>
                </c:pt>
                <c:pt idx="437" formatCode="0.0000000">
                  <c:v>3.5979387747277398</c:v>
                </c:pt>
                <c:pt idx="438" formatCode="0.0000000">
                  <c:v>3.5979387747277398</c:v>
                </c:pt>
                <c:pt idx="439" formatCode="0.0000000">
                  <c:v>3.5979387747277398</c:v>
                </c:pt>
                <c:pt idx="440" formatCode="0.0000000">
                  <c:v>3.64302860691916</c:v>
                </c:pt>
                <c:pt idx="441" formatCode="0.0000000">
                  <c:v>3.64302860691916</c:v>
                </c:pt>
                <c:pt idx="442" formatCode="0.0000000">
                  <c:v>3.6881395485825901</c:v>
                </c:pt>
                <c:pt idx="443" formatCode="0.0000000">
                  <c:v>3.6881395485825901</c:v>
                </c:pt>
                <c:pt idx="444" formatCode="0.0000000">
                  <c:v>3.6881395485825901</c:v>
                </c:pt>
                <c:pt idx="445" formatCode="0.0000000">
                  <c:v>3.6881395485825901</c:v>
                </c:pt>
                <c:pt idx="446" formatCode="0.0000000">
                  <c:v>3.6881395485825901</c:v>
                </c:pt>
                <c:pt idx="447" formatCode="#0.000000">
                  <c:v>3.7333139671808202</c:v>
                </c:pt>
                <c:pt idx="448" formatCode="#0.000000">
                  <c:v>3.7333139671808202</c:v>
                </c:pt>
                <c:pt idx="449" formatCode="#0.000000">
                  <c:v>3.7333139671808202</c:v>
                </c:pt>
                <c:pt idx="450" formatCode="#0.000000">
                  <c:v>3.7333139671808202</c:v>
                </c:pt>
                <c:pt idx="451" formatCode="#0.000000">
                  <c:v>3.7333139671808202</c:v>
                </c:pt>
                <c:pt idx="452" formatCode="#0.000000">
                  <c:v>3.7333139671808202</c:v>
                </c:pt>
                <c:pt idx="453" formatCode="0.0000000">
                  <c:v>3.77857334002183</c:v>
                </c:pt>
                <c:pt idx="454" formatCode="0.0000000">
                  <c:v>3.77857334002183</c:v>
                </c:pt>
                <c:pt idx="455" formatCode="0.0000000">
                  <c:v>3.77857334002183</c:v>
                </c:pt>
                <c:pt idx="456" formatCode="0.0000000">
                  <c:v>3.77857334002183</c:v>
                </c:pt>
                <c:pt idx="457" formatCode="0.0000000">
                  <c:v>3.77857334002183</c:v>
                </c:pt>
                <c:pt idx="458" formatCode="0.0000000">
                  <c:v>3.82383271286283</c:v>
                </c:pt>
                <c:pt idx="459" formatCode="0.0000000">
                  <c:v>3.82383271286283</c:v>
                </c:pt>
                <c:pt idx="460" formatCode="0.0000000">
                  <c:v>3.82383271286283</c:v>
                </c:pt>
                <c:pt idx="461" formatCode="0.0000000">
                  <c:v>3.82383271286283</c:v>
                </c:pt>
                <c:pt idx="462" formatCode="0.0000000">
                  <c:v>3.8691560716220801</c:v>
                </c:pt>
                <c:pt idx="463" formatCode="0.0000000">
                  <c:v>3.8691560716220801</c:v>
                </c:pt>
                <c:pt idx="464" formatCode="0.0000000">
                  <c:v>3.8691560716220801</c:v>
                </c:pt>
                <c:pt idx="465" formatCode="0.0000000">
                  <c:v>3.8691560716220801</c:v>
                </c:pt>
                <c:pt idx="466" formatCode="0.0000000">
                  <c:v>3.8691560716220801</c:v>
                </c:pt>
                <c:pt idx="467" formatCode="0.0000000">
                  <c:v>3.8691560716220801</c:v>
                </c:pt>
                <c:pt idx="468" formatCode="0.0000000">
                  <c:v>3.8691560716220801</c:v>
                </c:pt>
                <c:pt idx="469" formatCode="0.0000000">
                  <c:v>3.8691560716220801</c:v>
                </c:pt>
                <c:pt idx="470" formatCode="0.0000000">
                  <c:v>3.8691560716220801</c:v>
                </c:pt>
                <c:pt idx="471" formatCode="#0.000000">
                  <c:v>3.9146080072856102</c:v>
                </c:pt>
                <c:pt idx="472" formatCode="#0.000000">
                  <c:v>3.9146080072856102</c:v>
                </c:pt>
                <c:pt idx="473" formatCode="#0.000000">
                  <c:v>3.9146080072856102</c:v>
                </c:pt>
                <c:pt idx="474" formatCode="#0.000000">
                  <c:v>3.9146080072856102</c:v>
                </c:pt>
                <c:pt idx="475" formatCode="0.0000000">
                  <c:v>3.9601245359415702</c:v>
                </c:pt>
                <c:pt idx="476" formatCode="0.0000000">
                  <c:v>3.9601245359415702</c:v>
                </c:pt>
                <c:pt idx="477" formatCode="0.0000000">
                  <c:v>4.0056626466405101</c:v>
                </c:pt>
                <c:pt idx="478" formatCode="0.0000000">
                  <c:v>4.0056626466405101</c:v>
                </c:pt>
                <c:pt idx="479" formatCode="0.0000000">
                  <c:v>4.0056626466405101</c:v>
                </c:pt>
                <c:pt idx="480" formatCode="0.0000000">
                  <c:v>4.0056626466405101</c:v>
                </c:pt>
                <c:pt idx="481" formatCode="0.0000000">
                  <c:v>4.0056626466405101</c:v>
                </c:pt>
                <c:pt idx="482" formatCode="0.0000000">
                  <c:v>4.0512873316943896</c:v>
                </c:pt>
                <c:pt idx="483" formatCode="0.0000000">
                  <c:v>4.0512873316943896</c:v>
                </c:pt>
                <c:pt idx="484" formatCode="0.0000000">
                  <c:v>4.0512873316943896</c:v>
                </c:pt>
                <c:pt idx="485" formatCode="0.0000000">
                  <c:v>4.0512873316943896</c:v>
                </c:pt>
                <c:pt idx="486" formatCode="0.0000000">
                  <c:v>4.0512873316943896</c:v>
                </c:pt>
                <c:pt idx="487" formatCode="0.0000000">
                  <c:v>4.0512873316943896</c:v>
                </c:pt>
                <c:pt idx="488" formatCode="#0.000000">
                  <c:v>4.09691201674827</c:v>
                </c:pt>
                <c:pt idx="489" formatCode="#0.000000">
                  <c:v>4.09691201674827</c:v>
                </c:pt>
                <c:pt idx="490" formatCode="#0.000000">
                  <c:v>4.09691201674827</c:v>
                </c:pt>
                <c:pt idx="491" formatCode="#0.000000">
                  <c:v>4.09691201674827</c:v>
                </c:pt>
                <c:pt idx="492" formatCode="0.0000000">
                  <c:v>4.14260191097563</c:v>
                </c:pt>
                <c:pt idx="493" formatCode="0.0000000">
                  <c:v>4.14260191097563</c:v>
                </c:pt>
                <c:pt idx="494" formatCode="0.0000000">
                  <c:v>4.14260191097563</c:v>
                </c:pt>
                <c:pt idx="495" formatCode="0.0000000">
                  <c:v>4.1883354024303099</c:v>
                </c:pt>
                <c:pt idx="496" formatCode="0.0000000">
                  <c:v>4.1883354024303099</c:v>
                </c:pt>
                <c:pt idx="497" formatCode="0.0000000">
                  <c:v>4.1883354024303099</c:v>
                </c:pt>
                <c:pt idx="498" formatCode="0.0000000">
                  <c:v>4.2341125952623999</c:v>
                </c:pt>
                <c:pt idx="499" formatCode="0.0000000">
                  <c:v>4.2341125952623999</c:v>
                </c:pt>
                <c:pt idx="500" formatCode="0.0000000">
                  <c:v>4.2341125952623999</c:v>
                </c:pt>
                <c:pt idx="501" formatCode="0.0000000">
                  <c:v>4.2341125952623999</c:v>
                </c:pt>
                <c:pt idx="502" formatCode="0.0000000">
                  <c:v>4.27991168058269</c:v>
                </c:pt>
                <c:pt idx="503" formatCode="0.0000000">
                  <c:v>4.27991168058269</c:v>
                </c:pt>
                <c:pt idx="504" formatCode="0.0000000">
                  <c:v>4.27991168058269</c:v>
                </c:pt>
                <c:pt idx="505" formatCode="0.0000000">
                  <c:v>4.27991168058269</c:v>
                </c:pt>
                <c:pt idx="506" formatCode="0.0000000">
                  <c:v>4.27991168058269</c:v>
                </c:pt>
                <c:pt idx="507" formatCode="0.0000000">
                  <c:v>4.3716415208504698</c:v>
                </c:pt>
                <c:pt idx="508" formatCode="0.0000000">
                  <c:v>4.3716415208504698</c:v>
                </c:pt>
                <c:pt idx="509" formatCode="0.0000000">
                  <c:v>4.4175284491034201</c:v>
                </c:pt>
                <c:pt idx="510" formatCode="0.0000000">
                  <c:v>4.4175284491034201</c:v>
                </c:pt>
                <c:pt idx="511" formatCode="0.0000000">
                  <c:v>4.4175284491034201</c:v>
                </c:pt>
                <c:pt idx="512" formatCode="0.0000000">
                  <c:v>4.4175284491034201</c:v>
                </c:pt>
                <c:pt idx="513" formatCode="0.0000000">
                  <c:v>4.4175284491034201</c:v>
                </c:pt>
                <c:pt idx="514" formatCode="0.0000000">
                  <c:v>4.4175284491034201</c:v>
                </c:pt>
                <c:pt idx="515" formatCode="0.0000000">
                  <c:v>4.4175284491034201</c:v>
                </c:pt>
                <c:pt idx="516" formatCode="0.0000000">
                  <c:v>4.4175284491034201</c:v>
                </c:pt>
                <c:pt idx="517" formatCode="0.0000000">
                  <c:v>4.4175284491034201</c:v>
                </c:pt>
                <c:pt idx="518" formatCode="0.0000000">
                  <c:v>4.4175284491034201</c:v>
                </c:pt>
                <c:pt idx="519" formatCode="0.0000000">
                  <c:v>4.4635701020662699</c:v>
                </c:pt>
                <c:pt idx="520" formatCode="0.0000000">
                  <c:v>4.4635701020662699</c:v>
                </c:pt>
                <c:pt idx="521" formatCode="0.0000000">
                  <c:v>4.4635701020662699</c:v>
                </c:pt>
                <c:pt idx="522" formatCode="0.0000000">
                  <c:v>4.4635701020662699</c:v>
                </c:pt>
                <c:pt idx="523" formatCode="0.0000000">
                  <c:v>4.5096784176540696</c:v>
                </c:pt>
                <c:pt idx="524" formatCode="0.0000000">
                  <c:v>4.5096784176540696</c:v>
                </c:pt>
                <c:pt idx="525" formatCode="0.0000000">
                  <c:v>4.5096784176540696</c:v>
                </c:pt>
                <c:pt idx="526" formatCode="0.0000000">
                  <c:v>4.5558313038707698</c:v>
                </c:pt>
                <c:pt idx="527" formatCode="0.0000000">
                  <c:v>4.5558313038707698</c:v>
                </c:pt>
                <c:pt idx="528" formatCode="0.0000000">
                  <c:v>4.5558313038707698</c:v>
                </c:pt>
                <c:pt idx="529" formatCode="0.0000000">
                  <c:v>4.5558313038707698</c:v>
                </c:pt>
                <c:pt idx="530" formatCode="0.0000000">
                  <c:v>4.5558313038707698</c:v>
                </c:pt>
                <c:pt idx="531" formatCode="0.0000000">
                  <c:v>4.5558313038707698</c:v>
                </c:pt>
                <c:pt idx="532" formatCode="0.0000000">
                  <c:v>4.5558313038707698</c:v>
                </c:pt>
                <c:pt idx="533" formatCode="0.0000000">
                  <c:v>4.5558313038707698</c:v>
                </c:pt>
                <c:pt idx="534" formatCode="0.0000000">
                  <c:v>4.5558313038707698</c:v>
                </c:pt>
                <c:pt idx="535" formatCode="0.0000000">
                  <c:v>4.5558313038707698</c:v>
                </c:pt>
                <c:pt idx="536" formatCode="0.0000000">
                  <c:v>4.5558313038707698</c:v>
                </c:pt>
                <c:pt idx="537" formatCode="0.0000000">
                  <c:v>4.5558313038707698</c:v>
                </c:pt>
                <c:pt idx="538" formatCode="0.0000000">
                  <c:v>4.5558313038707698</c:v>
                </c:pt>
                <c:pt idx="539" formatCode="0.0000000">
                  <c:v>4.5558313038707698</c:v>
                </c:pt>
                <c:pt idx="540" formatCode="0.0000000">
                  <c:v>4.5558313038707698</c:v>
                </c:pt>
                <c:pt idx="541" formatCode="0.0000000">
                  <c:v>4.5558313038707698</c:v>
                </c:pt>
                <c:pt idx="542" formatCode="0.0000000">
                  <c:v>4.5558313038707698</c:v>
                </c:pt>
                <c:pt idx="543" formatCode="0.0000000">
                  <c:v>4.5558313038707698</c:v>
                </c:pt>
                <c:pt idx="544" formatCode="0.0000000">
                  <c:v>4.5558313038707698</c:v>
                </c:pt>
                <c:pt idx="545" formatCode="0.0000000">
                  <c:v>4.5558313038707698</c:v>
                </c:pt>
                <c:pt idx="546" formatCode="0.0000000">
                  <c:v>4.5558313038707698</c:v>
                </c:pt>
                <c:pt idx="547" formatCode="0.0000000">
                  <c:v>4.5558313038707698</c:v>
                </c:pt>
                <c:pt idx="548" formatCode="0.0000000">
                  <c:v>4.5558313038707698</c:v>
                </c:pt>
                <c:pt idx="549" formatCode="0.0000000">
                  <c:v>4.6021859268412104</c:v>
                </c:pt>
                <c:pt idx="550" formatCode="0.0000000">
                  <c:v>4.6485405498116403</c:v>
                </c:pt>
                <c:pt idx="551" formatCode="0.0000000">
                  <c:v>4.6485405498116403</c:v>
                </c:pt>
                <c:pt idx="552" formatCode="0.0000000">
                  <c:v>4.6949177188049296</c:v>
                </c:pt>
                <c:pt idx="553" formatCode="0.0000000">
                  <c:v>4.6949177188049296</c:v>
                </c:pt>
                <c:pt idx="554" formatCode="0.0000000">
                  <c:v>4.7413174667509796</c:v>
                </c:pt>
                <c:pt idx="555" formatCode="0.0000000">
                  <c:v>4.7413174667509796</c:v>
                </c:pt>
                <c:pt idx="556" formatCode="#0.000000">
                  <c:v>4.8341169626431002</c:v>
                </c:pt>
                <c:pt idx="557" formatCode="0.0000000">
                  <c:v>4.8805167105891503</c:v>
                </c:pt>
                <c:pt idx="558" formatCode="0.0000000">
                  <c:v>4.8805167105891503</c:v>
                </c:pt>
                <c:pt idx="559" formatCode="0.0000000">
                  <c:v>4.8805167105891503</c:v>
                </c:pt>
                <c:pt idx="560" formatCode="0.0000000">
                  <c:v>4.8805167105891503</c:v>
                </c:pt>
                <c:pt idx="561" formatCode="0.0000000">
                  <c:v>4.8805167105891503</c:v>
                </c:pt>
                <c:pt idx="562" formatCode="0.0000000">
                  <c:v>4.8805167105891503</c:v>
                </c:pt>
                <c:pt idx="563" formatCode="0.0000000">
                  <c:v>4.9269164585352003</c:v>
                </c:pt>
                <c:pt idx="564" formatCode="0.0000000">
                  <c:v>4.9269164585352003</c:v>
                </c:pt>
                <c:pt idx="565" formatCode="0.0000000">
                  <c:v>4.9269164585352003</c:v>
                </c:pt>
                <c:pt idx="566" formatCode="0.0000000">
                  <c:v>4.9269164585352003</c:v>
                </c:pt>
                <c:pt idx="567" formatCode="0.0000000">
                  <c:v>4.9269164585352003</c:v>
                </c:pt>
                <c:pt idx="568" formatCode="0.0000000">
                  <c:v>4.9269164585352003</c:v>
                </c:pt>
                <c:pt idx="569" formatCode="0.0000000">
                  <c:v>4.9269164585352003</c:v>
                </c:pt>
                <c:pt idx="570" formatCode="0.0000000">
                  <c:v>4.9733615408710401</c:v>
                </c:pt>
                <c:pt idx="571" formatCode="0.0000000">
                  <c:v>4.9733615408710401</c:v>
                </c:pt>
                <c:pt idx="572" formatCode="0.0000000">
                  <c:v>5.0198293347385796</c:v>
                </c:pt>
                <c:pt idx="573" formatCode="0.0000000">
                  <c:v>5.0198293347385796</c:v>
                </c:pt>
                <c:pt idx="574" formatCode="0.0000000">
                  <c:v>5.0198293347385796</c:v>
                </c:pt>
                <c:pt idx="575" formatCode="0.0000000">
                  <c:v>5.0663198734880996</c:v>
                </c:pt>
                <c:pt idx="576" formatCode="0.0000000">
                  <c:v>5.0663198734880996</c:v>
                </c:pt>
                <c:pt idx="577" formatCode="#0.000000">
                  <c:v>5.1593009509871299</c:v>
                </c:pt>
                <c:pt idx="578" formatCode="0.0000000">
                  <c:v>5.2057914897366402</c:v>
                </c:pt>
                <c:pt idx="579" formatCode="0.0000000">
                  <c:v>5.2057914897366402</c:v>
                </c:pt>
                <c:pt idx="580" formatCode="0.0000000">
                  <c:v>5.2057914897366402</c:v>
                </c:pt>
                <c:pt idx="581" formatCode="0.0000000">
                  <c:v>5.2523048403304902</c:v>
                </c:pt>
                <c:pt idx="582" formatCode="0.0000000">
                  <c:v>5.2988181909243401</c:v>
                </c:pt>
                <c:pt idx="583" formatCode="0.0000000">
                  <c:v>5.2988181909243401</c:v>
                </c:pt>
                <c:pt idx="584" formatCode="0.0000000">
                  <c:v>5.2988181909243401</c:v>
                </c:pt>
                <c:pt idx="585" formatCode="0.0000000">
                  <c:v>5.2988181909243401</c:v>
                </c:pt>
                <c:pt idx="586" formatCode="0.0000000">
                  <c:v>5.3454001790252201</c:v>
                </c:pt>
                <c:pt idx="587" formatCode="0.0000000">
                  <c:v>5.3454001790252201</c:v>
                </c:pt>
                <c:pt idx="588" formatCode="0.0000000">
                  <c:v>5.3454001790252201</c:v>
                </c:pt>
                <c:pt idx="589" formatCode="0.0000000">
                  <c:v>5.3454001790252201</c:v>
                </c:pt>
                <c:pt idx="590" formatCode="0.0000000">
                  <c:v>5.3454001790252201</c:v>
                </c:pt>
                <c:pt idx="591" formatCode="0.0000000">
                  <c:v>5.3454001790252201</c:v>
                </c:pt>
                <c:pt idx="592" formatCode="0.0000000">
                  <c:v>5.3454001790252201</c:v>
                </c:pt>
                <c:pt idx="593" formatCode="0.0000000">
                  <c:v>5.3454001790252201</c:v>
                </c:pt>
                <c:pt idx="594" formatCode="0.0000000">
                  <c:v>5.3454001790252201</c:v>
                </c:pt>
                <c:pt idx="595" formatCode="0.0000000">
                  <c:v>5.3454001790252201</c:v>
                </c:pt>
                <c:pt idx="596" formatCode="0.0000000">
                  <c:v>5.3454001790252201</c:v>
                </c:pt>
                <c:pt idx="597" formatCode="0.0000000">
                  <c:v>5.3454001790252201</c:v>
                </c:pt>
                <c:pt idx="598" formatCode="0.0000000">
                  <c:v>5.3454001790252201</c:v>
                </c:pt>
                <c:pt idx="599" formatCode="0.0000000">
                  <c:v>5.3454001790252201</c:v>
                </c:pt>
                <c:pt idx="600" formatCode="0.0000000">
                  <c:v>5.3454001790252201</c:v>
                </c:pt>
                <c:pt idx="601" formatCode="0.0000000">
                  <c:v>5.3454001790252201</c:v>
                </c:pt>
                <c:pt idx="602" formatCode="0.0000000">
                  <c:v>5.3454001790252201</c:v>
                </c:pt>
                <c:pt idx="603" formatCode="0.0000000">
                  <c:v>5.3454001790252201</c:v>
                </c:pt>
                <c:pt idx="604" formatCode="0.0000000">
                  <c:v>5.3922821006799797</c:v>
                </c:pt>
                <c:pt idx="605" formatCode="0.0000000">
                  <c:v>5.3922821006799797</c:v>
                </c:pt>
                <c:pt idx="606" formatCode="0.0000000">
                  <c:v>5.3922821006799797</c:v>
                </c:pt>
                <c:pt idx="607" formatCode="0.0000000">
                  <c:v>5.3922821006799797</c:v>
                </c:pt>
                <c:pt idx="608" formatCode="0.0000000">
                  <c:v>5.3922821006799797</c:v>
                </c:pt>
                <c:pt idx="609" formatCode="0.0000000">
                  <c:v>5.3922821006799797</c:v>
                </c:pt>
                <c:pt idx="610" formatCode="0.0000000">
                  <c:v>5.4392105321776603</c:v>
                </c:pt>
                <c:pt idx="611" formatCode="0.0000000">
                  <c:v>5.4392105321776603</c:v>
                </c:pt>
                <c:pt idx="612" formatCode="0.0000000">
                  <c:v>5.4392105321776603</c:v>
                </c:pt>
                <c:pt idx="613" formatCode="0.0000000">
                  <c:v>5.4392105321776603</c:v>
                </c:pt>
                <c:pt idx="614" formatCode="0.0000000">
                  <c:v>5.4392105321776603</c:v>
                </c:pt>
                <c:pt idx="615" formatCode="0.0000000">
                  <c:v>5.4392105321776603</c:v>
                </c:pt>
                <c:pt idx="616" formatCode="0.0000000">
                  <c:v>5.4392105321776603</c:v>
                </c:pt>
                <c:pt idx="617" formatCode="0.0000000">
                  <c:v>5.4392105321776603</c:v>
                </c:pt>
                <c:pt idx="618" formatCode="0.0000000">
                  <c:v>5.48630255880507</c:v>
                </c:pt>
                <c:pt idx="619" formatCode="0.0000000">
                  <c:v>5.48630255880507</c:v>
                </c:pt>
                <c:pt idx="620" formatCode="0.0000000">
                  <c:v>5.48630255880507</c:v>
                </c:pt>
                <c:pt idx="621" formatCode="0.0000000">
                  <c:v>5.48630255880507</c:v>
                </c:pt>
                <c:pt idx="622" formatCode="0.0000000">
                  <c:v>5.5804866120598797</c:v>
                </c:pt>
                <c:pt idx="623" formatCode="0.0000000">
                  <c:v>5.6275786386872699</c:v>
                </c:pt>
                <c:pt idx="624" formatCode="0.0000000">
                  <c:v>5.6275786386872699</c:v>
                </c:pt>
                <c:pt idx="625" formatCode="0.0000000">
                  <c:v>5.6275786386872699</c:v>
                </c:pt>
                <c:pt idx="626" formatCode="0.0000000">
                  <c:v>5.6275786386872699</c:v>
                </c:pt>
                <c:pt idx="627" formatCode="0.0000000">
                  <c:v>5.6275786386872699</c:v>
                </c:pt>
                <c:pt idx="628" formatCode="0.0000000">
                  <c:v>5.6746941760618697</c:v>
                </c:pt>
                <c:pt idx="629" formatCode="0.0000000">
                  <c:v>5.6746941760618697</c:v>
                </c:pt>
                <c:pt idx="630" formatCode="0.0000000">
                  <c:v>5.7218332594321497</c:v>
                </c:pt>
                <c:pt idx="631" formatCode="0.0000000">
                  <c:v>5.7218332594321497</c:v>
                </c:pt>
                <c:pt idx="632" formatCode="0.0000000">
                  <c:v>5.8161585888374301</c:v>
                </c:pt>
                <c:pt idx="633" formatCode="0.0000000">
                  <c:v>5.8161585888374301</c:v>
                </c:pt>
                <c:pt idx="634" formatCode="0.0000000">
                  <c:v>5.8161585888374301</c:v>
                </c:pt>
                <c:pt idx="635" formatCode="0.0000000">
                  <c:v>5.8633448821296001</c:v>
                </c:pt>
                <c:pt idx="636" formatCode="0.0000000">
                  <c:v>5.8633448821296001</c:v>
                </c:pt>
                <c:pt idx="637" formatCode="0.0000000">
                  <c:v>5.8633448821296001</c:v>
                </c:pt>
                <c:pt idx="638" formatCode="0.0000000">
                  <c:v>5.9105548395608203</c:v>
                </c:pt>
                <c:pt idx="639" formatCode="0.0000000">
                  <c:v>5.9105548395608203</c:v>
                </c:pt>
                <c:pt idx="640" formatCode="0.0000000">
                  <c:v>5.9105548395608203</c:v>
                </c:pt>
                <c:pt idx="641" formatCode="0.0000000">
                  <c:v>5.9105548395608203</c:v>
                </c:pt>
                <c:pt idx="642" formatCode="0.0000000">
                  <c:v>5.9578122203546204</c:v>
                </c:pt>
                <c:pt idx="643" formatCode="0.0000000">
                  <c:v>5.9578122203546204</c:v>
                </c:pt>
                <c:pt idx="644" formatCode="0.0000000">
                  <c:v>5.9578122203546204</c:v>
                </c:pt>
                <c:pt idx="645" formatCode="0.0000000">
                  <c:v>5.9578122203546204</c:v>
                </c:pt>
                <c:pt idx="646" formatCode="0.0000000">
                  <c:v>6.00509336051533</c:v>
                </c:pt>
                <c:pt idx="647" formatCode="0.0000000">
                  <c:v>6.0523745006760299</c:v>
                </c:pt>
                <c:pt idx="648" formatCode="0.0000000">
                  <c:v>6.0996556408367502</c:v>
                </c:pt>
                <c:pt idx="649" formatCode="0.0000000">
                  <c:v>6.0996556408367502</c:v>
                </c:pt>
                <c:pt idx="650" formatCode="0.0000000">
                  <c:v>6.0996556408367502</c:v>
                </c:pt>
                <c:pt idx="651" formatCode="0.0000000">
                  <c:v>6.0996556408367502</c:v>
                </c:pt>
                <c:pt idx="652" formatCode="0.0000000">
                  <c:v>6.0996556408367502</c:v>
                </c:pt>
                <c:pt idx="653" formatCode="0.0000000">
                  <c:v>6.0996556408367502</c:v>
                </c:pt>
                <c:pt idx="654" formatCode="0.0000000">
                  <c:v>6.0996556408367502</c:v>
                </c:pt>
                <c:pt idx="655" formatCode="0.0000000">
                  <c:v>6.0996556408367502</c:v>
                </c:pt>
                <c:pt idx="656" formatCode="0.0000000">
                  <c:v>6.1470322020674004</c:v>
                </c:pt>
                <c:pt idx="657" formatCode="0.0000000">
                  <c:v>6.1470322020674004</c:v>
                </c:pt>
                <c:pt idx="658" formatCode="0.0000000">
                  <c:v>6.1470322020674004</c:v>
                </c:pt>
                <c:pt idx="659" formatCode="0.0000000">
                  <c:v>6.1470322020674004</c:v>
                </c:pt>
                <c:pt idx="660" formatCode="0.0000000">
                  <c:v>6.1470322020674004</c:v>
                </c:pt>
                <c:pt idx="661" formatCode="0.0000000">
                  <c:v>6.1470322020674004</c:v>
                </c:pt>
                <c:pt idx="662" formatCode="0.0000000">
                  <c:v>6.1470322020674004</c:v>
                </c:pt>
                <c:pt idx="663" formatCode="0.0000000">
                  <c:v>6.1470322020674004</c:v>
                </c:pt>
                <c:pt idx="664" formatCode="0.0000000">
                  <c:v>6.1470322020674004</c:v>
                </c:pt>
                <c:pt idx="665" formatCode="0.0000000">
                  <c:v>6.1470322020674004</c:v>
                </c:pt>
                <c:pt idx="666" formatCode="0.0000000">
                  <c:v>6.1470322020674004</c:v>
                </c:pt>
                <c:pt idx="667" formatCode="0.0000000">
                  <c:v>6.1945046187583097</c:v>
                </c:pt>
                <c:pt idx="668" formatCode="0.0000000">
                  <c:v>6.1945046187583097</c:v>
                </c:pt>
                <c:pt idx="669" formatCode="0.0000000">
                  <c:v>6.1945046187583097</c:v>
                </c:pt>
                <c:pt idx="670" formatCode="0.0000000">
                  <c:v>6.1945046187583097</c:v>
                </c:pt>
                <c:pt idx="671" formatCode="0.0000000">
                  <c:v>6.2420010721159001</c:v>
                </c:pt>
                <c:pt idx="672" formatCode="0.0000000">
                  <c:v>6.2420010721159001</c:v>
                </c:pt>
                <c:pt idx="673" formatCode="0.0000000">
                  <c:v>6.2420010721159001</c:v>
                </c:pt>
                <c:pt idx="674" formatCode="0.0000000">
                  <c:v>6.2420010721159001</c:v>
                </c:pt>
                <c:pt idx="675" formatCode="0.0000000">
                  <c:v>6.2420010721159001</c:v>
                </c:pt>
                <c:pt idx="676" formatCode="0.0000000">
                  <c:v>6.2894975254734904</c:v>
                </c:pt>
                <c:pt idx="677" formatCode="0.0000000">
                  <c:v>6.2894975254734904</c:v>
                </c:pt>
                <c:pt idx="678" formatCode="#0.000000">
                  <c:v>6.3369939788310798</c:v>
                </c:pt>
                <c:pt idx="679" formatCode="#0.000000">
                  <c:v>6.3369939788310798</c:v>
                </c:pt>
                <c:pt idx="680" formatCode="#0.000000">
                  <c:v>6.3369939788310798</c:v>
                </c:pt>
                <c:pt idx="681" formatCode="#0.000000">
                  <c:v>6.3369939788310798</c:v>
                </c:pt>
                <c:pt idx="682" formatCode="#0.000000">
                  <c:v>6.3369939788310798</c:v>
                </c:pt>
                <c:pt idx="683" formatCode="#0.000000">
                  <c:v>6.3369939788310798</c:v>
                </c:pt>
                <c:pt idx="684" formatCode="#0.000000">
                  <c:v>6.3369939788310798</c:v>
                </c:pt>
                <c:pt idx="685" formatCode="#0.000000">
                  <c:v>6.3369939788310798</c:v>
                </c:pt>
                <c:pt idx="686" formatCode="#0.000000">
                  <c:v>6.3369939788310798</c:v>
                </c:pt>
                <c:pt idx="687" formatCode="#0.000000">
                  <c:v>6.3369939788310798</c:v>
                </c:pt>
                <c:pt idx="688" formatCode="0.0000000">
                  <c:v>6.3846596307502397</c:v>
                </c:pt>
                <c:pt idx="689" formatCode="0.0000000">
                  <c:v>6.3846596307502397</c:v>
                </c:pt>
                <c:pt idx="690" formatCode="0.0000000">
                  <c:v>6.3846596307502397</c:v>
                </c:pt>
                <c:pt idx="691" formatCode="0.0000000">
                  <c:v>6.3846596307502397</c:v>
                </c:pt>
                <c:pt idx="692" formatCode="0.0000000">
                  <c:v>6.4323495647131699</c:v>
                </c:pt>
                <c:pt idx="693" formatCode="0.0000000">
                  <c:v>6.4323495647131699</c:v>
                </c:pt>
                <c:pt idx="694" formatCode="0.0000000">
                  <c:v>6.48006381786732</c:v>
                </c:pt>
                <c:pt idx="695" formatCode="0.0000000">
                  <c:v>6.48006381786732</c:v>
                </c:pt>
                <c:pt idx="696" formatCode="0.0000000">
                  <c:v>6.48006381786732</c:v>
                </c:pt>
                <c:pt idx="697" formatCode="0.0000000">
                  <c:v>6.5277780710214603</c:v>
                </c:pt>
                <c:pt idx="698" formatCode="0.0000000">
                  <c:v>6.5277780710214603</c:v>
                </c:pt>
                <c:pt idx="699" formatCode="0.0000000">
                  <c:v>6.5755166930485096</c:v>
                </c:pt>
                <c:pt idx="700" formatCode="0.0000000">
                  <c:v>6.5755166930485096</c:v>
                </c:pt>
                <c:pt idx="701" formatCode="0.0000000">
                  <c:v>6.6232797213240504</c:v>
                </c:pt>
                <c:pt idx="702" formatCode="0.0000000">
                  <c:v>6.6232797213240504</c:v>
                </c:pt>
                <c:pt idx="703" formatCode="0.0000000">
                  <c:v>6.6232797213240504</c:v>
                </c:pt>
                <c:pt idx="704" formatCode="0.0000000">
                  <c:v>6.6232797213240504</c:v>
                </c:pt>
                <c:pt idx="705" formatCode="0.0000000">
                  <c:v>6.6232797213240504</c:v>
                </c:pt>
                <c:pt idx="706" formatCode="0.0000000">
                  <c:v>6.6232797213240504</c:v>
                </c:pt>
                <c:pt idx="707" formatCode="0.0000000">
                  <c:v>6.6232797213240504</c:v>
                </c:pt>
                <c:pt idx="708" formatCode="0.0000000">
                  <c:v>6.6232797213240504</c:v>
                </c:pt>
                <c:pt idx="709" formatCode="0.0000000">
                  <c:v>6.6232797213240504</c:v>
                </c:pt>
                <c:pt idx="710" formatCode="0.0000000">
                  <c:v>6.6232797213240504</c:v>
                </c:pt>
                <c:pt idx="711" formatCode="0.0000000">
                  <c:v>6.6232797213240504</c:v>
                </c:pt>
                <c:pt idx="712" formatCode="0.0000000">
                  <c:v>6.6232797213240504</c:v>
                </c:pt>
                <c:pt idx="713" formatCode="0.0000000">
                  <c:v>6.6232797213240504</c:v>
                </c:pt>
                <c:pt idx="714" formatCode="0.0000000">
                  <c:v>6.6711652189028703</c:v>
                </c:pt>
                <c:pt idx="715" formatCode="0.0000000">
                  <c:v>6.7190507164816804</c:v>
                </c:pt>
                <c:pt idx="716" formatCode="0.0000000">
                  <c:v>6.7190507164816804</c:v>
                </c:pt>
                <c:pt idx="717" formatCode="0.0000000">
                  <c:v>6.7190507164816804</c:v>
                </c:pt>
                <c:pt idx="718" formatCode="0.0000000">
                  <c:v>6.7669362140605003</c:v>
                </c:pt>
                <c:pt idx="719" formatCode="0.0000000">
                  <c:v>6.7669362140605003</c:v>
                </c:pt>
                <c:pt idx="720" formatCode="0.0000000">
                  <c:v>6.7669362140605003</c:v>
                </c:pt>
                <c:pt idx="721" formatCode="0.0000000">
                  <c:v>6.7669362140605003</c:v>
                </c:pt>
                <c:pt idx="722" formatCode="0.0000000">
                  <c:v>6.7669362140605003</c:v>
                </c:pt>
                <c:pt idx="723" formatCode="0.0000000">
                  <c:v>6.7669362140605003</c:v>
                </c:pt>
                <c:pt idx="724" formatCode="0.0000000">
                  <c:v>6.7669362140605003</c:v>
                </c:pt>
                <c:pt idx="725" formatCode="0.0000000">
                  <c:v>6.7669362140605003</c:v>
                </c:pt>
                <c:pt idx="726" formatCode="0.0000000">
                  <c:v>6.7669362140605003</c:v>
                </c:pt>
                <c:pt idx="727" formatCode="0.0000000">
                  <c:v>6.7669362140605003</c:v>
                </c:pt>
                <c:pt idx="728" formatCode="#0.000000">
                  <c:v>6.8149450007679802</c:v>
                </c:pt>
                <c:pt idx="729" formatCode="#0.000000">
                  <c:v>6.8149450007679802</c:v>
                </c:pt>
                <c:pt idx="730" formatCode="0.0000000">
                  <c:v>6.8629537874754698</c:v>
                </c:pt>
                <c:pt idx="731" formatCode="0.0000000">
                  <c:v>6.8629537874754698</c:v>
                </c:pt>
                <c:pt idx="732" formatCode="0.0000000">
                  <c:v>6.9109625741829603</c:v>
                </c:pt>
                <c:pt idx="733" formatCode="0.0000000">
                  <c:v>6.9589713608904402</c:v>
                </c:pt>
                <c:pt idx="734" formatCode="0.0000000">
                  <c:v>6.9589713608904402</c:v>
                </c:pt>
                <c:pt idx="735" formatCode="0.0000000">
                  <c:v>6.9589713608904402</c:v>
                </c:pt>
                <c:pt idx="736" formatCode="0.0000000">
                  <c:v>6.9589713608904402</c:v>
                </c:pt>
                <c:pt idx="737" formatCode="0.0000000">
                  <c:v>6.9589713608904402</c:v>
                </c:pt>
                <c:pt idx="738" formatCode="0.0000000">
                  <c:v>6.9589713608904402</c:v>
                </c:pt>
                <c:pt idx="739" formatCode="0.0000000">
                  <c:v>6.9589713608904402</c:v>
                </c:pt>
                <c:pt idx="740" formatCode="0.0000000">
                  <c:v>6.9589713608904402</c:v>
                </c:pt>
                <c:pt idx="741" formatCode="0.0000000">
                  <c:v>6.9589713608904402</c:v>
                </c:pt>
                <c:pt idx="742" formatCode="0.0000000">
                  <c:v>6.9589713608904402</c:v>
                </c:pt>
                <c:pt idx="743" formatCode="0.0000000">
                  <c:v>6.9589713608904402</c:v>
                </c:pt>
                <c:pt idx="744" formatCode="0.0000000">
                  <c:v>7.00707944188275</c:v>
                </c:pt>
                <c:pt idx="745" formatCode="0.0000000">
                  <c:v>7.00707944188275</c:v>
                </c:pt>
                <c:pt idx="746" formatCode="0.0000000">
                  <c:v>7.00707944188275</c:v>
                </c:pt>
                <c:pt idx="747" formatCode="0.0000000">
                  <c:v>7.00707944188275</c:v>
                </c:pt>
                <c:pt idx="748" formatCode="0.0000000">
                  <c:v>7.00707944188275</c:v>
                </c:pt>
                <c:pt idx="749" formatCode="0.0000000">
                  <c:v>7.00707944188275</c:v>
                </c:pt>
                <c:pt idx="750" formatCode="0.0000000">
                  <c:v>7.00707944188275</c:v>
                </c:pt>
                <c:pt idx="751" formatCode="0.0000000">
                  <c:v>7.00707944188275</c:v>
                </c:pt>
                <c:pt idx="752" formatCode="0.0000000">
                  <c:v>7.00707944188275</c:v>
                </c:pt>
                <c:pt idx="753" formatCode="0.0000000">
                  <c:v>7.00707944188275</c:v>
                </c:pt>
                <c:pt idx="754" formatCode="0.0000000">
                  <c:v>7.00707944188275</c:v>
                </c:pt>
                <c:pt idx="755" formatCode="0.0000000">
                  <c:v>7.00707944188275</c:v>
                </c:pt>
                <c:pt idx="756" formatCode="0.0000000">
                  <c:v>7.0552623022755601</c:v>
                </c:pt>
                <c:pt idx="757" formatCode="0.0000000">
                  <c:v>7.0552623022755601</c:v>
                </c:pt>
                <c:pt idx="758" formatCode="0.0000000">
                  <c:v>7.0552623022755601</c:v>
                </c:pt>
                <c:pt idx="759" formatCode="0.0000000">
                  <c:v>7.0552623022755601</c:v>
                </c:pt>
                <c:pt idx="760" formatCode="0.0000000">
                  <c:v>7.0552623022755601</c:v>
                </c:pt>
                <c:pt idx="761" formatCode="0.0000000">
                  <c:v>7.0552623022755601</c:v>
                </c:pt>
                <c:pt idx="762" formatCode="0.0000000">
                  <c:v>7.1518784537284903</c:v>
                </c:pt>
                <c:pt idx="763" formatCode="0.0000000">
                  <c:v>7.1518784537284903</c:v>
                </c:pt>
                <c:pt idx="764" formatCode="0.0000000">
                  <c:v>7.1518784537284903</c:v>
                </c:pt>
                <c:pt idx="765" formatCode="0.0000000">
                  <c:v>7.2002116768134901</c:v>
                </c:pt>
                <c:pt idx="766" formatCode="0.0000000">
                  <c:v>7.2002116768134901</c:v>
                </c:pt>
                <c:pt idx="767" formatCode="0.0000000">
                  <c:v>7.2002116768134901</c:v>
                </c:pt>
                <c:pt idx="768" formatCode="0.0000000">
                  <c:v>7.2002116768134901</c:v>
                </c:pt>
                <c:pt idx="769" formatCode="0.0000000">
                  <c:v>7.2002116768134901</c:v>
                </c:pt>
                <c:pt idx="770" formatCode="0.0000000">
                  <c:v>7.2002116768134901</c:v>
                </c:pt>
                <c:pt idx="771" formatCode="0.0000000">
                  <c:v>7.2002116768134901</c:v>
                </c:pt>
                <c:pt idx="772" formatCode="0.0000000">
                  <c:v>7.2002116768134901</c:v>
                </c:pt>
                <c:pt idx="773" formatCode="0.0000000">
                  <c:v>7.2002116768134901</c:v>
                </c:pt>
                <c:pt idx="774" formatCode="0.0000000">
                  <c:v>7.2486458043308</c:v>
                </c:pt>
                <c:pt idx="775" formatCode="0.0000000">
                  <c:v>7.2486458043308</c:v>
                </c:pt>
                <c:pt idx="776" formatCode="0.0000000">
                  <c:v>7.2970799318481303</c:v>
                </c:pt>
                <c:pt idx="777" formatCode="0.0000000">
                  <c:v>7.2970799318481303</c:v>
                </c:pt>
                <c:pt idx="778" formatCode="0.0000000">
                  <c:v>7.2970799318481303</c:v>
                </c:pt>
                <c:pt idx="779" formatCode="0.0000000">
                  <c:v>7.2970799318481303</c:v>
                </c:pt>
                <c:pt idx="780" formatCode="0.0000000">
                  <c:v>7.2970799318481303</c:v>
                </c:pt>
                <c:pt idx="781" formatCode="0.0000000">
                  <c:v>7.2970799318481303</c:v>
                </c:pt>
                <c:pt idx="782" formatCode="0.0000000">
                  <c:v>7.2970799318481303</c:v>
                </c:pt>
                <c:pt idx="783" formatCode="0.0000000">
                  <c:v>7.2970799318481303</c:v>
                </c:pt>
                <c:pt idx="784" formatCode="0.0000000">
                  <c:v>7.2970799318481303</c:v>
                </c:pt>
                <c:pt idx="785" formatCode="0.0000000">
                  <c:v>7.2970799318481303</c:v>
                </c:pt>
                <c:pt idx="786" formatCode="0.0000000">
                  <c:v>7.2970799318481303</c:v>
                </c:pt>
                <c:pt idx="787" formatCode="0.0000000">
                  <c:v>7.2970799318481303</c:v>
                </c:pt>
                <c:pt idx="788" formatCode="0.0000000">
                  <c:v>7.2970799318481303</c:v>
                </c:pt>
                <c:pt idx="789" formatCode="0.0000000">
                  <c:v>7.2970799318481303</c:v>
                </c:pt>
                <c:pt idx="790" formatCode="0.0000000">
                  <c:v>7.2970799318481303</c:v>
                </c:pt>
                <c:pt idx="791" formatCode="0.0000000">
                  <c:v>7.2970799318481303</c:v>
                </c:pt>
                <c:pt idx="792" formatCode="0.0000000">
                  <c:v>7.2970799318481303</c:v>
                </c:pt>
                <c:pt idx="793" formatCode="0.0000000">
                  <c:v>7.2970799318481303</c:v>
                </c:pt>
                <c:pt idx="794" formatCode="0.0000000">
                  <c:v>7.2970799318481303</c:v>
                </c:pt>
                <c:pt idx="795" formatCode="0.0000000">
                  <c:v>7.2970799318481303</c:v>
                </c:pt>
                <c:pt idx="796" formatCode="0.0000000">
                  <c:v>7.2970799318481303</c:v>
                </c:pt>
                <c:pt idx="797" formatCode="0.0000000">
                  <c:v>7.3456918458849199</c:v>
                </c:pt>
                <c:pt idx="798" formatCode="0.0000000">
                  <c:v>7.3456918458849199</c:v>
                </c:pt>
                <c:pt idx="799" formatCode="0.0000000">
                  <c:v>7.3456918458849199</c:v>
                </c:pt>
                <c:pt idx="800" formatCode="0.0000000">
                  <c:v>7.3456918458849199</c:v>
                </c:pt>
                <c:pt idx="801" formatCode="0.0000000">
                  <c:v>7.3456918458849199</c:v>
                </c:pt>
                <c:pt idx="802" formatCode="0.0000000">
                  <c:v>7.3456918458849199</c:v>
                </c:pt>
                <c:pt idx="803" formatCode="0.0000000">
                  <c:v>7.3456918458849199</c:v>
                </c:pt>
                <c:pt idx="804" formatCode="0.0000000">
                  <c:v>7.3456918458849199</c:v>
                </c:pt>
                <c:pt idx="805" formatCode="0.0000000">
                  <c:v>7.39435482285662</c:v>
                </c:pt>
                <c:pt idx="806" formatCode="0.0000000">
                  <c:v>7.39435482285662</c:v>
                </c:pt>
                <c:pt idx="807" formatCode="0.0000000">
                  <c:v>7.39435482285662</c:v>
                </c:pt>
                <c:pt idx="808" formatCode="0.0000000">
                  <c:v>7.4430177998283096</c:v>
                </c:pt>
                <c:pt idx="809" formatCode="0.0000000">
                  <c:v>7.4430177998283096</c:v>
                </c:pt>
                <c:pt idx="810" formatCode="0.0000000">
                  <c:v>7.4430177998283096</c:v>
                </c:pt>
                <c:pt idx="811" formatCode="0.0000000">
                  <c:v>7.4430177998283096</c:v>
                </c:pt>
                <c:pt idx="812" formatCode="0.0000000">
                  <c:v>7.4917063754202102</c:v>
                </c:pt>
                <c:pt idx="813" formatCode="0.0000000">
                  <c:v>7.4917063754202102</c:v>
                </c:pt>
                <c:pt idx="814" formatCode="0.0000000">
                  <c:v>7.4917063754202102</c:v>
                </c:pt>
                <c:pt idx="815" formatCode="0.0000000">
                  <c:v>7.4917063754202102</c:v>
                </c:pt>
                <c:pt idx="816" formatCode="0.0000000">
                  <c:v>7.5404719492866104</c:v>
                </c:pt>
                <c:pt idx="817" formatCode="0.0000000">
                  <c:v>7.5404719492866104</c:v>
                </c:pt>
                <c:pt idx="818" formatCode="0.0000000">
                  <c:v>7.5404719492866104</c:v>
                </c:pt>
                <c:pt idx="819" formatCode="0.0000000">
                  <c:v>7.5404719492866104</c:v>
                </c:pt>
                <c:pt idx="820" formatCode="0.0000000">
                  <c:v>7.5404719492866104</c:v>
                </c:pt>
                <c:pt idx="821" formatCode="0.0000000">
                  <c:v>7.5404719492866104</c:v>
                </c:pt>
                <c:pt idx="822" formatCode="0.0000000">
                  <c:v>7.5404719492866104</c:v>
                </c:pt>
                <c:pt idx="823" formatCode="0.0000000">
                  <c:v>7.5404719492866104</c:v>
                </c:pt>
                <c:pt idx="824" formatCode="0.0000000">
                  <c:v>7.5404719492866104</c:v>
                </c:pt>
                <c:pt idx="825" formatCode="0.0000000">
                  <c:v>7.5894182320027097</c:v>
                </c:pt>
                <c:pt idx="826" formatCode="0.0000000">
                  <c:v>7.5894182320027097</c:v>
                </c:pt>
                <c:pt idx="827" formatCode="0.0000000">
                  <c:v>7.5894182320027097</c:v>
                </c:pt>
                <c:pt idx="828" formatCode="0.0000000">
                  <c:v>7.5894182320027097</c:v>
                </c:pt>
                <c:pt idx="829" formatCode="0.0000000">
                  <c:v>7.5894182320027097</c:v>
                </c:pt>
                <c:pt idx="830" formatCode="0.0000000">
                  <c:v>7.5894182320027097</c:v>
                </c:pt>
                <c:pt idx="831" formatCode="0.0000000">
                  <c:v>7.6384424133120001</c:v>
                </c:pt>
                <c:pt idx="832" formatCode="0.0000000">
                  <c:v>7.6384424133120001</c:v>
                </c:pt>
                <c:pt idx="833" formatCode="0.0000000">
                  <c:v>7.6384424133120001</c:v>
                </c:pt>
                <c:pt idx="834" formatCode="0.0000000">
                  <c:v>7.68751869258229</c:v>
                </c:pt>
                <c:pt idx="835" formatCode="0.0000000">
                  <c:v>7.68751869258229</c:v>
                </c:pt>
                <c:pt idx="836" formatCode="0.0000000">
                  <c:v>7.68751869258229</c:v>
                </c:pt>
                <c:pt idx="837" formatCode="0.0000000">
                  <c:v>7.68751869258229</c:v>
                </c:pt>
                <c:pt idx="838" formatCode="0.0000000">
                  <c:v>7.68751869258229</c:v>
                </c:pt>
                <c:pt idx="839" formatCode="0.0000000">
                  <c:v>7.68751869258229</c:v>
                </c:pt>
                <c:pt idx="840" formatCode="0.0000000">
                  <c:v>7.68751869258229</c:v>
                </c:pt>
                <c:pt idx="841" formatCode="0.0000000">
                  <c:v>7.68751869258229</c:v>
                </c:pt>
                <c:pt idx="842" formatCode="0.0000000">
                  <c:v>7.7366733684648299</c:v>
                </c:pt>
                <c:pt idx="843" formatCode="0.0000000">
                  <c:v>7.7366733684648299</c:v>
                </c:pt>
                <c:pt idx="844" formatCode="0.0000000">
                  <c:v>7.7366733684648299</c:v>
                </c:pt>
                <c:pt idx="845" formatCode="0.0000000">
                  <c:v>7.7858542462002003</c:v>
                </c:pt>
                <c:pt idx="846" formatCode="0.0000000">
                  <c:v>7.7858542462002003</c:v>
                </c:pt>
                <c:pt idx="847" formatCode="0.0000000">
                  <c:v>7.7858542462002003</c:v>
                </c:pt>
                <c:pt idx="848" formatCode="0.0000000">
                  <c:v>7.7858542462002003</c:v>
                </c:pt>
                <c:pt idx="849" formatCode="0.0000000">
                  <c:v>7.8351139394447502</c:v>
                </c:pt>
                <c:pt idx="850" formatCode="0.0000000">
                  <c:v>7.8351139394447502</c:v>
                </c:pt>
                <c:pt idx="851" formatCode="0.0000000">
                  <c:v>7.8351139394447502</c:v>
                </c:pt>
                <c:pt idx="852" formatCode="0.0000000">
                  <c:v>7.8351139394447502</c:v>
                </c:pt>
                <c:pt idx="853" formatCode="0.0000000">
                  <c:v>7.8351139394447502</c:v>
                </c:pt>
                <c:pt idx="854" formatCode="0.0000000">
                  <c:v>7.8351139394447502</c:v>
                </c:pt>
                <c:pt idx="855" formatCode="0.0000000">
                  <c:v>7.8351139394447502</c:v>
                </c:pt>
                <c:pt idx="856" formatCode="0.0000000">
                  <c:v>7.8351139394447502</c:v>
                </c:pt>
                <c:pt idx="857" formatCode="0.0000000">
                  <c:v>7.8844263450416303</c:v>
                </c:pt>
                <c:pt idx="858" formatCode="0.0000000">
                  <c:v>7.8844263450416303</c:v>
                </c:pt>
                <c:pt idx="859" formatCode="0.0000000">
                  <c:v>7.9337651632821</c:v>
                </c:pt>
                <c:pt idx="860" formatCode="0.0000000">
                  <c:v>8.0324427997630394</c:v>
                </c:pt>
                <c:pt idx="861" formatCode="0.0000000">
                  <c:v>8.0324427997630394</c:v>
                </c:pt>
                <c:pt idx="862" formatCode="0.0000000">
                  <c:v>8.0324427997630394</c:v>
                </c:pt>
                <c:pt idx="863" formatCode="0.0000000">
                  <c:v>8.0818081015345093</c:v>
                </c:pt>
                <c:pt idx="864" formatCode="0.0000000">
                  <c:v>8.1311734033059704</c:v>
                </c:pt>
                <c:pt idx="865" formatCode="0.0000000">
                  <c:v>8.1311734033059704</c:v>
                </c:pt>
                <c:pt idx="866" formatCode="0.0000000">
                  <c:v>8.1311734033059704</c:v>
                </c:pt>
                <c:pt idx="867" formatCode="0.0000000">
                  <c:v>8.1311734033059704</c:v>
                </c:pt>
                <c:pt idx="868" formatCode="0.0000000">
                  <c:v>8.1311734033059704</c:v>
                </c:pt>
                <c:pt idx="869" formatCode="0.0000000">
                  <c:v>8.1311734033059704</c:v>
                </c:pt>
                <c:pt idx="870" formatCode="0.0000000">
                  <c:v>8.1311734033059704</c:v>
                </c:pt>
                <c:pt idx="871" formatCode="0.0000000">
                  <c:v>8.1311734033059704</c:v>
                </c:pt>
                <c:pt idx="872" formatCode="0.0000000">
                  <c:v>8.1311734033059704</c:v>
                </c:pt>
                <c:pt idx="873" formatCode="0.0000000">
                  <c:v>8.1311734033059704</c:v>
                </c:pt>
                <c:pt idx="874" formatCode="0.0000000">
                  <c:v>8.1311734033059704</c:v>
                </c:pt>
                <c:pt idx="875" formatCode="0.0000000">
                  <c:v>8.1311734033059704</c:v>
                </c:pt>
                <c:pt idx="876" formatCode="0.0000000">
                  <c:v>8.1311734033059704</c:v>
                </c:pt>
                <c:pt idx="877" formatCode="0.0000000">
                  <c:v>8.1311734033059704</c:v>
                </c:pt>
                <c:pt idx="878" formatCode="0.0000000">
                  <c:v>8.1311734033059704</c:v>
                </c:pt>
                <c:pt idx="879" formatCode="0.0000000">
                  <c:v>8.1311734033059704</c:v>
                </c:pt>
                <c:pt idx="880" formatCode="0.0000000">
                  <c:v>8.1311734033059704</c:v>
                </c:pt>
                <c:pt idx="881" formatCode="0.0000000">
                  <c:v>8.1808322284933706</c:v>
                </c:pt>
                <c:pt idx="882" formatCode="0.0000000">
                  <c:v>8.1808322284933706</c:v>
                </c:pt>
                <c:pt idx="883" formatCode="0.0000000">
                  <c:v>8.1808322284933706</c:v>
                </c:pt>
                <c:pt idx="884" formatCode="0.0000000">
                  <c:v>8.1808322284933706</c:v>
                </c:pt>
                <c:pt idx="885" formatCode="0.0000000">
                  <c:v>8.2305448260957004</c:v>
                </c:pt>
                <c:pt idx="886" formatCode="0.0000000">
                  <c:v>8.2305448260957004</c:v>
                </c:pt>
                <c:pt idx="887" formatCode="0.0000000">
                  <c:v>8.2305448260957004</c:v>
                </c:pt>
                <c:pt idx="888" formatCode="0.0000000">
                  <c:v>8.2305448260957004</c:v>
                </c:pt>
                <c:pt idx="889" formatCode="0.0000000">
                  <c:v>8.2305448260957004</c:v>
                </c:pt>
                <c:pt idx="890" formatCode="0.0000000">
                  <c:v>8.2305448260957004</c:v>
                </c:pt>
                <c:pt idx="891" formatCode="0.0000000">
                  <c:v>8.2305448260957004</c:v>
                </c:pt>
                <c:pt idx="892" formatCode="0.0000000">
                  <c:v>8.2305448260957004</c:v>
                </c:pt>
                <c:pt idx="893" formatCode="0.0000000">
                  <c:v>8.2305448260957004</c:v>
                </c:pt>
                <c:pt idx="894" formatCode="0.0000000">
                  <c:v>8.2305448260957004</c:v>
                </c:pt>
                <c:pt idx="895" formatCode="0.0000000">
                  <c:v>8.2305448260957004</c:v>
                </c:pt>
                <c:pt idx="896" formatCode="0.0000000">
                  <c:v>8.2803924389006394</c:v>
                </c:pt>
                <c:pt idx="897" formatCode="0.0000000">
                  <c:v>8.2803924389006394</c:v>
                </c:pt>
                <c:pt idx="898" formatCode="0.0000000">
                  <c:v>8.2803924389006394</c:v>
                </c:pt>
                <c:pt idx="899" formatCode="0.0000000">
                  <c:v>8.2803924389006394</c:v>
                </c:pt>
                <c:pt idx="900" formatCode="0.0000000">
                  <c:v>8.2803924389006394</c:v>
                </c:pt>
                <c:pt idx="901" formatCode="0.0000000">
                  <c:v>8.2803924389006394</c:v>
                </c:pt>
                <c:pt idx="902" formatCode="0.0000000">
                  <c:v>8.2803924389006394</c:v>
                </c:pt>
                <c:pt idx="903" formatCode="0.0000000">
                  <c:v>8.2803924389006394</c:v>
                </c:pt>
                <c:pt idx="904" formatCode="0.0000000">
                  <c:v>8.2803924389006394</c:v>
                </c:pt>
                <c:pt idx="905" formatCode="0.0000000">
                  <c:v>8.3302942928511801</c:v>
                </c:pt>
                <c:pt idx="906" formatCode="0.0000000">
                  <c:v>8.3302942928511801</c:v>
                </c:pt>
                <c:pt idx="907" formatCode="0.0000000">
                  <c:v>8.3802233264607509</c:v>
                </c:pt>
                <c:pt idx="908" formatCode="0.0000000">
                  <c:v>8.4800813936798605</c:v>
                </c:pt>
                <c:pt idx="909" formatCode="0.0000000">
                  <c:v>8.5300104272894295</c:v>
                </c:pt>
                <c:pt idx="910" formatCode="0.0000000">
                  <c:v>8.5300104272894295</c:v>
                </c:pt>
                <c:pt idx="911" formatCode="0.0000000">
                  <c:v>8.5300104272894295</c:v>
                </c:pt>
                <c:pt idx="912" formatCode="0.0000000">
                  <c:v>8.5300104272894295</c:v>
                </c:pt>
                <c:pt idx="913" formatCode="0.0000000">
                  <c:v>8.5300104272894295</c:v>
                </c:pt>
                <c:pt idx="914" formatCode="0.0000000">
                  <c:v>8.5300104272894295</c:v>
                </c:pt>
                <c:pt idx="915" formatCode="0.0000000">
                  <c:v>8.5300104272894295</c:v>
                </c:pt>
                <c:pt idx="916" formatCode="0.0000000">
                  <c:v>8.5300104272894295</c:v>
                </c:pt>
                <c:pt idx="917" formatCode="0.0000000">
                  <c:v>8.5300104272894295</c:v>
                </c:pt>
                <c:pt idx="918" formatCode="0.0000000">
                  <c:v>8.5300104272894295</c:v>
                </c:pt>
                <c:pt idx="919" formatCode="0.0000000">
                  <c:v>8.5300104272894295</c:v>
                </c:pt>
                <c:pt idx="920" formatCode="0.0000000">
                  <c:v>8.5300104272894295</c:v>
                </c:pt>
                <c:pt idx="921" formatCode="0.0000000">
                  <c:v>8.5300104272894295</c:v>
                </c:pt>
                <c:pt idx="922" formatCode="0.0000000">
                  <c:v>8.5300104272894295</c:v>
                </c:pt>
                <c:pt idx="923" formatCode="0.0000000">
                  <c:v>8.5300104272894295</c:v>
                </c:pt>
                <c:pt idx="924" formatCode="0.0000000">
                  <c:v>8.5300104272894295</c:v>
                </c:pt>
                <c:pt idx="925" formatCode="0.0000000">
                  <c:v>8.5300104272894295</c:v>
                </c:pt>
                <c:pt idx="926" formatCode="0.0000000">
                  <c:v>8.5300104272894295</c:v>
                </c:pt>
                <c:pt idx="927" formatCode="0.0000000">
                  <c:v>8.5802962929148894</c:v>
                </c:pt>
                <c:pt idx="928" formatCode="0.0000000">
                  <c:v>8.5802962929148894</c:v>
                </c:pt>
                <c:pt idx="929" formatCode="0.0000000">
                  <c:v>8.5802962929148894</c:v>
                </c:pt>
                <c:pt idx="930" formatCode="0.0000000">
                  <c:v>8.5802962929148894</c:v>
                </c:pt>
                <c:pt idx="931" formatCode="0.0000000">
                  <c:v>8.5802962929148894</c:v>
                </c:pt>
                <c:pt idx="932" formatCode="0.0000000">
                  <c:v>8.5802962929148894</c:v>
                </c:pt>
                <c:pt idx="933" formatCode="0.0000000">
                  <c:v>8.5802962929148894</c:v>
                </c:pt>
                <c:pt idx="934" formatCode="0.0000000">
                  <c:v>8.5802962929148894</c:v>
                </c:pt>
                <c:pt idx="935" formatCode="0.0000000">
                  <c:v>8.5802962929148894</c:v>
                </c:pt>
                <c:pt idx="936" formatCode="0.0000000">
                  <c:v>8.5802962929148894</c:v>
                </c:pt>
                <c:pt idx="937" formatCode="0.0000000">
                  <c:v>8.5802962929148894</c:v>
                </c:pt>
                <c:pt idx="938" formatCode="0.0000000">
                  <c:v>8.5802962929148894</c:v>
                </c:pt>
                <c:pt idx="939" formatCode="0.0000000">
                  <c:v>8.5802962929148894</c:v>
                </c:pt>
                <c:pt idx="940" formatCode="0.0000000">
                  <c:v>8.5802962929148894</c:v>
                </c:pt>
                <c:pt idx="941" formatCode="0.0000000">
                  <c:v>8.5802962929148894</c:v>
                </c:pt>
                <c:pt idx="942" formatCode="0.0000000">
                  <c:v>8.5802962929148894</c:v>
                </c:pt>
                <c:pt idx="943" formatCode="0.0000000">
                  <c:v>8.5802962929148894</c:v>
                </c:pt>
                <c:pt idx="944" formatCode="0.0000000">
                  <c:v>8.5802962929148894</c:v>
                </c:pt>
                <c:pt idx="945" formatCode="0.0000000">
                  <c:v>8.5802962929148894</c:v>
                </c:pt>
                <c:pt idx="946" formatCode="0.0000000">
                  <c:v>8.5802962929148894</c:v>
                </c:pt>
                <c:pt idx="947" formatCode="0.0000000">
                  <c:v>8.5802962929148894</c:v>
                </c:pt>
                <c:pt idx="948" formatCode="0.0000000">
                  <c:v>8.5802962929148894</c:v>
                </c:pt>
                <c:pt idx="949" formatCode="0.0000000">
                  <c:v>8.5802962929148894</c:v>
                </c:pt>
                <c:pt idx="950" formatCode="0.0000000">
                  <c:v>8.5802962929148894</c:v>
                </c:pt>
                <c:pt idx="951" formatCode="0.0000000">
                  <c:v>8.5802962929148894</c:v>
                </c:pt>
                <c:pt idx="952" formatCode="0.0000000">
                  <c:v>8.5802962929148894</c:v>
                </c:pt>
                <c:pt idx="953" formatCode="0.0000000">
                  <c:v>8.5802962929148894</c:v>
                </c:pt>
                <c:pt idx="954" formatCode="0.0000000">
                  <c:v>8.5802962929148894</c:v>
                </c:pt>
                <c:pt idx="955" formatCode="0.0000000">
                  <c:v>8.5802962929148894</c:v>
                </c:pt>
                <c:pt idx="956" formatCode="0.0000000">
                  <c:v>8.5802962929148894</c:v>
                </c:pt>
                <c:pt idx="957" formatCode="0.0000000">
                  <c:v>8.5802962929148894</c:v>
                </c:pt>
                <c:pt idx="958" formatCode="0.0000000">
                  <c:v>8.7324933579100392</c:v>
                </c:pt>
                <c:pt idx="959" formatCode="0.0000000">
                  <c:v>8.7324933579100392</c:v>
                </c:pt>
                <c:pt idx="960" formatCode="0.0000000">
                  <c:v>8.7324933579100392</c:v>
                </c:pt>
                <c:pt idx="961" formatCode="0.0000000">
                  <c:v>8.7324933579100392</c:v>
                </c:pt>
                <c:pt idx="962" formatCode="0.0000000">
                  <c:v>8.7324933579100392</c:v>
                </c:pt>
                <c:pt idx="963" formatCode="0.0000000">
                  <c:v>8.7324933579100392</c:v>
                </c:pt>
                <c:pt idx="964" formatCode="0.0000000">
                  <c:v>8.7324933579100392</c:v>
                </c:pt>
                <c:pt idx="965" formatCode="0.0000000">
                  <c:v>8.7324933579100392</c:v>
                </c:pt>
                <c:pt idx="966" formatCode="0.0000000">
                  <c:v>8.7324933579100392</c:v>
                </c:pt>
                <c:pt idx="967" formatCode="0.0000000">
                  <c:v>8.7324933579100392</c:v>
                </c:pt>
                <c:pt idx="968" formatCode="0.0000000">
                  <c:v>8.7324933579100392</c:v>
                </c:pt>
                <c:pt idx="969" formatCode="0.0000000">
                  <c:v>8.7324933579100392</c:v>
                </c:pt>
                <c:pt idx="970" formatCode="0.0000000">
                  <c:v>8.7834238861701408</c:v>
                </c:pt>
                <c:pt idx="971" formatCode="0.0000000">
                  <c:v>8.7834238861701408</c:v>
                </c:pt>
                <c:pt idx="972" formatCode="0.0000000">
                  <c:v>8.7834238861701408</c:v>
                </c:pt>
                <c:pt idx="973" formatCode="0.0000000">
                  <c:v>8.7834238861701408</c:v>
                </c:pt>
                <c:pt idx="974" formatCode="0.0000000">
                  <c:v>8.7834238861701408</c:v>
                </c:pt>
                <c:pt idx="975" formatCode="0.0000000">
                  <c:v>8.7834238861701408</c:v>
                </c:pt>
                <c:pt idx="976" formatCode="0.0000000">
                  <c:v>8.7834238861701408</c:v>
                </c:pt>
                <c:pt idx="977" formatCode="0.0000000">
                  <c:v>8.7834238861701408</c:v>
                </c:pt>
                <c:pt idx="978" formatCode="0.0000000">
                  <c:v>8.7834238861701408</c:v>
                </c:pt>
                <c:pt idx="979" formatCode="0.0000000">
                  <c:v>8.7834238861701408</c:v>
                </c:pt>
                <c:pt idx="980" formatCode="0.0000000">
                  <c:v>8.7834238861701408</c:v>
                </c:pt>
                <c:pt idx="981" formatCode="0.0000000">
                  <c:v>8.7834238861701408</c:v>
                </c:pt>
                <c:pt idx="982" formatCode="0.0000000">
                  <c:v>8.8345256094832099</c:v>
                </c:pt>
                <c:pt idx="983" formatCode="0.0000000">
                  <c:v>8.8345256094832099</c:v>
                </c:pt>
                <c:pt idx="984" formatCode="0.0000000">
                  <c:v>8.8345256094832099</c:v>
                </c:pt>
                <c:pt idx="985" formatCode="0.0000000">
                  <c:v>8.8345256094832099</c:v>
                </c:pt>
                <c:pt idx="986" formatCode="0.0000000">
                  <c:v>8.8345256094832099</c:v>
                </c:pt>
                <c:pt idx="987" formatCode="0.0000000">
                  <c:v>8.8345256094832099</c:v>
                </c:pt>
                <c:pt idx="988" formatCode="0.0000000">
                  <c:v>8.8345256094832099</c:v>
                </c:pt>
                <c:pt idx="989" formatCode="0.0000000">
                  <c:v>8.8857421681295605</c:v>
                </c:pt>
                <c:pt idx="990" formatCode="0.0000000">
                  <c:v>8.8857421681295605</c:v>
                </c:pt>
                <c:pt idx="991" formatCode="0.0000000">
                  <c:v>8.8857421681295605</c:v>
                </c:pt>
                <c:pt idx="992" formatCode="0.0000000">
                  <c:v>8.8857421681295605</c:v>
                </c:pt>
                <c:pt idx="993" formatCode="0.0000000">
                  <c:v>8.8857421681295605</c:v>
                </c:pt>
                <c:pt idx="994" formatCode="0.0000000">
                  <c:v>8.9370163706235797</c:v>
                </c:pt>
                <c:pt idx="995" formatCode="0.0000000">
                  <c:v>8.9370163706235797</c:v>
                </c:pt>
                <c:pt idx="996" formatCode="0.0000000">
                  <c:v>8.9883194599922405</c:v>
                </c:pt>
                <c:pt idx="997" formatCode="0.0000000">
                  <c:v>8.9883194599922405</c:v>
                </c:pt>
                <c:pt idx="998" formatCode="0.0000000">
                  <c:v>8.9883194599922405</c:v>
                </c:pt>
                <c:pt idx="999" formatCode="0.0000000">
                  <c:v>8.9883194599922405</c:v>
                </c:pt>
                <c:pt idx="1000" formatCode="0.0000000">
                  <c:v>8.9883194599922405</c:v>
                </c:pt>
                <c:pt idx="1001" formatCode="0.0000000">
                  <c:v>8.9883194599922405</c:v>
                </c:pt>
                <c:pt idx="1002" formatCode="0.0000000">
                  <c:v>8.9883194599922405</c:v>
                </c:pt>
                <c:pt idx="1003" formatCode="0.0000000">
                  <c:v>8.9883194599922405</c:v>
                </c:pt>
                <c:pt idx="1004" formatCode="0.0000000">
                  <c:v>8.9883194599922405</c:v>
                </c:pt>
                <c:pt idx="1005" formatCode="0.0000000">
                  <c:v>8.9883194599922405</c:v>
                </c:pt>
                <c:pt idx="1006" formatCode="0.0000000">
                  <c:v>8.9883194599922405</c:v>
                </c:pt>
                <c:pt idx="1007" formatCode="0.0000000">
                  <c:v>9.0398257874059293</c:v>
                </c:pt>
                <c:pt idx="1008" formatCode="0.0000000">
                  <c:v>9.0398257874059293</c:v>
                </c:pt>
                <c:pt idx="1009" formatCode="0.0000000">
                  <c:v>9.0398257874059293</c:v>
                </c:pt>
                <c:pt idx="1010" formatCode="0.0000000">
                  <c:v>9.0398257874059293</c:v>
                </c:pt>
                <c:pt idx="1011" formatCode="0.0000000">
                  <c:v>9.0398257874059293</c:v>
                </c:pt>
                <c:pt idx="1012" formatCode="0.0000000">
                  <c:v>9.0398257874059293</c:v>
                </c:pt>
                <c:pt idx="1013" formatCode="0.0000000">
                  <c:v>9.1430137331944596</c:v>
                </c:pt>
                <c:pt idx="1014" formatCode="0.0000000">
                  <c:v>9.1430137331944596</c:v>
                </c:pt>
                <c:pt idx="1015" formatCode="0.0000000">
                  <c:v>9.1430137331944596</c:v>
                </c:pt>
                <c:pt idx="1016" formatCode="0.0000000">
                  <c:v>9.1430137331944596</c:v>
                </c:pt>
                <c:pt idx="1017" formatCode="0.0000000">
                  <c:v>9.1430137331944596</c:v>
                </c:pt>
                <c:pt idx="1018" formatCode="0.0000000">
                  <c:v>9.1430137331944596</c:v>
                </c:pt>
                <c:pt idx="1019" formatCode="0.0000000">
                  <c:v>9.1946663689345502</c:v>
                </c:pt>
                <c:pt idx="1020" formatCode="0.0000000">
                  <c:v>9.1946663689345502</c:v>
                </c:pt>
                <c:pt idx="1021" formatCode="0.0000000">
                  <c:v>9.1946663689345502</c:v>
                </c:pt>
                <c:pt idx="1022" formatCode="0.0000000">
                  <c:v>9.1946663689345502</c:v>
                </c:pt>
                <c:pt idx="1023" formatCode="0.0000000">
                  <c:v>9.1946663689345502</c:v>
                </c:pt>
                <c:pt idx="1024" formatCode="0.0000000">
                  <c:v>9.2464367985987792</c:v>
                </c:pt>
                <c:pt idx="1025" formatCode="0.0000000">
                  <c:v>9.2464367985987792</c:v>
                </c:pt>
                <c:pt idx="1026" formatCode="0.0000000">
                  <c:v>9.2464367985987792</c:v>
                </c:pt>
                <c:pt idx="1027" formatCode="0.0000000">
                  <c:v>9.2464367985987792</c:v>
                </c:pt>
                <c:pt idx="1028" formatCode="0.0000000">
                  <c:v>9.2464367985987792</c:v>
                </c:pt>
                <c:pt idx="1029" formatCode="0.0000000">
                  <c:v>9.2464367985987792</c:v>
                </c:pt>
                <c:pt idx="1030" formatCode="0.0000000">
                  <c:v>9.2464367985987792</c:v>
                </c:pt>
                <c:pt idx="1031" formatCode="0.0000000">
                  <c:v>9.2464367985987792</c:v>
                </c:pt>
                <c:pt idx="1032" formatCode="0.0000000">
                  <c:v>9.2464367985987792</c:v>
                </c:pt>
                <c:pt idx="1033" formatCode="0.0000000">
                  <c:v>9.2464367985987792</c:v>
                </c:pt>
                <c:pt idx="1034" formatCode="0.0000000">
                  <c:v>9.2464367985987792</c:v>
                </c:pt>
                <c:pt idx="1035" formatCode="0.0000000">
                  <c:v>9.2464367985987792</c:v>
                </c:pt>
                <c:pt idx="1036" formatCode="0.0000000">
                  <c:v>9.2464367985987792</c:v>
                </c:pt>
                <c:pt idx="1037" formatCode="0.0000000">
                  <c:v>9.2464367985987792</c:v>
                </c:pt>
                <c:pt idx="1038" formatCode="0.0000000">
                  <c:v>9.2464367985987792</c:v>
                </c:pt>
                <c:pt idx="1039" formatCode="0.0000000">
                  <c:v>9.2984743921775603</c:v>
                </c:pt>
                <c:pt idx="1040" formatCode="0.0000000">
                  <c:v>9.2984743921775603</c:v>
                </c:pt>
                <c:pt idx="1041" formatCode="0.0000000">
                  <c:v>9.2984743921775603</c:v>
                </c:pt>
                <c:pt idx="1042" formatCode="0.0000000">
                  <c:v>9.2984743921775603</c:v>
                </c:pt>
                <c:pt idx="1043" formatCode="0.0000000">
                  <c:v>9.2984743921775603</c:v>
                </c:pt>
                <c:pt idx="1044" formatCode="0.0000000">
                  <c:v>9.2984743921775603</c:v>
                </c:pt>
                <c:pt idx="1045" formatCode="0.0000000">
                  <c:v>9.2984743921775603</c:v>
                </c:pt>
                <c:pt idx="1046" formatCode="0.0000000">
                  <c:v>9.2984743921775603</c:v>
                </c:pt>
                <c:pt idx="1047" formatCode="0.0000000">
                  <c:v>9.2984743921775603</c:v>
                </c:pt>
                <c:pt idx="1048" formatCode="0.0000000">
                  <c:v>9.2984743921775603</c:v>
                </c:pt>
                <c:pt idx="1049" formatCode="0.0000000">
                  <c:v>9.2984743921775603</c:v>
                </c:pt>
                <c:pt idx="1050" formatCode="0.0000000">
                  <c:v>9.2984743921775603</c:v>
                </c:pt>
                <c:pt idx="1051" formatCode="0.0000000">
                  <c:v>9.2984743921775603</c:v>
                </c:pt>
                <c:pt idx="1052" formatCode="0.0000000">
                  <c:v>9.2984743921775603</c:v>
                </c:pt>
                <c:pt idx="1053" formatCode="0.0000000">
                  <c:v>9.2984743921775603</c:v>
                </c:pt>
                <c:pt idx="1054" formatCode="0.0000000">
                  <c:v>9.2984743921775603</c:v>
                </c:pt>
                <c:pt idx="1055" formatCode="0.0000000">
                  <c:v>9.2984743921775603</c:v>
                </c:pt>
                <c:pt idx="1056" formatCode="0.0000000">
                  <c:v>9.3508727316390399</c:v>
                </c:pt>
                <c:pt idx="1057" formatCode="0.0000000">
                  <c:v>9.3508727316390399</c:v>
                </c:pt>
                <c:pt idx="1058" formatCode="0.0000000">
                  <c:v>9.3508727316390399</c:v>
                </c:pt>
                <c:pt idx="1059" formatCode="0.0000000">
                  <c:v>9.3508727316390399</c:v>
                </c:pt>
                <c:pt idx="1060" formatCode="0.0000000">
                  <c:v>9.3508727316390399</c:v>
                </c:pt>
                <c:pt idx="1061" formatCode="0.0000000">
                  <c:v>9.3508727316390399</c:v>
                </c:pt>
                <c:pt idx="1062" formatCode="0.0000000">
                  <c:v>9.3508727316390399</c:v>
                </c:pt>
                <c:pt idx="1063" formatCode="0.0000000">
                  <c:v>9.3508727316390399</c:v>
                </c:pt>
                <c:pt idx="1064" formatCode="0.0000000">
                  <c:v>9.3508727316390399</c:v>
                </c:pt>
                <c:pt idx="1065" formatCode="0.0000000">
                  <c:v>9.3508727316390399</c:v>
                </c:pt>
                <c:pt idx="1066" formatCode="0.0000000">
                  <c:v>9.3508727316390399</c:v>
                </c:pt>
                <c:pt idx="1067" formatCode="0.0000000">
                  <c:v>9.3508727316390399</c:v>
                </c:pt>
                <c:pt idx="1068" formatCode="0.0000000">
                  <c:v>9.3508727316390399</c:v>
                </c:pt>
                <c:pt idx="1069" formatCode="0.0000000">
                  <c:v>9.3508727316390399</c:v>
                </c:pt>
                <c:pt idx="1070" formatCode="0.0000000">
                  <c:v>9.3508727316390399</c:v>
                </c:pt>
                <c:pt idx="1071" formatCode="0.0000000">
                  <c:v>9.3508727316390399</c:v>
                </c:pt>
                <c:pt idx="1072" formatCode="0.0000000">
                  <c:v>9.3508727316390399</c:v>
                </c:pt>
                <c:pt idx="1073" formatCode="0.0000000">
                  <c:v>9.3508727316390399</c:v>
                </c:pt>
                <c:pt idx="1074" formatCode="0.0000000">
                  <c:v>9.3508727316390399</c:v>
                </c:pt>
                <c:pt idx="1075" formatCode="0.0000000">
                  <c:v>9.3508727316390399</c:v>
                </c:pt>
                <c:pt idx="1076" formatCode="0.0000000">
                  <c:v>9.3508727316390399</c:v>
                </c:pt>
                <c:pt idx="1077" formatCode="0.0000000">
                  <c:v>9.3508727316390399</c:v>
                </c:pt>
                <c:pt idx="1078" formatCode="0.0000000">
                  <c:v>9.3508727316390399</c:v>
                </c:pt>
                <c:pt idx="1079" formatCode="0.0000000">
                  <c:v>9.3508727316390399</c:v>
                </c:pt>
                <c:pt idx="1080" formatCode="0.0000000">
                  <c:v>9.3508727316390399</c:v>
                </c:pt>
                <c:pt idx="1081" formatCode="0.0000000">
                  <c:v>9.3508727316390399</c:v>
                </c:pt>
                <c:pt idx="1082" formatCode="0.0000000">
                  <c:v>9.3508727316390399</c:v>
                </c:pt>
                <c:pt idx="1083" formatCode="0.0000000">
                  <c:v>9.3508727316390399</c:v>
                </c:pt>
                <c:pt idx="1084" formatCode="0.0000000">
                  <c:v>9.3508727316390399</c:v>
                </c:pt>
                <c:pt idx="1085" formatCode="0.0000000">
                  <c:v>9.3508727316390399</c:v>
                </c:pt>
                <c:pt idx="1086" formatCode="0.0000000">
                  <c:v>9.3508727316390399</c:v>
                </c:pt>
                <c:pt idx="1087" formatCode="0.0000000">
                  <c:v>9.3508727316390399</c:v>
                </c:pt>
                <c:pt idx="1088" formatCode="0.0000000">
                  <c:v>9.3508727316390399</c:v>
                </c:pt>
                <c:pt idx="1089" formatCode="0.0000000">
                  <c:v>9.3508727316390399</c:v>
                </c:pt>
                <c:pt idx="1090" formatCode="0.0000000">
                  <c:v>9.3508727316390399</c:v>
                </c:pt>
                <c:pt idx="1091" formatCode="0.0000000">
                  <c:v>9.3508727316390399</c:v>
                </c:pt>
                <c:pt idx="1092" formatCode="0.0000000">
                  <c:v>9.3508727316390399</c:v>
                </c:pt>
                <c:pt idx="1093" formatCode="0.0000000">
                  <c:v>9.3508727316390399</c:v>
                </c:pt>
                <c:pt idx="1094" formatCode="0.0000000">
                  <c:v>9.3508727316390399</c:v>
                </c:pt>
                <c:pt idx="1095" formatCode="0.0000000">
                  <c:v>9.3508727316390399</c:v>
                </c:pt>
                <c:pt idx="1096" formatCode="0.0000000">
                  <c:v>9.3508727316390399</c:v>
                </c:pt>
                <c:pt idx="1097" formatCode="0.0000000">
                  <c:v>9.3508727316390399</c:v>
                </c:pt>
                <c:pt idx="1098" formatCode="0.0000000">
                  <c:v>9.3508727316390399</c:v>
                </c:pt>
                <c:pt idx="1099" formatCode="0.0000000">
                  <c:v>9.3508727316390399</c:v>
                </c:pt>
                <c:pt idx="1100" formatCode="0.0000000">
                  <c:v>9.3508727316390399</c:v>
                </c:pt>
                <c:pt idx="1101" formatCode="0.0000000">
                  <c:v>9.3508727316390399</c:v>
                </c:pt>
                <c:pt idx="1102" formatCode="0.0000000">
                  <c:v>9.3508727316390399</c:v>
                </c:pt>
                <c:pt idx="1103" formatCode="0.0000000">
                  <c:v>9.3508727316390399</c:v>
                </c:pt>
                <c:pt idx="1104" formatCode="0.0000000">
                  <c:v>9.3508727316390399</c:v>
                </c:pt>
                <c:pt idx="1105" formatCode="0.0000000">
                  <c:v>9.3508727316390399</c:v>
                </c:pt>
                <c:pt idx="1106" formatCode="0.0000000">
                  <c:v>9.3508727316390399</c:v>
                </c:pt>
                <c:pt idx="1107" formatCode="0.0000000">
                  <c:v>9.3508727316390399</c:v>
                </c:pt>
                <c:pt idx="1108" formatCode="0.0000000">
                  <c:v>9.3508727316390399</c:v>
                </c:pt>
                <c:pt idx="1109" formatCode="0.0000000">
                  <c:v>9.3508727316390399</c:v>
                </c:pt>
                <c:pt idx="1110" formatCode="0.0000000">
                  <c:v>9.3508727316390399</c:v>
                </c:pt>
                <c:pt idx="1111" formatCode="0.0000000">
                  <c:v>9.3508727316390399</c:v>
                </c:pt>
                <c:pt idx="1112" formatCode="0.0000000">
                  <c:v>9.3508727316390399</c:v>
                </c:pt>
                <c:pt idx="1113" formatCode="0.0000000">
                  <c:v>9.3508727316390399</c:v>
                </c:pt>
                <c:pt idx="1114" formatCode="0.0000000">
                  <c:v>9.3508727316390399</c:v>
                </c:pt>
                <c:pt idx="1115" formatCode="0.0000000">
                  <c:v>9.3508727316390399</c:v>
                </c:pt>
                <c:pt idx="1116" formatCode="0.0000000">
                  <c:v>9.3508727316390399</c:v>
                </c:pt>
                <c:pt idx="1117" formatCode="0.0000000">
                  <c:v>9.3508727316390399</c:v>
                </c:pt>
                <c:pt idx="1118" formatCode="0.0000000">
                  <c:v>9.3508727316390399</c:v>
                </c:pt>
                <c:pt idx="1119" formatCode="0.0000000">
                  <c:v>9.3508727316390399</c:v>
                </c:pt>
                <c:pt idx="1120" formatCode="0.0000000">
                  <c:v>9.3508727316390399</c:v>
                </c:pt>
                <c:pt idx="1121" formatCode="0.0000000">
                  <c:v>9.3508727316390399</c:v>
                </c:pt>
                <c:pt idx="1122" formatCode="0.0000000">
                  <c:v>9.3508727316390399</c:v>
                </c:pt>
                <c:pt idx="1123" formatCode="0.0000000">
                  <c:v>9.3508727316390399</c:v>
                </c:pt>
                <c:pt idx="1124" formatCode="0.0000000">
                  <c:v>9.3508727316390399</c:v>
                </c:pt>
                <c:pt idx="1125" formatCode="0.0000000">
                  <c:v>9.3508727316390399</c:v>
                </c:pt>
                <c:pt idx="1126" formatCode="0.0000000">
                  <c:v>9.3508727316390399</c:v>
                </c:pt>
                <c:pt idx="1127" formatCode="0.0000000">
                  <c:v>9.3508727316390399</c:v>
                </c:pt>
                <c:pt idx="1128" formatCode="0.0000000">
                  <c:v>9.3508727316390399</c:v>
                </c:pt>
                <c:pt idx="1129" formatCode="0.0000000">
                  <c:v>9.3508727316390399</c:v>
                </c:pt>
                <c:pt idx="1130" formatCode="0.0000000">
                  <c:v>9.3508727316390399</c:v>
                </c:pt>
                <c:pt idx="1131" formatCode="0.0000000">
                  <c:v>9.3508727316390399</c:v>
                </c:pt>
                <c:pt idx="1132" formatCode="0.0000000">
                  <c:v>9.3508727316390399</c:v>
                </c:pt>
                <c:pt idx="1133" formatCode="0.0000000">
                  <c:v>9.3508727316390399</c:v>
                </c:pt>
                <c:pt idx="1134" formatCode="0.0000000">
                  <c:v>9.3508727316390399</c:v>
                </c:pt>
                <c:pt idx="1135" formatCode="0.0000000">
                  <c:v>9.3508727316390399</c:v>
                </c:pt>
                <c:pt idx="1136" formatCode="0.0000000">
                  <c:v>9.3508727316390399</c:v>
                </c:pt>
                <c:pt idx="1137" formatCode="0.0000000">
                  <c:v>9.3508727316390399</c:v>
                </c:pt>
                <c:pt idx="1138" formatCode="0.0000000">
                  <c:v>9.3508727316390399</c:v>
                </c:pt>
                <c:pt idx="1139" formatCode="0.0000000">
                  <c:v>9.3508727316390399</c:v>
                </c:pt>
                <c:pt idx="1140" formatCode="0.0000000">
                  <c:v>9.3508727316390399</c:v>
                </c:pt>
                <c:pt idx="1141" formatCode="0.0000000">
                  <c:v>9.3508727316390399</c:v>
                </c:pt>
                <c:pt idx="1142" formatCode="0.0000000">
                  <c:v>9.3508727316390399</c:v>
                </c:pt>
                <c:pt idx="1143" formatCode="0.0000000">
                  <c:v>9.3508727316390399</c:v>
                </c:pt>
                <c:pt idx="1144" formatCode="0.0000000">
                  <c:v>9.3508727316390399</c:v>
                </c:pt>
                <c:pt idx="1145" formatCode="0.0000000">
                  <c:v>9.3508727316390399</c:v>
                </c:pt>
                <c:pt idx="1146" formatCode="0.0000000">
                  <c:v>9.3508727316390399</c:v>
                </c:pt>
                <c:pt idx="1147" formatCode="0.0000000">
                  <c:v>9.4056456182060195</c:v>
                </c:pt>
                <c:pt idx="1148" formatCode="0.0000000">
                  <c:v>9.4056456182060195</c:v>
                </c:pt>
                <c:pt idx="1149" formatCode="0.0000000">
                  <c:v>9.4056456182060195</c:v>
                </c:pt>
                <c:pt idx="1150" formatCode="0.0000000">
                  <c:v>9.4056456182060195</c:v>
                </c:pt>
                <c:pt idx="1151" formatCode="0.0000000">
                  <c:v>9.4056456182060195</c:v>
                </c:pt>
                <c:pt idx="1152" formatCode="0.0000000">
                  <c:v>9.4056456182060195</c:v>
                </c:pt>
                <c:pt idx="1153" formatCode="0.0000000">
                  <c:v>9.4056456182060195</c:v>
                </c:pt>
                <c:pt idx="1154" formatCode="0.0000000">
                  <c:v>9.4056456182060195</c:v>
                </c:pt>
                <c:pt idx="1155" formatCode="0.0000000">
                  <c:v>9.4056456182060195</c:v>
                </c:pt>
                <c:pt idx="1156" formatCode="0.0000000">
                  <c:v>9.4056456182060195</c:v>
                </c:pt>
                <c:pt idx="1157" formatCode="0.0000000">
                  <c:v>9.4056456182060195</c:v>
                </c:pt>
                <c:pt idx="1158" formatCode="0.0000000">
                  <c:v>9.4056456182060195</c:v>
                </c:pt>
                <c:pt idx="1159" formatCode="0.0000000">
                  <c:v>9.4056456182060195</c:v>
                </c:pt>
                <c:pt idx="1160" formatCode="0.0000000">
                  <c:v>9.4056456182060195</c:v>
                </c:pt>
                <c:pt idx="1161" formatCode="0.0000000">
                  <c:v>9.4606847156433194</c:v>
                </c:pt>
                <c:pt idx="1162" formatCode="0.0000000">
                  <c:v>9.4606847156433194</c:v>
                </c:pt>
                <c:pt idx="1163" formatCode="0.0000000">
                  <c:v>9.4606847156433194</c:v>
                </c:pt>
                <c:pt idx="1164" formatCode="0.0000000">
                  <c:v>9.4606847156433194</c:v>
                </c:pt>
                <c:pt idx="1165" formatCode="0.0000000">
                  <c:v>9.4606847156433194</c:v>
                </c:pt>
                <c:pt idx="1166" formatCode="0.0000000">
                  <c:v>9.4606847156433194</c:v>
                </c:pt>
                <c:pt idx="1167" formatCode="0.0000000">
                  <c:v>9.4606847156433194</c:v>
                </c:pt>
                <c:pt idx="1168" formatCode="0.0000000">
                  <c:v>9.5159252984891705</c:v>
                </c:pt>
                <c:pt idx="1169" formatCode="0.0000000">
                  <c:v>9.5159252984891705</c:v>
                </c:pt>
                <c:pt idx="1170" formatCode="0.0000000">
                  <c:v>9.5159252984891705</c:v>
                </c:pt>
                <c:pt idx="1171" formatCode="0.0000000">
                  <c:v>9.5159252984891705</c:v>
                </c:pt>
                <c:pt idx="1172" formatCode="0.0000000">
                  <c:v>9.5159252984891705</c:v>
                </c:pt>
                <c:pt idx="1173" formatCode="0.0000000">
                  <c:v>9.5159252984891705</c:v>
                </c:pt>
                <c:pt idx="1174" formatCode="0.0000000">
                  <c:v>9.5159252984891705</c:v>
                </c:pt>
                <c:pt idx="1175" formatCode="0.0000000">
                  <c:v>9.5159252984891705</c:v>
                </c:pt>
                <c:pt idx="1176" formatCode="0.0000000">
                  <c:v>9.5159252984891705</c:v>
                </c:pt>
                <c:pt idx="1177" formatCode="0.0000000">
                  <c:v>9.5159252984891705</c:v>
                </c:pt>
                <c:pt idx="1178" formatCode="0.0000000">
                  <c:v>9.5159252984891705</c:v>
                </c:pt>
                <c:pt idx="1179" formatCode="0.0000000">
                  <c:v>9.5159252984891705</c:v>
                </c:pt>
                <c:pt idx="1180" formatCode="0.0000000">
                  <c:v>9.5159252984891705</c:v>
                </c:pt>
                <c:pt idx="1181" formatCode="0.0000000">
                  <c:v>9.5159252984891705</c:v>
                </c:pt>
                <c:pt idx="1182" formatCode="0.0000000">
                  <c:v>9.5159252984891705</c:v>
                </c:pt>
                <c:pt idx="1183" formatCode="0.0000000">
                  <c:v>9.5159252984891705</c:v>
                </c:pt>
                <c:pt idx="1184" formatCode="0.0000000">
                  <c:v>9.5159252984891705</c:v>
                </c:pt>
                <c:pt idx="1185" formatCode="0.0000000">
                  <c:v>9.5159252984891705</c:v>
                </c:pt>
                <c:pt idx="1186" formatCode="0.0000000">
                  <c:v>9.5159252984891705</c:v>
                </c:pt>
                <c:pt idx="1187" formatCode="0.0000000">
                  <c:v>9.5159252984891705</c:v>
                </c:pt>
                <c:pt idx="1188" formatCode="0.0000000">
                  <c:v>9.5159252984891705</c:v>
                </c:pt>
                <c:pt idx="1189" formatCode="0.0000000">
                  <c:v>9.5159252984891705</c:v>
                </c:pt>
                <c:pt idx="1190" formatCode="0.0000000">
                  <c:v>9.5159252984891705</c:v>
                </c:pt>
                <c:pt idx="1191" formatCode="0.0000000">
                  <c:v>9.5159252984891705</c:v>
                </c:pt>
                <c:pt idx="1192" formatCode="0.0000000">
                  <c:v>9.5159252984891705</c:v>
                </c:pt>
                <c:pt idx="1193" formatCode="0.0000000">
                  <c:v>9.5159252984891705</c:v>
                </c:pt>
                <c:pt idx="1194" formatCode="0.0000000">
                  <c:v>9.5159252984891705</c:v>
                </c:pt>
                <c:pt idx="1195" formatCode="0.0000000">
                  <c:v>9.5159252984891705</c:v>
                </c:pt>
                <c:pt idx="1196" formatCode="0.0000000">
                  <c:v>9.5159252984891705</c:v>
                </c:pt>
                <c:pt idx="1197" formatCode="0.0000000">
                  <c:v>9.5159252984891705</c:v>
                </c:pt>
                <c:pt idx="1198" formatCode="0.0000000">
                  <c:v>9.5159252984891705</c:v>
                </c:pt>
                <c:pt idx="1199" formatCode="0.0000000">
                  <c:v>9.5159252984891705</c:v>
                </c:pt>
                <c:pt idx="1200" formatCode="0.0000000">
                  <c:v>9.5159252984891705</c:v>
                </c:pt>
                <c:pt idx="1201" formatCode="0.0000000">
                  <c:v>9.5159252984891705</c:v>
                </c:pt>
                <c:pt idx="1202" formatCode="0.0000000">
                  <c:v>9.5159252984891705</c:v>
                </c:pt>
                <c:pt idx="1203" formatCode="0.0000000">
                  <c:v>9.5159252984891705</c:v>
                </c:pt>
                <c:pt idx="1204" formatCode="0.0000000">
                  <c:v>9.5159252984891705</c:v>
                </c:pt>
                <c:pt idx="1205" formatCode="0.0000000">
                  <c:v>9.5159252984891705</c:v>
                </c:pt>
                <c:pt idx="1206" formatCode="0.0000000">
                  <c:v>9.5159252984891705</c:v>
                </c:pt>
                <c:pt idx="1207" formatCode="0.0000000">
                  <c:v>9.5159252984891705</c:v>
                </c:pt>
                <c:pt idx="1208" formatCode="0.0000000">
                  <c:v>9.5159252984891705</c:v>
                </c:pt>
                <c:pt idx="1209" formatCode="0.0000000">
                  <c:v>9.5159252984891705</c:v>
                </c:pt>
                <c:pt idx="1210" formatCode="0.0000000">
                  <c:v>9.5159252984891705</c:v>
                </c:pt>
                <c:pt idx="1211" formatCode="0.0000000">
                  <c:v>9.5159252984891705</c:v>
                </c:pt>
                <c:pt idx="1212" formatCode="0.0000000">
                  <c:v>9.5159252984891705</c:v>
                </c:pt>
                <c:pt idx="1213" formatCode="0.0000000">
                  <c:v>9.5159252984891705</c:v>
                </c:pt>
                <c:pt idx="1214" formatCode="0.0000000">
                  <c:v>9.5159252984891705</c:v>
                </c:pt>
                <c:pt idx="1215" formatCode="0.0000000">
                  <c:v>9.5159252984891705</c:v>
                </c:pt>
                <c:pt idx="1216" formatCode="0.0000000">
                  <c:v>9.5159252984891705</c:v>
                </c:pt>
                <c:pt idx="1217" formatCode="0.0000000">
                  <c:v>9.5159252984891705</c:v>
                </c:pt>
                <c:pt idx="1218" formatCode="0.0000000">
                  <c:v>9.5159252984891705</c:v>
                </c:pt>
                <c:pt idx="1219" formatCode="0.0000000">
                  <c:v>9.5159252984891705</c:v>
                </c:pt>
                <c:pt idx="1220" formatCode="0.0000000">
                  <c:v>9.5159252984891705</c:v>
                </c:pt>
                <c:pt idx="1221" formatCode="0.0000000">
                  <c:v>9.5159252984891705</c:v>
                </c:pt>
                <c:pt idx="1222" formatCode="0.0000000">
                  <c:v>9.5159252984891705</c:v>
                </c:pt>
                <c:pt idx="1223" formatCode="0.0000000">
                  <c:v>9.5159252984891705</c:v>
                </c:pt>
                <c:pt idx="1224" formatCode="0.0000000">
                  <c:v>9.5159252984891705</c:v>
                </c:pt>
                <c:pt idx="1225" formatCode="0.0000000">
                  <c:v>9.5159252984891705</c:v>
                </c:pt>
                <c:pt idx="1226" formatCode="0.0000000">
                  <c:v>9.5159252984891705</c:v>
                </c:pt>
                <c:pt idx="1227" formatCode="0.0000000">
                  <c:v>9.5159252984891705</c:v>
                </c:pt>
                <c:pt idx="1228" formatCode="0.0000000">
                  <c:v>9.5159252984891705</c:v>
                </c:pt>
                <c:pt idx="1229" formatCode="0.0000000">
                  <c:v>9.5159252984891705</c:v>
                </c:pt>
                <c:pt idx="1230" formatCode="0.0000000">
                  <c:v>9.5159252984891705</c:v>
                </c:pt>
                <c:pt idx="1231" formatCode="0.0000000">
                  <c:v>9.5159252984891705</c:v>
                </c:pt>
                <c:pt idx="1232" formatCode="0.0000000">
                  <c:v>9.5159252984891705</c:v>
                </c:pt>
                <c:pt idx="1233" formatCode="0.0000000">
                  <c:v>9.5159252984891705</c:v>
                </c:pt>
                <c:pt idx="1234" formatCode="0.0000000">
                  <c:v>9.5159252984891705</c:v>
                </c:pt>
                <c:pt idx="1235" formatCode="0.0000000">
                  <c:v>9.5159252984891705</c:v>
                </c:pt>
                <c:pt idx="1236" formatCode="0.0000000">
                  <c:v>9.5159252984891705</c:v>
                </c:pt>
                <c:pt idx="1237" formatCode="0.0000000">
                  <c:v>9.5159252984891705</c:v>
                </c:pt>
                <c:pt idx="1238" formatCode="0.0000000">
                  <c:v>9.5159252984891705</c:v>
                </c:pt>
                <c:pt idx="1239" formatCode="0.0000000">
                  <c:v>9.5159252984891705</c:v>
                </c:pt>
                <c:pt idx="1240" formatCode="0.0000000">
                  <c:v>9.5159252984891705</c:v>
                </c:pt>
                <c:pt idx="1241" formatCode="0.0000000">
                  <c:v>9.5159252984891705</c:v>
                </c:pt>
                <c:pt idx="1242" formatCode="0.0000000">
                  <c:v>9.5159252984891705</c:v>
                </c:pt>
                <c:pt idx="1243" formatCode="0.0000000">
                  <c:v>9.5159252984891705</c:v>
                </c:pt>
                <c:pt idx="1244" formatCode="0.0000000">
                  <c:v>9.5159252984891705</c:v>
                </c:pt>
                <c:pt idx="1245" formatCode="0.0000000">
                  <c:v>9.5159252984891705</c:v>
                </c:pt>
                <c:pt idx="1246" formatCode="0.0000000">
                  <c:v>9.5159252984891705</c:v>
                </c:pt>
                <c:pt idx="1247" formatCode="0.0000000">
                  <c:v>9.5159252984891705</c:v>
                </c:pt>
                <c:pt idx="1248" formatCode="0.0000000">
                  <c:v>9.5159252984891705</c:v>
                </c:pt>
                <c:pt idx="1249" formatCode="0.0000000">
                  <c:v>9.5159252984891705</c:v>
                </c:pt>
                <c:pt idx="1250" formatCode="0.0000000">
                  <c:v>9.5159252984891705</c:v>
                </c:pt>
                <c:pt idx="1251" formatCode="0.0000000">
                  <c:v>9.5159252984891705</c:v>
                </c:pt>
                <c:pt idx="1252" formatCode="0.0000000">
                  <c:v>9.5159252984891705</c:v>
                </c:pt>
                <c:pt idx="1253" formatCode="0.0000000">
                  <c:v>9.5159252984891705</c:v>
                </c:pt>
                <c:pt idx="1254" formatCode="0.0000000">
                  <c:v>9.5159252984891705</c:v>
                </c:pt>
                <c:pt idx="1255" formatCode="0.0000000">
                  <c:v>9.5159252984891705</c:v>
                </c:pt>
                <c:pt idx="1256" formatCode="0.0000000">
                  <c:v>9.5159252984891705</c:v>
                </c:pt>
                <c:pt idx="1257" formatCode="0.0000000">
                  <c:v>9.5735584670888603</c:v>
                </c:pt>
                <c:pt idx="1258" formatCode="0.0000000">
                  <c:v>9.5735584670888603</c:v>
                </c:pt>
                <c:pt idx="1259" formatCode="0.0000000">
                  <c:v>9.5735584670888603</c:v>
                </c:pt>
                <c:pt idx="1260" formatCode="0.0000000">
                  <c:v>9.5735584670888603</c:v>
                </c:pt>
                <c:pt idx="1261" formatCode="0.0000000">
                  <c:v>9.5735584670888603</c:v>
                </c:pt>
                <c:pt idx="1262" formatCode="0.0000000">
                  <c:v>9.5735584670888603</c:v>
                </c:pt>
                <c:pt idx="1263" formatCode="0.0000000">
                  <c:v>9.5735584670888603</c:v>
                </c:pt>
                <c:pt idx="1264" formatCode="0.0000000">
                  <c:v>9.5735584670888603</c:v>
                </c:pt>
                <c:pt idx="1265" formatCode="0.0000000">
                  <c:v>9.5735584670888603</c:v>
                </c:pt>
                <c:pt idx="1266" formatCode="0.0000000">
                  <c:v>9.5735584670888603</c:v>
                </c:pt>
                <c:pt idx="1267" formatCode="0.0000000">
                  <c:v>9.5735584670888603</c:v>
                </c:pt>
                <c:pt idx="1268" formatCode="0.0000000">
                  <c:v>9.5735584670888603</c:v>
                </c:pt>
                <c:pt idx="1269" formatCode="0.0000000">
                  <c:v>9.5735584670888603</c:v>
                </c:pt>
                <c:pt idx="1270" formatCode="0.0000000">
                  <c:v>9.5735584670888603</c:v>
                </c:pt>
                <c:pt idx="1271" formatCode="0.0000000">
                  <c:v>9.5735584670888603</c:v>
                </c:pt>
                <c:pt idx="1272" formatCode="0.0000000">
                  <c:v>9.5735584670888603</c:v>
                </c:pt>
                <c:pt idx="1273" formatCode="0.0000000">
                  <c:v>9.5735584670888603</c:v>
                </c:pt>
                <c:pt idx="1274" formatCode="0.0000000">
                  <c:v>9.5735584670888603</c:v>
                </c:pt>
                <c:pt idx="1275" formatCode="0.0000000">
                  <c:v>9.5735584670888603</c:v>
                </c:pt>
                <c:pt idx="1276" formatCode="0.0000000">
                  <c:v>9.5735584670888603</c:v>
                </c:pt>
                <c:pt idx="1277" formatCode="0.0000000">
                  <c:v>9.5735584670888603</c:v>
                </c:pt>
                <c:pt idx="1278" formatCode="0.0000000">
                  <c:v>9.5735584670888603</c:v>
                </c:pt>
                <c:pt idx="1279" formatCode="0.0000000">
                  <c:v>9.5735584670888603</c:v>
                </c:pt>
                <c:pt idx="1280" formatCode="0.0000000">
                  <c:v>9.5735584670888603</c:v>
                </c:pt>
                <c:pt idx="1281" formatCode="0.0000000">
                  <c:v>9.5735584670888603</c:v>
                </c:pt>
                <c:pt idx="1282" formatCode="0.0000000">
                  <c:v>9.5735584670888603</c:v>
                </c:pt>
                <c:pt idx="1283" formatCode="0.0000000">
                  <c:v>9.5735584670888603</c:v>
                </c:pt>
                <c:pt idx="1284" formatCode="0.0000000">
                  <c:v>9.5735584670888603</c:v>
                </c:pt>
                <c:pt idx="1285" formatCode="0.0000000">
                  <c:v>9.5735584670888603</c:v>
                </c:pt>
                <c:pt idx="1286" formatCode="0.0000000">
                  <c:v>9.5735584670888603</c:v>
                </c:pt>
                <c:pt idx="1287" formatCode="0.0000000">
                  <c:v>9.5735584670888603</c:v>
                </c:pt>
                <c:pt idx="1288" formatCode="0.0000000">
                  <c:v>9.5735584670888603</c:v>
                </c:pt>
                <c:pt idx="1289" formatCode="0.0000000">
                  <c:v>9.5735584670888603</c:v>
                </c:pt>
                <c:pt idx="1290" formatCode="0.0000000">
                  <c:v>9.5735584670888603</c:v>
                </c:pt>
                <c:pt idx="1291" formatCode="0.0000000">
                  <c:v>9.5735584670888603</c:v>
                </c:pt>
                <c:pt idx="1292" formatCode="0.0000000">
                  <c:v>9.5735584670888603</c:v>
                </c:pt>
                <c:pt idx="1293" formatCode="0.0000000">
                  <c:v>9.5735584670888603</c:v>
                </c:pt>
                <c:pt idx="1294" formatCode="0.0000000">
                  <c:v>9.5735584670888603</c:v>
                </c:pt>
                <c:pt idx="1295" formatCode="0.0000000">
                  <c:v>9.5735584670888603</c:v>
                </c:pt>
                <c:pt idx="1296" formatCode="0.0000000">
                  <c:v>9.5735584670888603</c:v>
                </c:pt>
                <c:pt idx="1297" formatCode="0.0000000">
                  <c:v>9.5735584670888603</c:v>
                </c:pt>
                <c:pt idx="1298" formatCode="0.0000000">
                  <c:v>9.5735584670888603</c:v>
                </c:pt>
                <c:pt idx="1299" formatCode="0.0000000">
                  <c:v>9.5735584670888603</c:v>
                </c:pt>
                <c:pt idx="1300" formatCode="0.0000000">
                  <c:v>9.5735584670888603</c:v>
                </c:pt>
                <c:pt idx="1301" formatCode="0.0000000">
                  <c:v>9.5735584670888603</c:v>
                </c:pt>
                <c:pt idx="1302" formatCode="0.0000000">
                  <c:v>9.5735584670888603</c:v>
                </c:pt>
                <c:pt idx="1303" formatCode="0.0000000">
                  <c:v>9.6323532925328905</c:v>
                </c:pt>
                <c:pt idx="1304" formatCode="0.0000000">
                  <c:v>9.6323532925328905</c:v>
                </c:pt>
                <c:pt idx="1305" formatCode="0.0000000">
                  <c:v>9.6323532925328905</c:v>
                </c:pt>
                <c:pt idx="1306" formatCode="0.0000000">
                  <c:v>9.6323532925328905</c:v>
                </c:pt>
                <c:pt idx="1307" formatCode="0.0000000">
                  <c:v>9.6323532925328905</c:v>
                </c:pt>
                <c:pt idx="1308" formatCode="0.0000000">
                  <c:v>9.6323532925328905</c:v>
                </c:pt>
                <c:pt idx="1309" formatCode="0.0000000">
                  <c:v>9.6323532925328905</c:v>
                </c:pt>
                <c:pt idx="1310" formatCode="0.0000000">
                  <c:v>9.6323532925328905</c:v>
                </c:pt>
                <c:pt idx="1311" formatCode="0.0000000">
                  <c:v>9.6323532925328905</c:v>
                </c:pt>
                <c:pt idx="1312" formatCode="0.0000000">
                  <c:v>9.6323532925328905</c:v>
                </c:pt>
                <c:pt idx="1313" formatCode="0.0000000">
                  <c:v>9.6323532925328905</c:v>
                </c:pt>
                <c:pt idx="1314" formatCode="0.0000000">
                  <c:v>9.6323532925328905</c:v>
                </c:pt>
                <c:pt idx="1315" formatCode="0.0000000">
                  <c:v>9.6323532925328905</c:v>
                </c:pt>
                <c:pt idx="1316" formatCode="0.0000000">
                  <c:v>9.6323532925328905</c:v>
                </c:pt>
                <c:pt idx="1317" formatCode="0.0000000">
                  <c:v>9.6323532925328905</c:v>
                </c:pt>
                <c:pt idx="1318" formatCode="0.0000000">
                  <c:v>9.6323532925328905</c:v>
                </c:pt>
                <c:pt idx="1319" formatCode="0.0000000">
                  <c:v>9.6323532925328905</c:v>
                </c:pt>
                <c:pt idx="1320" formatCode="0.0000000">
                  <c:v>9.6323532925328905</c:v>
                </c:pt>
                <c:pt idx="1321" formatCode="0.0000000">
                  <c:v>9.6323532925328905</c:v>
                </c:pt>
                <c:pt idx="1322" formatCode="0.0000000">
                  <c:v>9.6323532925328905</c:v>
                </c:pt>
                <c:pt idx="1323" formatCode="0.0000000">
                  <c:v>9.6323532925328905</c:v>
                </c:pt>
                <c:pt idx="1324" formatCode="0.0000000">
                  <c:v>9.6323532925328905</c:v>
                </c:pt>
                <c:pt idx="1325" formatCode="0.0000000">
                  <c:v>9.6323532925328905</c:v>
                </c:pt>
                <c:pt idx="1326" formatCode="0.0000000">
                  <c:v>9.6323532925328905</c:v>
                </c:pt>
                <c:pt idx="1327" formatCode="0.0000000">
                  <c:v>9.6323532925328905</c:v>
                </c:pt>
                <c:pt idx="1328" formatCode="0.0000000">
                  <c:v>9.6323532925328905</c:v>
                </c:pt>
                <c:pt idx="1329" formatCode="0.0000000">
                  <c:v>9.6323532925328905</c:v>
                </c:pt>
                <c:pt idx="1330" formatCode="0.0000000">
                  <c:v>9.6323532925328905</c:v>
                </c:pt>
                <c:pt idx="1331" formatCode="0.0000000">
                  <c:v>9.6323532925328905</c:v>
                </c:pt>
                <c:pt idx="1332" formatCode="0.0000000">
                  <c:v>9.6323532925328905</c:v>
                </c:pt>
                <c:pt idx="1333" formatCode="0.0000000">
                  <c:v>9.6323532925328905</c:v>
                </c:pt>
                <c:pt idx="1334" formatCode="0.0000000">
                  <c:v>9.6323532925328905</c:v>
                </c:pt>
                <c:pt idx="1335" formatCode="0.0000000">
                  <c:v>9.6323532925328905</c:v>
                </c:pt>
                <c:pt idx="1336" formatCode="0.0000000">
                  <c:v>9.6323532925328905</c:v>
                </c:pt>
                <c:pt idx="1337" formatCode="0.0000000">
                  <c:v>9.6323532925328905</c:v>
                </c:pt>
                <c:pt idx="1338" formatCode="0.0000000">
                  <c:v>9.6323532925328905</c:v>
                </c:pt>
                <c:pt idx="1339" formatCode="0.0000000">
                  <c:v>9.6323532925328905</c:v>
                </c:pt>
                <c:pt idx="1340" formatCode="0.0000000">
                  <c:v>9.6323532925328905</c:v>
                </c:pt>
                <c:pt idx="1341" formatCode="0.0000000">
                  <c:v>9.6323532925328905</c:v>
                </c:pt>
                <c:pt idx="1342" formatCode="0.0000000">
                  <c:v>9.6323532925328905</c:v>
                </c:pt>
                <c:pt idx="1343" formatCode="0.0000000">
                  <c:v>9.6323532925328905</c:v>
                </c:pt>
                <c:pt idx="1344" formatCode="0.0000000">
                  <c:v>9.6323532925328905</c:v>
                </c:pt>
                <c:pt idx="1345" formatCode="0.0000000">
                  <c:v>9.6323532925328905</c:v>
                </c:pt>
                <c:pt idx="1346" formatCode="0.0000000">
                  <c:v>9.6323532925328905</c:v>
                </c:pt>
                <c:pt idx="1347" formatCode="0.0000000">
                  <c:v>9.6323532925328905</c:v>
                </c:pt>
                <c:pt idx="1348" formatCode="0.0000000">
                  <c:v>9.6323532925328905</c:v>
                </c:pt>
                <c:pt idx="1349" formatCode="0.0000000">
                  <c:v>9.6926788243803301</c:v>
                </c:pt>
                <c:pt idx="1350" formatCode="0.0000000">
                  <c:v>9.6926788243803301</c:v>
                </c:pt>
                <c:pt idx="1351" formatCode="0.0000000">
                  <c:v>9.6926788243803301</c:v>
                </c:pt>
                <c:pt idx="1352" formatCode="0.0000000">
                  <c:v>9.6926788243803301</c:v>
                </c:pt>
                <c:pt idx="1353" formatCode="0.0000000">
                  <c:v>9.6926788243803301</c:v>
                </c:pt>
                <c:pt idx="1354" formatCode="0.0000000">
                  <c:v>9.6926788243803301</c:v>
                </c:pt>
                <c:pt idx="1355" formatCode="0.0000000">
                  <c:v>9.6926788243803301</c:v>
                </c:pt>
                <c:pt idx="1356" formatCode="0.0000000">
                  <c:v>9.6926788243803301</c:v>
                </c:pt>
                <c:pt idx="1357" formatCode="0.0000000">
                  <c:v>9.6926788243803301</c:v>
                </c:pt>
                <c:pt idx="1358" formatCode="0.0000000">
                  <c:v>9.6926788243803301</c:v>
                </c:pt>
                <c:pt idx="1359" formatCode="0.0000000">
                  <c:v>9.6926788243803301</c:v>
                </c:pt>
                <c:pt idx="1360" formatCode="0.0000000">
                  <c:v>9.6926788243803301</c:v>
                </c:pt>
                <c:pt idx="1361" formatCode="0.0000000">
                  <c:v>9.6926788243803301</c:v>
                </c:pt>
                <c:pt idx="1362" formatCode="0.0000000">
                  <c:v>9.6926788243803301</c:v>
                </c:pt>
                <c:pt idx="1363" formatCode="0.0000000">
                  <c:v>9.6926788243803301</c:v>
                </c:pt>
                <c:pt idx="1364" formatCode="0.0000000">
                  <c:v>9.6926788243803301</c:v>
                </c:pt>
                <c:pt idx="1365" formatCode="0.0000000">
                  <c:v>9.6926788243803301</c:v>
                </c:pt>
                <c:pt idx="1366" formatCode="0.0000000">
                  <c:v>9.6926788243803301</c:v>
                </c:pt>
                <c:pt idx="1367" formatCode="0.0000000">
                  <c:v>9.6926788243803301</c:v>
                </c:pt>
                <c:pt idx="1368" formatCode="0.0000000">
                  <c:v>9.6926788243803301</c:v>
                </c:pt>
                <c:pt idx="1369" formatCode="0.0000000">
                  <c:v>9.6926788243803301</c:v>
                </c:pt>
                <c:pt idx="1370" formatCode="0.0000000">
                  <c:v>9.6926788243803301</c:v>
                </c:pt>
                <c:pt idx="1371" formatCode="0.0000000">
                  <c:v>9.6926788243803301</c:v>
                </c:pt>
                <c:pt idx="1372" formatCode="0.0000000">
                  <c:v>9.6926788243803301</c:v>
                </c:pt>
                <c:pt idx="1373" formatCode="0.0000000">
                  <c:v>9.6926788243803301</c:v>
                </c:pt>
                <c:pt idx="1374" formatCode="0.0000000">
                  <c:v>9.6926788243803301</c:v>
                </c:pt>
                <c:pt idx="1375" formatCode="0.0000000">
                  <c:v>9.6926788243803301</c:v>
                </c:pt>
                <c:pt idx="1376" formatCode="0.0000000">
                  <c:v>9.6926788243803301</c:v>
                </c:pt>
                <c:pt idx="1377" formatCode="0.0000000">
                  <c:v>9.6926788243803301</c:v>
                </c:pt>
                <c:pt idx="1378" formatCode="0.0000000">
                  <c:v>9.6926788243803301</c:v>
                </c:pt>
                <c:pt idx="1379" formatCode="0.0000000">
                  <c:v>9.6926788243803301</c:v>
                </c:pt>
                <c:pt idx="1380" formatCode="0.0000000">
                  <c:v>9.6926788243803301</c:v>
                </c:pt>
                <c:pt idx="1381" formatCode="0.0000000">
                  <c:v>9.6926788243803301</c:v>
                </c:pt>
                <c:pt idx="1382" formatCode="0.0000000">
                  <c:v>9.6926788243803301</c:v>
                </c:pt>
                <c:pt idx="1383" formatCode="0.0000000">
                  <c:v>9.6926788243803301</c:v>
                </c:pt>
                <c:pt idx="1384" formatCode="0.0000000">
                  <c:v>9.6926788243803301</c:v>
                </c:pt>
                <c:pt idx="1385" formatCode="0.0000000">
                  <c:v>9.6926788243803301</c:v>
                </c:pt>
                <c:pt idx="1386" formatCode="0.0000000">
                  <c:v>9.6926788243803301</c:v>
                </c:pt>
                <c:pt idx="1387" formatCode="0.0000000">
                  <c:v>9.6926788243803301</c:v>
                </c:pt>
                <c:pt idx="1388" formatCode="0.0000000">
                  <c:v>9.6926788243803301</c:v>
                </c:pt>
                <c:pt idx="1389" formatCode="0.0000000">
                  <c:v>9.6926788243803301</c:v>
                </c:pt>
                <c:pt idx="1390" formatCode="0.0000000">
                  <c:v>9.6926788243803301</c:v>
                </c:pt>
                <c:pt idx="1391" formatCode="0.0000000">
                  <c:v>9.6926788243803301</c:v>
                </c:pt>
                <c:pt idx="1392" formatCode="0.0000000">
                  <c:v>9.6926788243803301</c:v>
                </c:pt>
                <c:pt idx="1393" formatCode="0.0000000">
                  <c:v>9.6926788243803301</c:v>
                </c:pt>
                <c:pt idx="1394" formatCode="0.0000000">
                  <c:v>9.6926788243803301</c:v>
                </c:pt>
                <c:pt idx="1395" formatCode="0.0000000">
                  <c:v>9.6926788243803301</c:v>
                </c:pt>
                <c:pt idx="1396" formatCode="0.0000000">
                  <c:v>9.6926788243803301</c:v>
                </c:pt>
                <c:pt idx="1397" formatCode="0.0000000">
                  <c:v>9.6926788243803301</c:v>
                </c:pt>
                <c:pt idx="1398" formatCode="0.0000000">
                  <c:v>9.6926788243803301</c:v>
                </c:pt>
                <c:pt idx="1399" formatCode="0.0000000">
                  <c:v>9.6926788243803301</c:v>
                </c:pt>
                <c:pt idx="1400" formatCode="0.0000000">
                  <c:v>9.6926788243803301</c:v>
                </c:pt>
                <c:pt idx="1401" formatCode="0.0000000">
                  <c:v>9.6926788243803301</c:v>
                </c:pt>
                <c:pt idx="1402" formatCode="0.0000000">
                  <c:v>9.6926788243803301</c:v>
                </c:pt>
                <c:pt idx="1403" formatCode="0.0000000">
                  <c:v>9.8164722735587002</c:v>
                </c:pt>
                <c:pt idx="1404" formatCode="0.0000000">
                  <c:v>9.8164722735587002</c:v>
                </c:pt>
                <c:pt idx="1405" formatCode="0.0000000">
                  <c:v>9.8164722735587002</c:v>
                </c:pt>
                <c:pt idx="1406" formatCode="0.0000000">
                  <c:v>9.8164722735587002</c:v>
                </c:pt>
                <c:pt idx="1407" formatCode="0.0000000">
                  <c:v>9.8164722735587002</c:v>
                </c:pt>
                <c:pt idx="1408" formatCode="0.0000000">
                  <c:v>9.8164722735587002</c:v>
                </c:pt>
                <c:pt idx="1409" formatCode="0.0000000">
                  <c:v>9.8164722735587002</c:v>
                </c:pt>
                <c:pt idx="1410" formatCode="0.0000000">
                  <c:v>9.8164722735587002</c:v>
                </c:pt>
                <c:pt idx="1411" formatCode="0.0000000">
                  <c:v>9.8164722735587002</c:v>
                </c:pt>
                <c:pt idx="1412" formatCode="0.0000000">
                  <c:v>9.8787107329972397</c:v>
                </c:pt>
                <c:pt idx="1413" formatCode="0.0000000">
                  <c:v>9.8787107329972397</c:v>
                </c:pt>
                <c:pt idx="1414" formatCode="0.0000000">
                  <c:v>9.8787107329972397</c:v>
                </c:pt>
                <c:pt idx="1415" formatCode="0.0000000">
                  <c:v>9.8787107329972397</c:v>
                </c:pt>
                <c:pt idx="1416" formatCode="0.0000000">
                  <c:v>9.9409922045017307</c:v>
                </c:pt>
                <c:pt idx="1417" formatCode="0.0000000">
                  <c:v>9.9409922045017307</c:v>
                </c:pt>
                <c:pt idx="1418" formatCode="0.0000000">
                  <c:v>9.9409922045017307</c:v>
                </c:pt>
                <c:pt idx="1419" formatCode="0.0000000">
                  <c:v>9.9409922045017307</c:v>
                </c:pt>
                <c:pt idx="1420" formatCode="0.0000000">
                  <c:v>9.9409922045017307</c:v>
                </c:pt>
                <c:pt idx="1421" formatCode="0.0000000">
                  <c:v>9.9409922045017307</c:v>
                </c:pt>
                <c:pt idx="1422" formatCode="0.0000000">
                  <c:v>9.9409922045017307</c:v>
                </c:pt>
                <c:pt idx="1423" formatCode="0.0000000">
                  <c:v>9.9409922045017307</c:v>
                </c:pt>
                <c:pt idx="1424" formatCode="0.0000000">
                  <c:v>9.9409922045017307</c:v>
                </c:pt>
                <c:pt idx="1425" formatCode="0.0000000">
                  <c:v>9.9409922045017307</c:v>
                </c:pt>
                <c:pt idx="1426" formatCode="0.0000000">
                  <c:v>9.9409922045017307</c:v>
                </c:pt>
                <c:pt idx="1427" formatCode="0.0000000">
                  <c:v>9.9409922045017307</c:v>
                </c:pt>
                <c:pt idx="1428" formatCode="0.0000000">
                  <c:v>9.9409922045017307</c:v>
                </c:pt>
                <c:pt idx="1429" formatCode="0.0000000">
                  <c:v>9.9409922045017307</c:v>
                </c:pt>
                <c:pt idx="1430" formatCode="0.0000000">
                  <c:v>9.9409922045017307</c:v>
                </c:pt>
                <c:pt idx="1431" formatCode="0.0000000">
                  <c:v>9.9409922045017307</c:v>
                </c:pt>
                <c:pt idx="1432" formatCode="0.0000000">
                  <c:v>9.9409922045017307</c:v>
                </c:pt>
                <c:pt idx="1433" formatCode="0.0000000">
                  <c:v>9.9409922045017307</c:v>
                </c:pt>
                <c:pt idx="1434" formatCode="0.0000000">
                  <c:v>9.9409922045017307</c:v>
                </c:pt>
                <c:pt idx="1435" formatCode="0.0000000">
                  <c:v>9.9409922045017307</c:v>
                </c:pt>
                <c:pt idx="1436" formatCode="0.0000000">
                  <c:v>9.9409922045017307</c:v>
                </c:pt>
                <c:pt idx="1437" formatCode="0.0000000">
                  <c:v>9.9409922045017307</c:v>
                </c:pt>
                <c:pt idx="1438" formatCode="0.0000000">
                  <c:v>9.9409922045017307</c:v>
                </c:pt>
                <c:pt idx="1439" formatCode="0.0000000">
                  <c:v>9.9409922045017307</c:v>
                </c:pt>
                <c:pt idx="1440" formatCode="0.0000000">
                  <c:v>9.9409922045017307</c:v>
                </c:pt>
                <c:pt idx="1441" formatCode="0.0000000">
                  <c:v>9.9409922045017307</c:v>
                </c:pt>
                <c:pt idx="1442" formatCode="0.0000000">
                  <c:v>9.9409922045017307</c:v>
                </c:pt>
                <c:pt idx="1443" formatCode="0.0000000">
                  <c:v>9.9409922045017307</c:v>
                </c:pt>
                <c:pt idx="1444" formatCode="0.0000000">
                  <c:v>9.9409922045017307</c:v>
                </c:pt>
                <c:pt idx="1445" formatCode="0.0000000">
                  <c:v>9.9409922045017307</c:v>
                </c:pt>
                <c:pt idx="1446" formatCode="0.0000000">
                  <c:v>9.9409922045017307</c:v>
                </c:pt>
                <c:pt idx="1447" formatCode="0.0000000">
                  <c:v>9.9409922045017307</c:v>
                </c:pt>
                <c:pt idx="1448" formatCode="0.0000000">
                  <c:v>9.9409922045017307</c:v>
                </c:pt>
                <c:pt idx="1449" formatCode="0.0000000">
                  <c:v>9.9409922045017307</c:v>
                </c:pt>
                <c:pt idx="1450" formatCode="0.0000000">
                  <c:v>9.9409922045017307</c:v>
                </c:pt>
                <c:pt idx="1451" formatCode="0.0000000">
                  <c:v>9.9409922045017307</c:v>
                </c:pt>
                <c:pt idx="1452" formatCode="0.0000000">
                  <c:v>9.9409922045017307</c:v>
                </c:pt>
                <c:pt idx="1453" formatCode="0.0000000">
                  <c:v>9.9409922045017307</c:v>
                </c:pt>
                <c:pt idx="1454" formatCode="0.0000000">
                  <c:v>9.9409922045017307</c:v>
                </c:pt>
                <c:pt idx="1455" formatCode="0.0000000">
                  <c:v>9.9409922045017307</c:v>
                </c:pt>
                <c:pt idx="1456" formatCode="0.0000000">
                  <c:v>9.9409922045017307</c:v>
                </c:pt>
                <c:pt idx="1457" formatCode="0.0000000">
                  <c:v>9.9409922045017307</c:v>
                </c:pt>
                <c:pt idx="1458" formatCode="0.0000000">
                  <c:v>9.9409922045017307</c:v>
                </c:pt>
                <c:pt idx="1459" formatCode="#0.000000">
                  <c:v>10.0043694091432</c:v>
                </c:pt>
                <c:pt idx="1460" formatCode="#0.000000">
                  <c:v>10.0043694091432</c:v>
                </c:pt>
                <c:pt idx="1461" formatCode="#0.000000">
                  <c:v>10.0043694091432</c:v>
                </c:pt>
                <c:pt idx="1462" formatCode="#0.000000">
                  <c:v>10.0043694091432</c:v>
                </c:pt>
                <c:pt idx="1463" formatCode="#0.000000">
                  <c:v>10.0043694091432</c:v>
                </c:pt>
                <c:pt idx="1464" formatCode="#0.000000">
                  <c:v>10.0043694091432</c:v>
                </c:pt>
                <c:pt idx="1465" formatCode="#0.000000">
                  <c:v>10.0043694091432</c:v>
                </c:pt>
                <c:pt idx="1466" formatCode="#0.000000">
                  <c:v>10.0043694091432</c:v>
                </c:pt>
                <c:pt idx="1467" formatCode="#0.000000">
                  <c:v>10.0043694091432</c:v>
                </c:pt>
                <c:pt idx="1468" formatCode="#0.000000">
                  <c:v>10.0043694091432</c:v>
                </c:pt>
                <c:pt idx="1469" formatCode="#0.000000">
                  <c:v>10.0043694091432</c:v>
                </c:pt>
                <c:pt idx="1470" formatCode="#0.000000">
                  <c:v>10.0043694091432</c:v>
                </c:pt>
                <c:pt idx="1471" formatCode="#0.000000">
                  <c:v>10.0043694091432</c:v>
                </c:pt>
                <c:pt idx="1472" formatCode="#0.000000">
                  <c:v>10.0043694091432</c:v>
                </c:pt>
                <c:pt idx="1473" formatCode="#0.000000">
                  <c:v>10.0043694091432</c:v>
                </c:pt>
                <c:pt idx="1474" formatCode="#0.000000">
                  <c:v>10.0043694091432</c:v>
                </c:pt>
                <c:pt idx="1475" formatCode="#0.000000">
                  <c:v>10.0043694091432</c:v>
                </c:pt>
                <c:pt idx="1476" formatCode="#0.000000">
                  <c:v>10.0043694091432</c:v>
                </c:pt>
                <c:pt idx="1477" formatCode="#0.000000">
                  <c:v>10.0043694091432</c:v>
                </c:pt>
                <c:pt idx="1478" formatCode="#0.000000">
                  <c:v>10.0043694091432</c:v>
                </c:pt>
                <c:pt idx="1479" formatCode="#0.000000">
                  <c:v>10.0043694091432</c:v>
                </c:pt>
                <c:pt idx="1480" formatCode="#0.000000">
                  <c:v>10.0043694091432</c:v>
                </c:pt>
                <c:pt idx="1481" formatCode="#0.000000">
                  <c:v>10.0043694091432</c:v>
                </c:pt>
                <c:pt idx="1482" formatCode="#0.000000">
                  <c:v>10.0043694091432</c:v>
                </c:pt>
                <c:pt idx="1483" formatCode="#0.000000">
                  <c:v>10.0043694091432</c:v>
                </c:pt>
                <c:pt idx="1484" formatCode="#0.000000">
                  <c:v>10.0043694091432</c:v>
                </c:pt>
                <c:pt idx="1485" formatCode="#0.000000">
                  <c:v>10.0043694091432</c:v>
                </c:pt>
                <c:pt idx="1486" formatCode="#0.000000">
                  <c:v>10.0043694091432</c:v>
                </c:pt>
                <c:pt idx="1487" formatCode="#0.000000">
                  <c:v>10.0043694091432</c:v>
                </c:pt>
                <c:pt idx="1488" formatCode="#0.000000">
                  <c:v>10.0043694091432</c:v>
                </c:pt>
                <c:pt idx="1489" formatCode="#0.000000">
                  <c:v>10.0043694091432</c:v>
                </c:pt>
                <c:pt idx="1490" formatCode="#0.000000">
                  <c:v>10.0043694091432</c:v>
                </c:pt>
                <c:pt idx="1491" formatCode="#0.000000">
                  <c:v>10.0690214426136</c:v>
                </c:pt>
                <c:pt idx="1492" formatCode="#0.000000">
                  <c:v>10.0690214426136</c:v>
                </c:pt>
                <c:pt idx="1493" formatCode="#0.000000">
                  <c:v>10.0690214426136</c:v>
                </c:pt>
                <c:pt idx="1494" formatCode="#0.000000">
                  <c:v>10.0690214426136</c:v>
                </c:pt>
                <c:pt idx="1495" formatCode="#0.000000">
                  <c:v>10.0690214426136</c:v>
                </c:pt>
                <c:pt idx="1496" formatCode="#0.000000">
                  <c:v>10.0690214426136</c:v>
                </c:pt>
                <c:pt idx="1497" formatCode="#0.000000">
                  <c:v>10.0690214426136</c:v>
                </c:pt>
                <c:pt idx="1498" formatCode="#0.000000">
                  <c:v>10.1339535570955</c:v>
                </c:pt>
                <c:pt idx="1499" formatCode="#0.000000">
                  <c:v>10.1339535570955</c:v>
                </c:pt>
                <c:pt idx="1500" formatCode="#0.000000">
                  <c:v>10.1339535570955</c:v>
                </c:pt>
                <c:pt idx="1501" formatCode="#0.000000">
                  <c:v>10.1339535570955</c:v>
                </c:pt>
                <c:pt idx="1502" formatCode="#0.000000">
                  <c:v>10.1339535570955</c:v>
                </c:pt>
                <c:pt idx="1503" formatCode="#0.000000">
                  <c:v>10.1339535570955</c:v>
                </c:pt>
                <c:pt idx="1504" formatCode="#0.000000">
                  <c:v>10.1339535570955</c:v>
                </c:pt>
                <c:pt idx="1505" formatCode="#0.000000">
                  <c:v>10.1339535570955</c:v>
                </c:pt>
                <c:pt idx="1506" formatCode="#0.000000">
                  <c:v>10.1339535570955</c:v>
                </c:pt>
                <c:pt idx="1507" formatCode="#0.000000">
                  <c:v>10.1339535570955</c:v>
                </c:pt>
                <c:pt idx="1508" formatCode="#0.000000">
                  <c:v>10.1339535570955</c:v>
                </c:pt>
                <c:pt idx="1509" formatCode="#0.000000">
                  <c:v>10.199215754948</c:v>
                </c:pt>
                <c:pt idx="1510" formatCode="#0.000000">
                  <c:v>10.199215754948</c:v>
                </c:pt>
                <c:pt idx="1511" formatCode="#0.000000">
                  <c:v>10.199215754948</c:v>
                </c:pt>
                <c:pt idx="1512" formatCode="#0.000000">
                  <c:v>10.199215754948</c:v>
                </c:pt>
                <c:pt idx="1513" formatCode="#0.000000">
                  <c:v>10.264620550465199</c:v>
                </c:pt>
                <c:pt idx="1514" formatCode="#0.000000">
                  <c:v>10.264620550465199</c:v>
                </c:pt>
                <c:pt idx="1515" formatCode="#0.000000">
                  <c:v>10.264620550465199</c:v>
                </c:pt>
                <c:pt idx="1516" formatCode="#0.000000">
                  <c:v>10.264620550465199</c:v>
                </c:pt>
                <c:pt idx="1517" formatCode="#0.000000">
                  <c:v>10.264620550465199</c:v>
                </c:pt>
                <c:pt idx="1518" formatCode="#0.000000">
                  <c:v>10.264620550465199</c:v>
                </c:pt>
                <c:pt idx="1519" formatCode="#0.000000">
                  <c:v>10.264620550465199</c:v>
                </c:pt>
                <c:pt idx="1520" formatCode="#0.000000">
                  <c:v>10.264620550465199</c:v>
                </c:pt>
                <c:pt idx="1521" formatCode="#0.000000">
                  <c:v>10.264620550465199</c:v>
                </c:pt>
                <c:pt idx="1522" formatCode="#0.000000">
                  <c:v>10.264620550465199</c:v>
                </c:pt>
                <c:pt idx="1523" formatCode="#0.000000">
                  <c:v>10.264620550465199</c:v>
                </c:pt>
                <c:pt idx="1524" formatCode="#0.000000">
                  <c:v>10.264620550465199</c:v>
                </c:pt>
                <c:pt idx="1525" formatCode="#0.000000">
                  <c:v>10.264620550465199</c:v>
                </c:pt>
                <c:pt idx="1526" formatCode="#0.000000">
                  <c:v>10.264620550465199</c:v>
                </c:pt>
                <c:pt idx="1527" formatCode="#0.000000">
                  <c:v>10.264620550465199</c:v>
                </c:pt>
                <c:pt idx="1528" formatCode="#0.000000">
                  <c:v>10.264620550465199</c:v>
                </c:pt>
                <c:pt idx="1529" formatCode="#0.000000">
                  <c:v>10.264620550465199</c:v>
                </c:pt>
                <c:pt idx="1530" formatCode="#0.000000">
                  <c:v>10.264620550465199</c:v>
                </c:pt>
                <c:pt idx="1531" formatCode="#0.000000">
                  <c:v>10.264620550465199</c:v>
                </c:pt>
                <c:pt idx="1532" formatCode="#0.000000">
                  <c:v>10.264620550465199</c:v>
                </c:pt>
                <c:pt idx="1533" formatCode="#0.000000">
                  <c:v>10.264620550465199</c:v>
                </c:pt>
                <c:pt idx="1534" formatCode="#0.000000">
                  <c:v>10.264620550465199</c:v>
                </c:pt>
                <c:pt idx="1535" formatCode="#0.000000">
                  <c:v>10.264620550465199</c:v>
                </c:pt>
                <c:pt idx="1536" formatCode="#0.000000">
                  <c:v>10.264620550465199</c:v>
                </c:pt>
                <c:pt idx="1537" formatCode="#0.000000">
                  <c:v>10.264620550465199</c:v>
                </c:pt>
                <c:pt idx="1538" formatCode="#0.000000">
                  <c:v>10.264620550465199</c:v>
                </c:pt>
                <c:pt idx="1539" formatCode="#0.000000">
                  <c:v>10.264620550465199</c:v>
                </c:pt>
                <c:pt idx="1540" formatCode="#0.000000">
                  <c:v>10.264620550465199</c:v>
                </c:pt>
                <c:pt idx="1541" formatCode="#0.000000">
                  <c:v>10.264620550465199</c:v>
                </c:pt>
                <c:pt idx="1542" formatCode="#0.000000">
                  <c:v>10.264620550465199</c:v>
                </c:pt>
                <c:pt idx="1543" formatCode="#0.000000">
                  <c:v>10.264620550465199</c:v>
                </c:pt>
                <c:pt idx="1544" formatCode="#0.000000">
                  <c:v>10.264620550465199</c:v>
                </c:pt>
                <c:pt idx="1545" formatCode="#0.000000">
                  <c:v>10.264620550465199</c:v>
                </c:pt>
                <c:pt idx="1546" formatCode="#0.000000">
                  <c:v>10.264620550465199</c:v>
                </c:pt>
                <c:pt idx="1547" formatCode="#0.000000">
                  <c:v>10.264620550465199</c:v>
                </c:pt>
                <c:pt idx="1548" formatCode="#0.000000">
                  <c:v>10.264620550465199</c:v>
                </c:pt>
                <c:pt idx="1549" formatCode="#0.000000">
                  <c:v>10.264620550465199</c:v>
                </c:pt>
                <c:pt idx="1550" formatCode="#0.000000">
                  <c:v>10.264620550465199</c:v>
                </c:pt>
                <c:pt idx="1551" formatCode="#0.000000">
                  <c:v>10.264620550465199</c:v>
                </c:pt>
                <c:pt idx="1552" formatCode="#0.000000">
                  <c:v>10.264620550465199</c:v>
                </c:pt>
                <c:pt idx="1553" formatCode="#0.000000">
                  <c:v>10.264620550465199</c:v>
                </c:pt>
                <c:pt idx="1554" formatCode="#0.000000">
                  <c:v>10.264620550465199</c:v>
                </c:pt>
                <c:pt idx="1555" formatCode="#0.000000">
                  <c:v>10.264620550465199</c:v>
                </c:pt>
                <c:pt idx="1556" formatCode="#0.000000">
                  <c:v>10.264620550465199</c:v>
                </c:pt>
                <c:pt idx="1557" formatCode="#0.000000">
                  <c:v>10.264620550465199</c:v>
                </c:pt>
                <c:pt idx="1558" formatCode="#0.000000">
                  <c:v>10.264620550465199</c:v>
                </c:pt>
                <c:pt idx="1559" formatCode="#0.000000">
                  <c:v>10.264620550465199</c:v>
                </c:pt>
                <c:pt idx="1560" formatCode="#0.000000">
                  <c:v>10.264620550465199</c:v>
                </c:pt>
                <c:pt idx="1561" formatCode="#0.000000">
                  <c:v>10.264620550465199</c:v>
                </c:pt>
                <c:pt idx="1562" formatCode="#0.000000">
                  <c:v>10.264620550465199</c:v>
                </c:pt>
                <c:pt idx="1563" formatCode="#0.000000">
                  <c:v>10.264620550465199</c:v>
                </c:pt>
                <c:pt idx="1564" formatCode="#0.000000">
                  <c:v>10.264620550465199</c:v>
                </c:pt>
                <c:pt idx="1565" formatCode="#0.000000">
                  <c:v>10.264620550465199</c:v>
                </c:pt>
                <c:pt idx="1566" formatCode="#0.000000">
                  <c:v>10.264620550465199</c:v>
                </c:pt>
                <c:pt idx="1567" formatCode="#0.000000">
                  <c:v>10.264620550465199</c:v>
                </c:pt>
                <c:pt idx="1568" formatCode="#0.000000">
                  <c:v>10.264620550465199</c:v>
                </c:pt>
                <c:pt idx="1569" formatCode="#0.000000">
                  <c:v>10.264620550465199</c:v>
                </c:pt>
                <c:pt idx="1570" formatCode="#0.000000">
                  <c:v>10.264620550465199</c:v>
                </c:pt>
                <c:pt idx="1571" formatCode="#0.000000">
                  <c:v>10.264620550465199</c:v>
                </c:pt>
                <c:pt idx="1572" formatCode="#0.000000">
                  <c:v>10.264620550465199</c:v>
                </c:pt>
                <c:pt idx="1573" formatCode="#0.000000">
                  <c:v>10.264620550465199</c:v>
                </c:pt>
                <c:pt idx="1574" formatCode="#0.000000">
                  <c:v>10.264620550465199</c:v>
                </c:pt>
                <c:pt idx="1575" formatCode="#0.000000">
                  <c:v>10.264620550465199</c:v>
                </c:pt>
                <c:pt idx="1576" formatCode="#0.000000">
                  <c:v>10.264620550465199</c:v>
                </c:pt>
                <c:pt idx="1577" formatCode="#0.000000">
                  <c:v>10.264620550465199</c:v>
                </c:pt>
                <c:pt idx="1578" formatCode="#0.000000">
                  <c:v>10.264620550465199</c:v>
                </c:pt>
                <c:pt idx="1579" formatCode="#0.000000">
                  <c:v>10.264620550465199</c:v>
                </c:pt>
                <c:pt idx="1580" formatCode="#0.000000">
                  <c:v>10.264620550465199</c:v>
                </c:pt>
                <c:pt idx="1581" formatCode="#0.000000">
                  <c:v>10.264620550465199</c:v>
                </c:pt>
                <c:pt idx="1582" formatCode="#0.000000">
                  <c:v>10.264620550465199</c:v>
                </c:pt>
                <c:pt idx="1583" formatCode="#0.000000">
                  <c:v>10.264620550465199</c:v>
                </c:pt>
                <c:pt idx="1584" formatCode="#0.000000">
                  <c:v>10.264620550465199</c:v>
                </c:pt>
                <c:pt idx="1585" formatCode="#0.000000">
                  <c:v>10.264620550465199</c:v>
                </c:pt>
                <c:pt idx="1586" formatCode="#0.000000">
                  <c:v>10.264620550465199</c:v>
                </c:pt>
                <c:pt idx="1587" formatCode="#0.000000">
                  <c:v>10.264620550465199</c:v>
                </c:pt>
                <c:pt idx="1588" formatCode="#0.000000">
                  <c:v>10.264620550465199</c:v>
                </c:pt>
                <c:pt idx="1589" formatCode="#0.000000">
                  <c:v>10.264620550465199</c:v>
                </c:pt>
                <c:pt idx="1590" formatCode="#0.000000">
                  <c:v>10.264620550465199</c:v>
                </c:pt>
                <c:pt idx="1591" formatCode="#0.000000">
                  <c:v>10.264620550465199</c:v>
                </c:pt>
                <c:pt idx="1592" formatCode="#0.000000">
                  <c:v>10.264620550465199</c:v>
                </c:pt>
                <c:pt idx="1593" formatCode="#0.000000">
                  <c:v>10.264620550465199</c:v>
                </c:pt>
                <c:pt idx="1594" formatCode="#0.000000">
                  <c:v>10.264620550465199</c:v>
                </c:pt>
                <c:pt idx="1595" formatCode="#0.000000">
                  <c:v>10.264620550465199</c:v>
                </c:pt>
                <c:pt idx="1596" formatCode="#0.000000">
                  <c:v>10.3331731703655</c:v>
                </c:pt>
                <c:pt idx="1597" formatCode="#0.000000">
                  <c:v>10.3331731703655</c:v>
                </c:pt>
                <c:pt idx="1598" formatCode="#0.000000">
                  <c:v>10.3331731703655</c:v>
                </c:pt>
                <c:pt idx="1599" formatCode="#0.000000">
                  <c:v>10.3331731703655</c:v>
                </c:pt>
                <c:pt idx="1600" formatCode="#0.000000">
                  <c:v>10.3331731703655</c:v>
                </c:pt>
                <c:pt idx="1601" formatCode="#0.000000">
                  <c:v>10.3331731703655</c:v>
                </c:pt>
                <c:pt idx="1602" formatCode="#0.000000">
                  <c:v>10.3331731703655</c:v>
                </c:pt>
                <c:pt idx="1603" formatCode="#0.000000">
                  <c:v>10.3331731703655</c:v>
                </c:pt>
                <c:pt idx="1604" formatCode="#0.000000">
                  <c:v>10.3331731703655</c:v>
                </c:pt>
                <c:pt idx="1605" formatCode="#0.000000">
                  <c:v>10.3331731703655</c:v>
                </c:pt>
                <c:pt idx="1606" formatCode="#0.000000">
                  <c:v>10.3331731703655</c:v>
                </c:pt>
                <c:pt idx="1607" formatCode="#0.000000">
                  <c:v>10.3331731703655</c:v>
                </c:pt>
                <c:pt idx="1608" formatCode="#0.000000">
                  <c:v>10.3331731703655</c:v>
                </c:pt>
                <c:pt idx="1609" formatCode="#0.000000">
                  <c:v>10.3331731703655</c:v>
                </c:pt>
                <c:pt idx="1610" formatCode="#0.000000">
                  <c:v>10.3331731703655</c:v>
                </c:pt>
                <c:pt idx="1611" formatCode="#0.000000">
                  <c:v>10.4022007506808</c:v>
                </c:pt>
                <c:pt idx="1612" formatCode="#0.000000">
                  <c:v>10.4022007506808</c:v>
                </c:pt>
                <c:pt idx="1613" formatCode="#0.000000">
                  <c:v>10.4022007506808</c:v>
                </c:pt>
                <c:pt idx="1614" formatCode="#0.000000">
                  <c:v>10.4022007506808</c:v>
                </c:pt>
                <c:pt idx="1615" formatCode="#0.000000">
                  <c:v>10.6097632199843</c:v>
                </c:pt>
                <c:pt idx="1616" formatCode="#0.000000">
                  <c:v>10.6097632199843</c:v>
                </c:pt>
                <c:pt idx="1617" formatCode="#0.000000">
                  <c:v>10.6097632199843</c:v>
                </c:pt>
                <c:pt idx="1618" formatCode="#0.000000">
                  <c:v>10.6097632199843</c:v>
                </c:pt>
                <c:pt idx="1619" formatCode="#0.000000">
                  <c:v>10.6097632199843</c:v>
                </c:pt>
                <c:pt idx="1620" formatCode="#0.000000">
                  <c:v>10.6097632199843</c:v>
                </c:pt>
                <c:pt idx="1621" formatCode="#0.000000">
                  <c:v>10.6097632199843</c:v>
                </c:pt>
                <c:pt idx="1622" formatCode="#0.000000">
                  <c:v>10.6097632199843</c:v>
                </c:pt>
                <c:pt idx="1623" formatCode="#0.000000">
                  <c:v>10.6097632199843</c:v>
                </c:pt>
                <c:pt idx="1624" formatCode="#0.000000">
                  <c:v>10.6097632199843</c:v>
                </c:pt>
                <c:pt idx="1625" formatCode="#0.000000">
                  <c:v>10.6097632199843</c:v>
                </c:pt>
                <c:pt idx="1626" formatCode="#0.000000">
                  <c:v>10.679327606583501</c:v>
                </c:pt>
                <c:pt idx="1627" formatCode="#0.000000">
                  <c:v>10.679327606583501</c:v>
                </c:pt>
                <c:pt idx="1628" formatCode="#0.000000">
                  <c:v>10.679327606583501</c:v>
                </c:pt>
                <c:pt idx="1629" formatCode="#0.000000">
                  <c:v>10.679327606583501</c:v>
                </c:pt>
                <c:pt idx="1630" formatCode="#0.000000">
                  <c:v>10.679327606583501</c:v>
                </c:pt>
                <c:pt idx="1631" formatCode="#0.000000">
                  <c:v>10.679327606583501</c:v>
                </c:pt>
                <c:pt idx="1632" formatCode="#0.000000">
                  <c:v>10.679327606583501</c:v>
                </c:pt>
                <c:pt idx="1633" formatCode="#0.000000">
                  <c:v>10.679327606583501</c:v>
                </c:pt>
                <c:pt idx="1634" formatCode="#0.000000">
                  <c:v>10.679327606583501</c:v>
                </c:pt>
                <c:pt idx="1635" formatCode="#0.000000">
                  <c:v>10.679327606583501</c:v>
                </c:pt>
                <c:pt idx="1636" formatCode="#0.000000">
                  <c:v>10.679327606583501</c:v>
                </c:pt>
                <c:pt idx="1637" formatCode="#0.000000">
                  <c:v>10.679327606583501</c:v>
                </c:pt>
                <c:pt idx="1638" formatCode="#0.000000">
                  <c:v>10.679327606583501</c:v>
                </c:pt>
                <c:pt idx="1639" formatCode="#0.000000">
                  <c:v>10.679327606583501</c:v>
                </c:pt>
                <c:pt idx="1640" formatCode="#0.000000">
                  <c:v>10.679327606583501</c:v>
                </c:pt>
                <c:pt idx="1641" formatCode="#0.000000">
                  <c:v>10.679327606583501</c:v>
                </c:pt>
                <c:pt idx="1642" formatCode="#0.000000">
                  <c:v>10.679327606583501</c:v>
                </c:pt>
                <c:pt idx="1643" formatCode="#0.000000">
                  <c:v>10.679327606583501</c:v>
                </c:pt>
                <c:pt idx="1644" formatCode="#0.000000">
                  <c:v>10.679327606583501</c:v>
                </c:pt>
                <c:pt idx="1645" formatCode="#0.000000">
                  <c:v>10.679327606583501</c:v>
                </c:pt>
                <c:pt idx="1646" formatCode="#0.000000">
                  <c:v>10.679327606583501</c:v>
                </c:pt>
                <c:pt idx="1647" formatCode="#0.000000">
                  <c:v>10.679327606583501</c:v>
                </c:pt>
                <c:pt idx="1648" formatCode="#0.000000">
                  <c:v>10.679327606583501</c:v>
                </c:pt>
                <c:pt idx="1649" formatCode="#0.000000">
                  <c:v>10.679327606583501</c:v>
                </c:pt>
                <c:pt idx="1650" formatCode="#0.000000">
                  <c:v>10.679327606583501</c:v>
                </c:pt>
                <c:pt idx="1651" formatCode="#0.000000">
                  <c:v>10.679327606583501</c:v>
                </c:pt>
                <c:pt idx="1652" formatCode="#0.000000">
                  <c:v>10.679327606583501</c:v>
                </c:pt>
                <c:pt idx="1653" formatCode="#0.000000">
                  <c:v>10.679327606583501</c:v>
                </c:pt>
                <c:pt idx="1654" formatCode="#0.000000">
                  <c:v>10.679327606583501</c:v>
                </c:pt>
                <c:pt idx="1655" formatCode="#0.000000">
                  <c:v>10.679327606583501</c:v>
                </c:pt>
                <c:pt idx="1656" formatCode="#0.000000">
                  <c:v>10.679327606583501</c:v>
                </c:pt>
                <c:pt idx="1657" formatCode="#0.000000">
                  <c:v>10.679327606583501</c:v>
                </c:pt>
                <c:pt idx="1658" formatCode="#0.000000">
                  <c:v>10.679327606583501</c:v>
                </c:pt>
                <c:pt idx="1659" formatCode="#0.000000">
                  <c:v>10.679327606583501</c:v>
                </c:pt>
                <c:pt idx="1660" formatCode="#0.000000">
                  <c:v>10.679327606583501</c:v>
                </c:pt>
                <c:pt idx="1661" formatCode="#0.000000">
                  <c:v>10.679327606583501</c:v>
                </c:pt>
                <c:pt idx="1662" formatCode="#0.000000">
                  <c:v>10.679327606583501</c:v>
                </c:pt>
                <c:pt idx="1663" formatCode="#0.000000">
                  <c:v>10.679327606583501</c:v>
                </c:pt>
                <c:pt idx="1664" formatCode="#0.000000">
                  <c:v>10.679327606583501</c:v>
                </c:pt>
                <c:pt idx="1665" formatCode="#0.000000">
                  <c:v>10.679327606583501</c:v>
                </c:pt>
                <c:pt idx="1666" formatCode="#0.000000">
                  <c:v>10.679327606583501</c:v>
                </c:pt>
                <c:pt idx="1667" formatCode="#0.000000">
                  <c:v>10.679327606583501</c:v>
                </c:pt>
                <c:pt idx="1668" formatCode="#0.000000">
                  <c:v>10.679327606583501</c:v>
                </c:pt>
                <c:pt idx="1669" formatCode="#0.000000">
                  <c:v>10.679327606583501</c:v>
                </c:pt>
                <c:pt idx="1670" formatCode="#0.000000">
                  <c:v>10.679327606583501</c:v>
                </c:pt>
                <c:pt idx="1671" formatCode="#0.000000">
                  <c:v>10.679327606583501</c:v>
                </c:pt>
                <c:pt idx="1672" formatCode="#0.000000">
                  <c:v>10.679327606583501</c:v>
                </c:pt>
                <c:pt idx="1673" formatCode="#0.000000">
                  <c:v>10.679327606583501</c:v>
                </c:pt>
                <c:pt idx="1674" formatCode="#0.000000">
                  <c:v>10.679327606583501</c:v>
                </c:pt>
                <c:pt idx="1675" formatCode="#0.000000">
                  <c:v>10.679327606583501</c:v>
                </c:pt>
                <c:pt idx="1676" formatCode="#0.000000">
                  <c:v>10.679327606583501</c:v>
                </c:pt>
                <c:pt idx="1677" formatCode="#0.000000">
                  <c:v>10.679327606583501</c:v>
                </c:pt>
                <c:pt idx="1678" formatCode="#0.000000">
                  <c:v>10.679327606583501</c:v>
                </c:pt>
                <c:pt idx="1679" formatCode="#0.000000">
                  <c:v>10.679327606583501</c:v>
                </c:pt>
                <c:pt idx="1680" formatCode="#0.000000">
                  <c:v>10.679327606583501</c:v>
                </c:pt>
                <c:pt idx="1681" formatCode="#0.000000">
                  <c:v>10.679327606583501</c:v>
                </c:pt>
                <c:pt idx="1682" formatCode="#0.000000">
                  <c:v>10.679327606583501</c:v>
                </c:pt>
                <c:pt idx="1683" formatCode="#0.000000">
                  <c:v>10.679327606583501</c:v>
                </c:pt>
                <c:pt idx="1684" formatCode="#0.000000">
                  <c:v>10.679327606583501</c:v>
                </c:pt>
                <c:pt idx="1685" formatCode="#0.000000">
                  <c:v>10.679327606583501</c:v>
                </c:pt>
                <c:pt idx="1686" formatCode="#0.000000">
                  <c:v>10.679327606583501</c:v>
                </c:pt>
                <c:pt idx="1687" formatCode="#0.000000">
                  <c:v>10.679327606583501</c:v>
                </c:pt>
                <c:pt idx="1688" formatCode="#0.000000">
                  <c:v>10.679327606583501</c:v>
                </c:pt>
                <c:pt idx="1689" formatCode="#0.000000">
                  <c:v>10.679327606583501</c:v>
                </c:pt>
                <c:pt idx="1690" formatCode="#0.000000">
                  <c:v>10.679327606583501</c:v>
                </c:pt>
                <c:pt idx="1691" formatCode="#0.000000">
                  <c:v>10.679327606583501</c:v>
                </c:pt>
                <c:pt idx="1692" formatCode="#0.000000">
                  <c:v>10.679327606583501</c:v>
                </c:pt>
                <c:pt idx="1693" formatCode="#0.000000">
                  <c:v>10.679327606583501</c:v>
                </c:pt>
                <c:pt idx="1694" formatCode="#0.000000">
                  <c:v>10.679327606583501</c:v>
                </c:pt>
                <c:pt idx="1695" formatCode="#0.000000">
                  <c:v>10.679327606583501</c:v>
                </c:pt>
                <c:pt idx="1696" formatCode="#0.000000">
                  <c:v>10.679327606583501</c:v>
                </c:pt>
                <c:pt idx="1697" formatCode="#0.000000">
                  <c:v>10.679327606583501</c:v>
                </c:pt>
                <c:pt idx="1698" formatCode="#0.000000">
                  <c:v>10.679327606583501</c:v>
                </c:pt>
                <c:pt idx="1699" formatCode="#0.000000">
                  <c:v>10.679327606583501</c:v>
                </c:pt>
                <c:pt idx="1700" formatCode="#0.000000">
                  <c:v>10.751302362742599</c:v>
                </c:pt>
                <c:pt idx="1701" formatCode="#0.000000">
                  <c:v>10.751302362742599</c:v>
                </c:pt>
                <c:pt idx="1702" formatCode="#0.000000">
                  <c:v>10.751302362742599</c:v>
                </c:pt>
                <c:pt idx="1703" formatCode="#0.000000">
                  <c:v>10.751302362742599</c:v>
                </c:pt>
                <c:pt idx="1704" formatCode="#0.000000">
                  <c:v>10.751302362742599</c:v>
                </c:pt>
                <c:pt idx="1705" formatCode="#0.000000">
                  <c:v>10.751302362742599</c:v>
                </c:pt>
                <c:pt idx="1706" formatCode="#0.000000">
                  <c:v>10.751302362742599</c:v>
                </c:pt>
                <c:pt idx="1707" formatCode="#0.000000">
                  <c:v>10.751302362742599</c:v>
                </c:pt>
                <c:pt idx="1708" formatCode="#0.000000">
                  <c:v>10.751302362742599</c:v>
                </c:pt>
                <c:pt idx="1709" formatCode="#0.000000">
                  <c:v>10.751302362742599</c:v>
                </c:pt>
                <c:pt idx="1710" formatCode="#0.000000">
                  <c:v>10.751302362742599</c:v>
                </c:pt>
                <c:pt idx="1711" formatCode="#0.000000">
                  <c:v>10.751302362742599</c:v>
                </c:pt>
                <c:pt idx="1712" formatCode="#0.000000">
                  <c:v>10.751302362742599</c:v>
                </c:pt>
                <c:pt idx="1713" formatCode="#0.000000">
                  <c:v>10.751302362742599</c:v>
                </c:pt>
                <c:pt idx="1714" formatCode="#0.000000">
                  <c:v>10.751302362742599</c:v>
                </c:pt>
                <c:pt idx="1715" formatCode="#0.000000">
                  <c:v>10.751302362742599</c:v>
                </c:pt>
                <c:pt idx="1716" formatCode="#0.000000">
                  <c:v>10.751302362742599</c:v>
                </c:pt>
                <c:pt idx="1717" formatCode="#0.000000">
                  <c:v>10.751302362742599</c:v>
                </c:pt>
                <c:pt idx="1718" formatCode="#0.000000">
                  <c:v>10.751302362742599</c:v>
                </c:pt>
                <c:pt idx="1719" formatCode="#0.000000">
                  <c:v>10.751302362742599</c:v>
                </c:pt>
                <c:pt idx="1720" formatCode="#0.000000">
                  <c:v>10.751302362742599</c:v>
                </c:pt>
                <c:pt idx="1721" formatCode="#0.000000">
                  <c:v>10.824397119202199</c:v>
                </c:pt>
                <c:pt idx="1722" formatCode="#0.000000">
                  <c:v>10.824397119202199</c:v>
                </c:pt>
                <c:pt idx="1723" formatCode="#0.000000">
                  <c:v>10.824397119202199</c:v>
                </c:pt>
                <c:pt idx="1724" formatCode="#0.000000">
                  <c:v>10.824397119202199</c:v>
                </c:pt>
                <c:pt idx="1725" formatCode="#0.000000">
                  <c:v>10.824397119202199</c:v>
                </c:pt>
                <c:pt idx="1726" formatCode="#0.000000">
                  <c:v>10.824397119202199</c:v>
                </c:pt>
                <c:pt idx="1727" formatCode="#0.000000">
                  <c:v>10.824397119202199</c:v>
                </c:pt>
                <c:pt idx="1728" formatCode="#0.000000">
                  <c:v>10.824397119202199</c:v>
                </c:pt>
                <c:pt idx="1729" formatCode="#0.000000">
                  <c:v>10.824397119202199</c:v>
                </c:pt>
                <c:pt idx="1730" formatCode="#0.000000">
                  <c:v>10.824397119202199</c:v>
                </c:pt>
                <c:pt idx="1731" formatCode="#0.000000">
                  <c:v>10.824397119202199</c:v>
                </c:pt>
                <c:pt idx="1732" formatCode="#0.000000">
                  <c:v>10.824397119202199</c:v>
                </c:pt>
                <c:pt idx="1733" formatCode="#0.000000">
                  <c:v>10.824397119202199</c:v>
                </c:pt>
                <c:pt idx="1734" formatCode="#0.000000">
                  <c:v>10.824397119202199</c:v>
                </c:pt>
                <c:pt idx="1735" formatCode="#0.000000">
                  <c:v>10.824397119202199</c:v>
                </c:pt>
                <c:pt idx="1736" formatCode="#0.000000">
                  <c:v>10.824397119202199</c:v>
                </c:pt>
                <c:pt idx="1737" formatCode="#0.000000">
                  <c:v>10.824397119202199</c:v>
                </c:pt>
                <c:pt idx="1738" formatCode="#0.000000">
                  <c:v>10.824397119202199</c:v>
                </c:pt>
                <c:pt idx="1739" formatCode="#0.000000">
                  <c:v>10.824397119202199</c:v>
                </c:pt>
                <c:pt idx="1740" formatCode="#0.000000">
                  <c:v>10.824397119202199</c:v>
                </c:pt>
                <c:pt idx="1741" formatCode="#0.000000">
                  <c:v>10.824397119202199</c:v>
                </c:pt>
                <c:pt idx="1742" formatCode="#0.000000">
                  <c:v>10.824397119202199</c:v>
                </c:pt>
                <c:pt idx="1743" formatCode="#0.000000">
                  <c:v>10.8982179825142</c:v>
                </c:pt>
                <c:pt idx="1744" formatCode="#0.000000">
                  <c:v>10.8982179825142</c:v>
                </c:pt>
                <c:pt idx="1745" formatCode="#0.000000">
                  <c:v>10.8982179825142</c:v>
                </c:pt>
                <c:pt idx="1746" formatCode="#0.000000">
                  <c:v>10.8982179825142</c:v>
                </c:pt>
                <c:pt idx="1747" formatCode="#0.000000">
                  <c:v>10.8982179825142</c:v>
                </c:pt>
                <c:pt idx="1748" formatCode="#0.000000">
                  <c:v>10.8982179825142</c:v>
                </c:pt>
                <c:pt idx="1749" formatCode="#0.000000">
                  <c:v>10.8982179825142</c:v>
                </c:pt>
                <c:pt idx="1750" formatCode="#0.000000">
                  <c:v>10.8982179825142</c:v>
                </c:pt>
                <c:pt idx="1751" formatCode="#0.000000">
                  <c:v>10.8982179825142</c:v>
                </c:pt>
                <c:pt idx="1752" formatCode="#0.000000">
                  <c:v>10.8982179825142</c:v>
                </c:pt>
                <c:pt idx="1753" formatCode="#0.000000">
                  <c:v>10.8982179825142</c:v>
                </c:pt>
                <c:pt idx="1754" formatCode="#0.000000">
                  <c:v>10.8982179825142</c:v>
                </c:pt>
                <c:pt idx="1755" formatCode="#0.000000">
                  <c:v>10.8982179825142</c:v>
                </c:pt>
                <c:pt idx="1756" formatCode="#0.000000">
                  <c:v>10.8982179825142</c:v>
                </c:pt>
                <c:pt idx="1757" formatCode="#0.000000">
                  <c:v>10.8982179825142</c:v>
                </c:pt>
                <c:pt idx="1758" formatCode="#0.000000">
                  <c:v>10.8982179825142</c:v>
                </c:pt>
                <c:pt idx="1759" formatCode="#0.000000">
                  <c:v>10.8982179825142</c:v>
                </c:pt>
                <c:pt idx="1760" formatCode="#0.000000">
                  <c:v>10.8982179825142</c:v>
                </c:pt>
                <c:pt idx="1761" formatCode="#0.000000">
                  <c:v>10.8982179825142</c:v>
                </c:pt>
                <c:pt idx="1762" formatCode="#0.000000">
                  <c:v>10.8982179825142</c:v>
                </c:pt>
                <c:pt idx="1763" formatCode="#0.000000">
                  <c:v>10.8982179825142</c:v>
                </c:pt>
                <c:pt idx="1764" formatCode="#0.000000">
                  <c:v>10.8982179825142</c:v>
                </c:pt>
                <c:pt idx="1765" formatCode="#0.000000">
                  <c:v>10.8982179825142</c:v>
                </c:pt>
                <c:pt idx="1766" formatCode="#0.000000">
                  <c:v>10.8982179825142</c:v>
                </c:pt>
                <c:pt idx="1767" formatCode="#0.000000">
                  <c:v>10.8982179825142</c:v>
                </c:pt>
                <c:pt idx="1768" formatCode="#0.000000">
                  <c:v>10.8982179825142</c:v>
                </c:pt>
                <c:pt idx="1769" formatCode="#0.000000">
                  <c:v>10.8982179825142</c:v>
                </c:pt>
                <c:pt idx="1770" formatCode="#0.000000">
                  <c:v>10.8982179825142</c:v>
                </c:pt>
                <c:pt idx="1771" formatCode="#0.000000">
                  <c:v>10.8982179825142</c:v>
                </c:pt>
                <c:pt idx="1772" formatCode="#0.000000">
                  <c:v>10.8982179825142</c:v>
                </c:pt>
                <c:pt idx="1773" formatCode="#0.000000">
                  <c:v>10.8982179825142</c:v>
                </c:pt>
                <c:pt idx="1774" formatCode="#0.000000">
                  <c:v>10.8982179825142</c:v>
                </c:pt>
                <c:pt idx="1775" formatCode="#0.000000">
                  <c:v>10.8982179825142</c:v>
                </c:pt>
                <c:pt idx="1776" formatCode="#0.000000">
                  <c:v>10.8982179825142</c:v>
                </c:pt>
                <c:pt idx="1777" formatCode="#0.000000">
                  <c:v>10.8982179825142</c:v>
                </c:pt>
                <c:pt idx="1778" formatCode="#0.000000">
                  <c:v>10.8982179825142</c:v>
                </c:pt>
                <c:pt idx="1779" formatCode="#0.000000">
                  <c:v>10.8982179825142</c:v>
                </c:pt>
                <c:pt idx="1780" formatCode="#0.000000">
                  <c:v>10.8982179825142</c:v>
                </c:pt>
                <c:pt idx="1781" formatCode="#0.000000">
                  <c:v>10.8982179825142</c:v>
                </c:pt>
                <c:pt idx="1782" formatCode="#0.000000">
                  <c:v>10.8982179825142</c:v>
                </c:pt>
                <c:pt idx="1783" formatCode="#0.000000">
                  <c:v>10.8982179825142</c:v>
                </c:pt>
                <c:pt idx="1784" formatCode="#0.000000">
                  <c:v>10.8982179825142</c:v>
                </c:pt>
                <c:pt idx="1785" formatCode="#0.000000">
                  <c:v>10.8982179825142</c:v>
                </c:pt>
                <c:pt idx="1786" formatCode="#0.000000">
                  <c:v>10.8982179825142</c:v>
                </c:pt>
                <c:pt idx="1787" formatCode="#0.000000">
                  <c:v>10.8982179825142</c:v>
                </c:pt>
                <c:pt idx="1788" formatCode="#0.000000">
                  <c:v>10.8982179825142</c:v>
                </c:pt>
                <c:pt idx="1789" formatCode="#0.000000">
                  <c:v>10.8982179825142</c:v>
                </c:pt>
                <c:pt idx="1790" formatCode="#0.000000">
                  <c:v>10.8982179825142</c:v>
                </c:pt>
                <c:pt idx="1791" formatCode="#0.000000">
                  <c:v>10.8982179825142</c:v>
                </c:pt>
                <c:pt idx="1792" formatCode="#0.000000">
                  <c:v>10.8982179825142</c:v>
                </c:pt>
                <c:pt idx="1793" formatCode="#0.000000">
                  <c:v>10.8982179825142</c:v>
                </c:pt>
                <c:pt idx="1794" formatCode="#0.000000">
                  <c:v>10.974049286358801</c:v>
                </c:pt>
                <c:pt idx="1795" formatCode="#0.000000">
                  <c:v>10.974049286358801</c:v>
                </c:pt>
                <c:pt idx="1796" formatCode="#0.000000">
                  <c:v>10.974049286358801</c:v>
                </c:pt>
                <c:pt idx="1797" formatCode="#0.000000">
                  <c:v>10.974049286358801</c:v>
                </c:pt>
                <c:pt idx="1798" formatCode="#0.000000">
                  <c:v>10.974049286358801</c:v>
                </c:pt>
                <c:pt idx="1799" formatCode="#0.000000">
                  <c:v>10.974049286358801</c:v>
                </c:pt>
                <c:pt idx="1800" formatCode="#0.000000">
                  <c:v>10.974049286358801</c:v>
                </c:pt>
                <c:pt idx="1801" formatCode="#0.000000">
                  <c:v>10.974049286358801</c:v>
                </c:pt>
                <c:pt idx="1802" formatCode="#0.000000">
                  <c:v>10.974049286358801</c:v>
                </c:pt>
                <c:pt idx="1803" formatCode="#0.000000">
                  <c:v>10.974049286358801</c:v>
                </c:pt>
                <c:pt idx="1804" formatCode="#0.000000">
                  <c:v>10.974049286358801</c:v>
                </c:pt>
                <c:pt idx="1805" formatCode="#0.000000">
                  <c:v>10.974049286358801</c:v>
                </c:pt>
                <c:pt idx="1806" formatCode="#0.000000">
                  <c:v>10.974049286358801</c:v>
                </c:pt>
                <c:pt idx="1807" formatCode="#0.000000">
                  <c:v>10.974049286358801</c:v>
                </c:pt>
                <c:pt idx="1808" formatCode="#0.000000">
                  <c:v>10.974049286358801</c:v>
                </c:pt>
                <c:pt idx="1809" formatCode="#0.000000">
                  <c:v>10.974049286358801</c:v>
                </c:pt>
                <c:pt idx="1810" formatCode="#0.000000">
                  <c:v>10.974049286358801</c:v>
                </c:pt>
                <c:pt idx="1811" formatCode="#0.000000">
                  <c:v>10.974049286358801</c:v>
                </c:pt>
                <c:pt idx="1812" formatCode="#0.000000">
                  <c:v>10.974049286358801</c:v>
                </c:pt>
                <c:pt idx="1813" formatCode="#0.000000">
                  <c:v>10.974049286358801</c:v>
                </c:pt>
                <c:pt idx="1814" formatCode="#0.000000">
                  <c:v>10.974049286358801</c:v>
                </c:pt>
                <c:pt idx="1815" formatCode="#0.000000">
                  <c:v>10.974049286358801</c:v>
                </c:pt>
                <c:pt idx="1816" formatCode="#0.000000">
                  <c:v>10.974049286358801</c:v>
                </c:pt>
                <c:pt idx="1817" formatCode="#0.000000">
                  <c:v>10.974049286358801</c:v>
                </c:pt>
                <c:pt idx="1818" formatCode="#0.000000">
                  <c:v>10.974049286358801</c:v>
                </c:pt>
                <c:pt idx="1819" formatCode="#0.000000">
                  <c:v>10.974049286358801</c:v>
                </c:pt>
                <c:pt idx="1820" formatCode="#0.000000">
                  <c:v>10.974049286358801</c:v>
                </c:pt>
                <c:pt idx="1821" formatCode="#0.000000">
                  <c:v>10.974049286358801</c:v>
                </c:pt>
                <c:pt idx="1822" formatCode="#0.000000">
                  <c:v>10.974049286358801</c:v>
                </c:pt>
                <c:pt idx="1823" formatCode="#0.000000">
                  <c:v>11.0515980239143</c:v>
                </c:pt>
                <c:pt idx="1824" formatCode="#0.000000">
                  <c:v>11.0515980239143</c:v>
                </c:pt>
                <c:pt idx="1825" formatCode="#0.000000">
                  <c:v>11.0515980239143</c:v>
                </c:pt>
                <c:pt idx="1826" formatCode="#0.000000">
                  <c:v>11.0515980239143</c:v>
                </c:pt>
                <c:pt idx="1827" formatCode="#0.000000">
                  <c:v>11.0515980239143</c:v>
                </c:pt>
                <c:pt idx="1828" formatCode="#0.000000">
                  <c:v>11.0515980239143</c:v>
                </c:pt>
                <c:pt idx="1829" formatCode="#0.000000">
                  <c:v>11.0515980239143</c:v>
                </c:pt>
                <c:pt idx="1830" formatCode="#0.000000">
                  <c:v>11.0515980239143</c:v>
                </c:pt>
                <c:pt idx="1831" formatCode="#0.000000">
                  <c:v>11.0515980239143</c:v>
                </c:pt>
                <c:pt idx="1832" formatCode="#0.000000">
                  <c:v>11.0515980239143</c:v>
                </c:pt>
                <c:pt idx="1833" formatCode="#0.000000">
                  <c:v>11.0515980239143</c:v>
                </c:pt>
                <c:pt idx="1834" formatCode="#0.000000">
                  <c:v>11.0515980239143</c:v>
                </c:pt>
                <c:pt idx="1835" formatCode="#0.000000">
                  <c:v>11.0515980239143</c:v>
                </c:pt>
                <c:pt idx="1836" formatCode="#0.000000">
                  <c:v>11.0515980239143</c:v>
                </c:pt>
                <c:pt idx="1837" formatCode="#0.000000">
                  <c:v>11.0515980239143</c:v>
                </c:pt>
                <c:pt idx="1838" formatCode="#0.000000">
                  <c:v>11.0515980239143</c:v>
                </c:pt>
                <c:pt idx="1839" formatCode="#0.000000">
                  <c:v>11.0515980239143</c:v>
                </c:pt>
                <c:pt idx="1840" formatCode="#0.000000">
                  <c:v>11.0515980239143</c:v>
                </c:pt>
                <c:pt idx="1841" formatCode="#0.000000">
                  <c:v>11.0515980239143</c:v>
                </c:pt>
                <c:pt idx="1842" formatCode="#0.000000">
                  <c:v>11.0515980239143</c:v>
                </c:pt>
                <c:pt idx="1843" formatCode="#0.000000">
                  <c:v>11.0515980239143</c:v>
                </c:pt>
                <c:pt idx="1844" formatCode="#0.000000">
                  <c:v>11.0515980239143</c:v>
                </c:pt>
                <c:pt idx="1845" formatCode="#0.000000">
                  <c:v>11.0515980239143</c:v>
                </c:pt>
                <c:pt idx="1846" formatCode="#0.000000">
                  <c:v>11.0515980239143</c:v>
                </c:pt>
                <c:pt idx="1847" formatCode="#0.000000">
                  <c:v>11.0515980239143</c:v>
                </c:pt>
                <c:pt idx="1848" formatCode="#0.000000">
                  <c:v>11.0515980239143</c:v>
                </c:pt>
                <c:pt idx="1849" formatCode="#0.000000">
                  <c:v>11.0515980239143</c:v>
                </c:pt>
                <c:pt idx="1850" formatCode="#0.000000">
                  <c:v>11.0515980239143</c:v>
                </c:pt>
                <c:pt idx="1851" formatCode="#0.000000">
                  <c:v>11.0515980239143</c:v>
                </c:pt>
                <c:pt idx="1852" formatCode="#0.000000">
                  <c:v>11.0515980239143</c:v>
                </c:pt>
                <c:pt idx="1853" formatCode="#0.000000">
                  <c:v>11.0515980239143</c:v>
                </c:pt>
                <c:pt idx="1854" formatCode="#0.000000">
                  <c:v>11.0515980239143</c:v>
                </c:pt>
                <c:pt idx="1855" formatCode="#0.000000">
                  <c:v>11.0515980239143</c:v>
                </c:pt>
                <c:pt idx="1856" formatCode="#0.000000">
                  <c:v>11.0515980239143</c:v>
                </c:pt>
                <c:pt idx="1857" formatCode="#0.000000">
                  <c:v>11.0515980239143</c:v>
                </c:pt>
                <c:pt idx="1858" formatCode="#0.000000">
                  <c:v>11.0515980239143</c:v>
                </c:pt>
                <c:pt idx="1859" formatCode="#0.000000">
                  <c:v>11.0515980239143</c:v>
                </c:pt>
                <c:pt idx="1860" formatCode="#0.000000">
                  <c:v>11.0515980239143</c:v>
                </c:pt>
                <c:pt idx="1861" formatCode="#0.000000">
                  <c:v>11.0515980239143</c:v>
                </c:pt>
                <c:pt idx="1862" formatCode="#0.000000">
                  <c:v>11.0515980239143</c:v>
                </c:pt>
                <c:pt idx="1863" formatCode="#0.000000">
                  <c:v>11.0515980239143</c:v>
                </c:pt>
                <c:pt idx="1864" formatCode="#0.000000">
                  <c:v>11.0515980239143</c:v>
                </c:pt>
                <c:pt idx="1865" formatCode="#0.000000">
                  <c:v>11.0515980239143</c:v>
                </c:pt>
                <c:pt idx="1866" formatCode="#0.000000">
                  <c:v>11.0515980239143</c:v>
                </c:pt>
                <c:pt idx="1867" formatCode="#0.000000">
                  <c:v>11.0515980239143</c:v>
                </c:pt>
                <c:pt idx="1868" formatCode="#0.000000">
                  <c:v>11.0515980239143</c:v>
                </c:pt>
                <c:pt idx="1869" formatCode="#0.000000">
                  <c:v>11.0515980239143</c:v>
                </c:pt>
                <c:pt idx="1870" formatCode="#0.000000">
                  <c:v>11.0515980239143</c:v>
                </c:pt>
                <c:pt idx="1871" formatCode="#0.000000">
                  <c:v>11.0515980239143</c:v>
                </c:pt>
                <c:pt idx="1872" formatCode="#0.000000">
                  <c:v>11.0515980239143</c:v>
                </c:pt>
                <c:pt idx="1873" formatCode="#0.000000">
                  <c:v>11.0515980239143</c:v>
                </c:pt>
                <c:pt idx="1874" formatCode="#0.000000">
                  <c:v>11.0515980239143</c:v>
                </c:pt>
                <c:pt idx="1875" formatCode="#0.000000">
                  <c:v>11.0515980239143</c:v>
                </c:pt>
                <c:pt idx="1876" formatCode="#0.000000">
                  <c:v>11.0515980239143</c:v>
                </c:pt>
                <c:pt idx="1877" formatCode="#0.000000">
                  <c:v>11.0515980239143</c:v>
                </c:pt>
                <c:pt idx="1878" formatCode="#0.000000">
                  <c:v>11.0515980239143</c:v>
                </c:pt>
                <c:pt idx="1879" formatCode="#0.000000">
                  <c:v>11.0515980239143</c:v>
                </c:pt>
                <c:pt idx="1880" formatCode="#0.000000">
                  <c:v>11.0515980239143</c:v>
                </c:pt>
                <c:pt idx="1881" formatCode="#0.000000">
                  <c:v>11.0515980239143</c:v>
                </c:pt>
                <c:pt idx="1882" formatCode="#0.000000">
                  <c:v>11.0515980239143</c:v>
                </c:pt>
                <c:pt idx="1883" formatCode="#0.000000">
                  <c:v>11.0515980239143</c:v>
                </c:pt>
                <c:pt idx="1884" formatCode="#0.000000">
                  <c:v>11.0515980239143</c:v>
                </c:pt>
                <c:pt idx="1885" formatCode="#0.000000">
                  <c:v>11.0515980239143</c:v>
                </c:pt>
                <c:pt idx="1886" formatCode="#0.000000">
                  <c:v>11.0515980239143</c:v>
                </c:pt>
                <c:pt idx="1887" formatCode="#0.000000">
                  <c:v>11.0515980239143</c:v>
                </c:pt>
                <c:pt idx="1888" formatCode="#0.000000">
                  <c:v>11.0515980239143</c:v>
                </c:pt>
                <c:pt idx="1889" formatCode="#0.000000">
                  <c:v>11.0515980239143</c:v>
                </c:pt>
                <c:pt idx="1890" formatCode="#0.000000">
                  <c:v>11.0515980239143</c:v>
                </c:pt>
                <c:pt idx="1891" formatCode="#0.000000">
                  <c:v>11.0515980239143</c:v>
                </c:pt>
                <c:pt idx="1892" formatCode="#0.000000">
                  <c:v>11.0515980239143</c:v>
                </c:pt>
                <c:pt idx="1893" formatCode="#0.000000">
                  <c:v>11.0515980239143</c:v>
                </c:pt>
                <c:pt idx="1894" formatCode="#0.000000">
                  <c:v>11.0515980239143</c:v>
                </c:pt>
                <c:pt idx="1895" formatCode="#0.000000">
                  <c:v>11.0515980239143</c:v>
                </c:pt>
                <c:pt idx="1896" formatCode="#0.000000">
                  <c:v>11.0515980239143</c:v>
                </c:pt>
                <c:pt idx="1897" formatCode="#0.000000">
                  <c:v>11.0515980239143</c:v>
                </c:pt>
                <c:pt idx="1898" formatCode="#0.000000">
                  <c:v>11.0515980239143</c:v>
                </c:pt>
                <c:pt idx="1899" formatCode="#0.000000">
                  <c:v>11.0515980239143</c:v>
                </c:pt>
                <c:pt idx="1900" formatCode="#0.000000">
                  <c:v>11.0515980239143</c:v>
                </c:pt>
                <c:pt idx="1901" formatCode="#0.000000">
                  <c:v>11.0515980239143</c:v>
                </c:pt>
                <c:pt idx="1902" formatCode="#0.000000">
                  <c:v>11.0515980239143</c:v>
                </c:pt>
                <c:pt idx="1903" formatCode="#0.000000">
                  <c:v>11.0515980239143</c:v>
                </c:pt>
                <c:pt idx="1904" formatCode="#0.000000">
                  <c:v>11.0515980239143</c:v>
                </c:pt>
                <c:pt idx="1905" formatCode="#0.000000">
                  <c:v>11.0515980239143</c:v>
                </c:pt>
                <c:pt idx="1906" formatCode="#0.000000">
                  <c:v>11.0515980239143</c:v>
                </c:pt>
                <c:pt idx="1907" formatCode="#0.000000">
                  <c:v>11.0515980239143</c:v>
                </c:pt>
                <c:pt idx="1908" formatCode="#0.000000">
                  <c:v>11.0515980239143</c:v>
                </c:pt>
                <c:pt idx="1909" formatCode="#0.000000">
                  <c:v>11.0515980239143</c:v>
                </c:pt>
                <c:pt idx="1910" formatCode="#0.000000">
                  <c:v>11.0515980239143</c:v>
                </c:pt>
                <c:pt idx="1911" formatCode="#0.000000">
                  <c:v>11.0515980239143</c:v>
                </c:pt>
                <c:pt idx="1912" formatCode="#0.000000">
                  <c:v>11.0515980239143</c:v>
                </c:pt>
                <c:pt idx="1913" formatCode="#0.000000">
                  <c:v>11.0515980239143</c:v>
                </c:pt>
                <c:pt idx="1914" formatCode="#0.000000">
                  <c:v>11.0515980239143</c:v>
                </c:pt>
                <c:pt idx="1915" formatCode="#0.000000">
                  <c:v>11.0515980239143</c:v>
                </c:pt>
                <c:pt idx="1916" formatCode="#0.000000">
                  <c:v>11.0515980239143</c:v>
                </c:pt>
                <c:pt idx="1917" formatCode="#0.000000">
                  <c:v>11.0515980239143</c:v>
                </c:pt>
                <c:pt idx="1918" formatCode="#0.000000">
                  <c:v>11.0515980239143</c:v>
                </c:pt>
                <c:pt idx="1919" formatCode="#0.000000">
                  <c:v>11.0515980239143</c:v>
                </c:pt>
                <c:pt idx="1920" formatCode="#0.000000">
                  <c:v>11.0515980239143</c:v>
                </c:pt>
                <c:pt idx="1921" formatCode="#0.000000">
                  <c:v>11.0515980239143</c:v>
                </c:pt>
                <c:pt idx="1922" formatCode="#0.000000">
                  <c:v>11.0515980239143</c:v>
                </c:pt>
                <c:pt idx="1923" formatCode="#0.000000">
                  <c:v>11.0515980239143</c:v>
                </c:pt>
                <c:pt idx="1924" formatCode="#0.000000">
                  <c:v>11.0515980239143</c:v>
                </c:pt>
                <c:pt idx="1925" formatCode="#0.000000">
                  <c:v>11.0515980239143</c:v>
                </c:pt>
                <c:pt idx="1926" formatCode="#0.000000">
                  <c:v>11.0515980239143</c:v>
                </c:pt>
                <c:pt idx="1927" formatCode="#0.000000">
                  <c:v>11.0515980239143</c:v>
                </c:pt>
                <c:pt idx="1928" formatCode="#0.000000">
                  <c:v>11.0515980239143</c:v>
                </c:pt>
                <c:pt idx="1929" formatCode="#0.000000">
                  <c:v>11.0515980239143</c:v>
                </c:pt>
                <c:pt idx="1930" formatCode="#0.000000">
                  <c:v>11.0515980239143</c:v>
                </c:pt>
                <c:pt idx="1931" formatCode="#0.000000">
                  <c:v>11.0515980239143</c:v>
                </c:pt>
                <c:pt idx="1932" formatCode="#0.000000">
                  <c:v>11.0515980239143</c:v>
                </c:pt>
                <c:pt idx="1933" formatCode="#0.000000">
                  <c:v>11.0515980239143</c:v>
                </c:pt>
                <c:pt idx="1934" formatCode="#0.000000">
                  <c:v>11.0515980239143</c:v>
                </c:pt>
                <c:pt idx="1935" formatCode="#0.000000">
                  <c:v>11.0515980239143</c:v>
                </c:pt>
                <c:pt idx="1936" formatCode="#0.000000">
                  <c:v>11.0515980239143</c:v>
                </c:pt>
                <c:pt idx="1937" formatCode="#0.000000">
                  <c:v>11.0515980239143</c:v>
                </c:pt>
                <c:pt idx="1938" formatCode="#0.000000">
                  <c:v>11.0515980239143</c:v>
                </c:pt>
                <c:pt idx="1939" formatCode="#0.000000">
                  <c:v>11.0515980239143</c:v>
                </c:pt>
                <c:pt idx="1940" formatCode="#0.000000">
                  <c:v>11.0515980239143</c:v>
                </c:pt>
                <c:pt idx="1941" formatCode="#0.000000">
                  <c:v>11.0515980239143</c:v>
                </c:pt>
                <c:pt idx="1942" formatCode="#0.000000">
                  <c:v>11.0515980239143</c:v>
                </c:pt>
                <c:pt idx="1943" formatCode="#0.000000">
                  <c:v>11.0515980239143</c:v>
                </c:pt>
                <c:pt idx="1944" formatCode="#0.000000">
                  <c:v>11.0515980239143</c:v>
                </c:pt>
                <c:pt idx="1945" formatCode="#0.000000">
                  <c:v>11.0515980239143</c:v>
                </c:pt>
                <c:pt idx="1946" formatCode="#0.000000">
                  <c:v>11.0515980239143</c:v>
                </c:pt>
                <c:pt idx="1947" formatCode="#0.000000">
                  <c:v>11.0515980239143</c:v>
                </c:pt>
                <c:pt idx="1948" formatCode="#0.000000">
                  <c:v>11.0515980239143</c:v>
                </c:pt>
                <c:pt idx="1949" formatCode="#0.000000">
                  <c:v>11.0515980239143</c:v>
                </c:pt>
                <c:pt idx="1950" formatCode="#0.000000">
                  <c:v>11.0515980239143</c:v>
                </c:pt>
                <c:pt idx="1951" formatCode="#0.000000">
                  <c:v>11.0515980239143</c:v>
                </c:pt>
                <c:pt idx="1952" formatCode="##0.00000">
                  <c:v>11.135749776020299</c:v>
                </c:pt>
                <c:pt idx="1953" formatCode="##0.00000">
                  <c:v>11.135749776020299</c:v>
                </c:pt>
                <c:pt idx="1954" formatCode="##0.00000">
                  <c:v>11.135749776020299</c:v>
                </c:pt>
                <c:pt idx="1955" formatCode="##0.00000">
                  <c:v>11.135749776020299</c:v>
                </c:pt>
                <c:pt idx="1956" formatCode="##0.00000">
                  <c:v>11.135749776020299</c:v>
                </c:pt>
                <c:pt idx="1957" formatCode="##0.00000">
                  <c:v>11.135749776020299</c:v>
                </c:pt>
                <c:pt idx="1958" formatCode="##0.00000">
                  <c:v>11.135749776020299</c:v>
                </c:pt>
                <c:pt idx="1959" formatCode="##0.00000">
                  <c:v>11.135749776020299</c:v>
                </c:pt>
                <c:pt idx="1960" formatCode="##0.00000">
                  <c:v>11.135749776020299</c:v>
                </c:pt>
                <c:pt idx="1961" formatCode="##0.00000">
                  <c:v>11.135749776020299</c:v>
                </c:pt>
                <c:pt idx="1962" formatCode="##0.00000">
                  <c:v>11.135749776020299</c:v>
                </c:pt>
                <c:pt idx="1963" formatCode="##0.00000">
                  <c:v>11.135749776020299</c:v>
                </c:pt>
                <c:pt idx="1964" formatCode="##0.00000">
                  <c:v>11.135749776020299</c:v>
                </c:pt>
                <c:pt idx="1965" formatCode="##0.00000">
                  <c:v>11.135749776020299</c:v>
                </c:pt>
                <c:pt idx="1966" formatCode="##0.00000">
                  <c:v>11.135749776020299</c:v>
                </c:pt>
                <c:pt idx="1967" formatCode="##0.00000">
                  <c:v>11.135749776020299</c:v>
                </c:pt>
                <c:pt idx="1968" formatCode="##0.00000">
                  <c:v>11.135749776020299</c:v>
                </c:pt>
                <c:pt idx="1969" formatCode="##0.00000">
                  <c:v>11.135749776020299</c:v>
                </c:pt>
                <c:pt idx="1970" formatCode="##0.00000">
                  <c:v>11.135749776020299</c:v>
                </c:pt>
                <c:pt idx="1971" formatCode="##0.00000">
                  <c:v>11.135749776020299</c:v>
                </c:pt>
                <c:pt idx="1972" formatCode="##0.00000">
                  <c:v>11.135749776020299</c:v>
                </c:pt>
                <c:pt idx="1973" formatCode="##0.00000">
                  <c:v>11.135749776020299</c:v>
                </c:pt>
                <c:pt idx="1974" formatCode="##0.00000">
                  <c:v>11.135749776020299</c:v>
                </c:pt>
                <c:pt idx="1975" formatCode="##0.00000">
                  <c:v>11.135749776020299</c:v>
                </c:pt>
                <c:pt idx="1976" formatCode="##0.00000">
                  <c:v>11.135749776020299</c:v>
                </c:pt>
                <c:pt idx="1977" formatCode="##0.00000">
                  <c:v>11.135749776020299</c:v>
                </c:pt>
                <c:pt idx="1978" formatCode="##0.00000">
                  <c:v>11.135749776020299</c:v>
                </c:pt>
                <c:pt idx="1979" formatCode="##0.00000">
                  <c:v>11.135749776020299</c:v>
                </c:pt>
                <c:pt idx="1980" formatCode="##0.00000">
                  <c:v>11.135749776020299</c:v>
                </c:pt>
                <c:pt idx="1981" formatCode="##0.00000">
                  <c:v>11.135749776020299</c:v>
                </c:pt>
                <c:pt idx="1982" formatCode="##0.00000">
                  <c:v>11.135749776020299</c:v>
                </c:pt>
                <c:pt idx="1983" formatCode="##0.00000">
                  <c:v>11.135749776020299</c:v>
                </c:pt>
                <c:pt idx="1984" formatCode="##0.00000">
                  <c:v>11.135749776020299</c:v>
                </c:pt>
                <c:pt idx="1985" formatCode="##0.00000">
                  <c:v>11.135749776020299</c:v>
                </c:pt>
                <c:pt idx="1986" formatCode="##0.00000">
                  <c:v>11.135749776020299</c:v>
                </c:pt>
                <c:pt idx="1987" formatCode="##0.00000">
                  <c:v>11.135749776020299</c:v>
                </c:pt>
                <c:pt idx="1988" formatCode="##0.00000">
                  <c:v>11.135749776020299</c:v>
                </c:pt>
                <c:pt idx="1989" formatCode="##0.00000">
                  <c:v>11.135749776020299</c:v>
                </c:pt>
                <c:pt idx="1990" formatCode="#0.000000">
                  <c:v>11.309652418337301</c:v>
                </c:pt>
                <c:pt idx="1991" formatCode="#0.000000">
                  <c:v>11.309652418337301</c:v>
                </c:pt>
                <c:pt idx="1992" formatCode="#0.000000">
                  <c:v>11.309652418337301</c:v>
                </c:pt>
                <c:pt idx="1993" formatCode="#0.000000">
                  <c:v>11.309652418337301</c:v>
                </c:pt>
                <c:pt idx="1994" formatCode="#0.000000">
                  <c:v>11.309652418337301</c:v>
                </c:pt>
                <c:pt idx="1995" formatCode="#0.000000">
                  <c:v>11.309652418337301</c:v>
                </c:pt>
                <c:pt idx="1996" formatCode="#0.000000">
                  <c:v>11.309652418337301</c:v>
                </c:pt>
                <c:pt idx="1997" formatCode="#0.000000">
                  <c:v>11.309652418337301</c:v>
                </c:pt>
                <c:pt idx="1998" formatCode="#0.000000">
                  <c:v>11.309652418337301</c:v>
                </c:pt>
                <c:pt idx="1999" formatCode="#0.000000">
                  <c:v>11.309652418337301</c:v>
                </c:pt>
                <c:pt idx="2000" formatCode="#0.000000">
                  <c:v>11.309652418337301</c:v>
                </c:pt>
                <c:pt idx="2001" formatCode="#0.000000">
                  <c:v>11.309652418337301</c:v>
                </c:pt>
                <c:pt idx="2002" formatCode="#0.000000">
                  <c:v>11.309652418337301</c:v>
                </c:pt>
                <c:pt idx="2003" formatCode="#0.000000">
                  <c:v>11.309652418337301</c:v>
                </c:pt>
                <c:pt idx="2004" formatCode="#0.000000">
                  <c:v>11.309652418337301</c:v>
                </c:pt>
                <c:pt idx="2005" formatCode="#0.000000">
                  <c:v>11.309652418337301</c:v>
                </c:pt>
                <c:pt idx="2006" formatCode="#0.000000">
                  <c:v>11.309652418337301</c:v>
                </c:pt>
                <c:pt idx="2007" formatCode="#0.000000">
                  <c:v>11.309652418337301</c:v>
                </c:pt>
                <c:pt idx="2008" formatCode="#0.000000">
                  <c:v>11.309652418337301</c:v>
                </c:pt>
                <c:pt idx="2009" formatCode="#0.000000">
                  <c:v>11.309652418337301</c:v>
                </c:pt>
                <c:pt idx="2010" formatCode="#0.000000">
                  <c:v>11.309652418337301</c:v>
                </c:pt>
                <c:pt idx="2011" formatCode="#0.000000">
                  <c:v>11.309652418337301</c:v>
                </c:pt>
                <c:pt idx="2012" formatCode="#0.000000">
                  <c:v>11.309652418337301</c:v>
                </c:pt>
                <c:pt idx="2013" formatCode="#0.000000">
                  <c:v>11.309652418337301</c:v>
                </c:pt>
                <c:pt idx="2014" formatCode="#0.000000">
                  <c:v>11.309652418337301</c:v>
                </c:pt>
                <c:pt idx="2015" formatCode="#0.000000">
                  <c:v>11.309652418337301</c:v>
                </c:pt>
                <c:pt idx="2016" formatCode="#0.000000">
                  <c:v>11.309652418337301</c:v>
                </c:pt>
                <c:pt idx="2017" formatCode="#0.000000">
                  <c:v>11.309652418337301</c:v>
                </c:pt>
                <c:pt idx="2018" formatCode="#0.000000">
                  <c:v>11.309652418337301</c:v>
                </c:pt>
                <c:pt idx="2019" formatCode="#0.000000">
                  <c:v>11.309652418337301</c:v>
                </c:pt>
                <c:pt idx="2020" formatCode="#0.000000">
                  <c:v>11.309652418337301</c:v>
                </c:pt>
                <c:pt idx="2021" formatCode="#0.000000">
                  <c:v>11.309652418337301</c:v>
                </c:pt>
                <c:pt idx="2022" formatCode="#0.000000">
                  <c:v>11.309652418337301</c:v>
                </c:pt>
                <c:pt idx="2023" formatCode="#0.000000">
                  <c:v>11.309652418337301</c:v>
                </c:pt>
                <c:pt idx="2024" formatCode="#0.000000">
                  <c:v>11.309652418337301</c:v>
                </c:pt>
                <c:pt idx="2025" formatCode="#0.000000">
                  <c:v>11.309652418337301</c:v>
                </c:pt>
                <c:pt idx="2026" formatCode="#0.000000">
                  <c:v>11.309652418337301</c:v>
                </c:pt>
                <c:pt idx="2027" formatCode="#0.000000">
                  <c:v>11.309652418337301</c:v>
                </c:pt>
                <c:pt idx="2028" formatCode="#0.000000">
                  <c:v>11.309652418337301</c:v>
                </c:pt>
                <c:pt idx="2029" formatCode="#0.000000">
                  <c:v>11.309652418337301</c:v>
                </c:pt>
                <c:pt idx="2030" formatCode="#0.000000">
                  <c:v>11.309652418337301</c:v>
                </c:pt>
                <c:pt idx="2031" formatCode="#0.000000">
                  <c:v>11.309652418337301</c:v>
                </c:pt>
                <c:pt idx="2032" formatCode="#0.000000">
                  <c:v>11.309652418337301</c:v>
                </c:pt>
                <c:pt idx="2033" formatCode="#0.000000">
                  <c:v>11.309652418337301</c:v>
                </c:pt>
                <c:pt idx="2034" formatCode="#0.000000">
                  <c:v>11.309652418337301</c:v>
                </c:pt>
                <c:pt idx="2035" formatCode="#0.000000">
                  <c:v>11.309652418337301</c:v>
                </c:pt>
                <c:pt idx="2036" formatCode="#0.000000">
                  <c:v>11.309652418337301</c:v>
                </c:pt>
                <c:pt idx="2037" formatCode="#0.000000">
                  <c:v>11.309652418337301</c:v>
                </c:pt>
                <c:pt idx="2038" formatCode="#0.000000">
                  <c:v>11.309652418337301</c:v>
                </c:pt>
                <c:pt idx="2039" formatCode="#0.000000">
                  <c:v>11.309652418337301</c:v>
                </c:pt>
                <c:pt idx="2040" formatCode="#0.000000">
                  <c:v>11.309652418337301</c:v>
                </c:pt>
                <c:pt idx="2041" formatCode="#0.000000">
                  <c:v>11.3991482282078</c:v>
                </c:pt>
                <c:pt idx="2042" formatCode="#0.000000">
                  <c:v>11.3991482282078</c:v>
                </c:pt>
                <c:pt idx="2043" formatCode="#0.000000">
                  <c:v>11.3991482282078</c:v>
                </c:pt>
                <c:pt idx="2044" formatCode="#0.000000">
                  <c:v>11.3991482282078</c:v>
                </c:pt>
                <c:pt idx="2045" formatCode="#0.000000">
                  <c:v>11.3991482282078</c:v>
                </c:pt>
                <c:pt idx="2046" formatCode="#0.000000">
                  <c:v>11.3991482282078</c:v>
                </c:pt>
                <c:pt idx="2047" formatCode="#0.000000">
                  <c:v>11.3991482282078</c:v>
                </c:pt>
                <c:pt idx="2048" formatCode="#0.000000">
                  <c:v>11.3991482282078</c:v>
                </c:pt>
                <c:pt idx="2049" formatCode="##0.00000">
                  <c:v>11.489189744236</c:v>
                </c:pt>
                <c:pt idx="2050" formatCode="##0.00000">
                  <c:v>11.489189744236</c:v>
                </c:pt>
                <c:pt idx="2051" formatCode="##0.00000">
                  <c:v>11.489189744236</c:v>
                </c:pt>
                <c:pt idx="2052" formatCode="##0.00000">
                  <c:v>11.489189744236</c:v>
                </c:pt>
                <c:pt idx="2053" formatCode="##0.00000">
                  <c:v>11.489189744236</c:v>
                </c:pt>
                <c:pt idx="2054" formatCode="##0.00000">
                  <c:v>11.489189744236</c:v>
                </c:pt>
                <c:pt idx="2055" formatCode="##0.00000">
                  <c:v>11.489189744236</c:v>
                </c:pt>
                <c:pt idx="2056" formatCode="##0.00000">
                  <c:v>11.489189744236</c:v>
                </c:pt>
                <c:pt idx="2057" formatCode="##0.00000">
                  <c:v>11.489189744236</c:v>
                </c:pt>
                <c:pt idx="2058" formatCode="##0.00000">
                  <c:v>11.489189744236</c:v>
                </c:pt>
                <c:pt idx="2059" formatCode="##0.00000">
                  <c:v>11.489189744236</c:v>
                </c:pt>
                <c:pt idx="2060" formatCode="##0.00000">
                  <c:v>11.489189744236</c:v>
                </c:pt>
                <c:pt idx="2061" formatCode="##0.00000">
                  <c:v>11.489189744236</c:v>
                </c:pt>
                <c:pt idx="2062" formatCode="##0.00000">
                  <c:v>11.489189744236</c:v>
                </c:pt>
                <c:pt idx="2063" formatCode="##0.00000">
                  <c:v>11.489189744236</c:v>
                </c:pt>
                <c:pt idx="2064" formatCode="##0.00000">
                  <c:v>11.489189744236</c:v>
                </c:pt>
                <c:pt idx="2065" formatCode="##0.00000">
                  <c:v>11.489189744236</c:v>
                </c:pt>
                <c:pt idx="2066" formatCode="##0.00000">
                  <c:v>11.489189744236</c:v>
                </c:pt>
                <c:pt idx="2067" formatCode="##0.00000">
                  <c:v>11.489189744236</c:v>
                </c:pt>
                <c:pt idx="2068" formatCode="##0.00000">
                  <c:v>11.489189744236</c:v>
                </c:pt>
                <c:pt idx="2069" formatCode="##0.00000">
                  <c:v>11.489189744236</c:v>
                </c:pt>
                <c:pt idx="2070" formatCode="##0.00000">
                  <c:v>11.489189744236</c:v>
                </c:pt>
                <c:pt idx="2071" formatCode="##0.00000">
                  <c:v>11.489189744236</c:v>
                </c:pt>
                <c:pt idx="2072" formatCode="##0.00000">
                  <c:v>11.489189744236</c:v>
                </c:pt>
                <c:pt idx="2073" formatCode="##0.00000">
                  <c:v>11.489189744236</c:v>
                </c:pt>
                <c:pt idx="2074" formatCode="##0.00000">
                  <c:v>11.489189744236</c:v>
                </c:pt>
                <c:pt idx="2075" formatCode="##0.00000">
                  <c:v>11.489189744236</c:v>
                </c:pt>
                <c:pt idx="2076" formatCode="##0.00000">
                  <c:v>11.489189744236</c:v>
                </c:pt>
                <c:pt idx="2077" formatCode="##0.00000">
                  <c:v>11.489189744236</c:v>
                </c:pt>
                <c:pt idx="2078" formatCode="##0.00000">
                  <c:v>11.489189744236</c:v>
                </c:pt>
                <c:pt idx="2079" formatCode="##0.00000">
                  <c:v>11.489189744236</c:v>
                </c:pt>
                <c:pt idx="2080" formatCode="##0.00000">
                  <c:v>11.489189744236</c:v>
                </c:pt>
                <c:pt idx="2081" formatCode="##0.00000">
                  <c:v>11.489189744236</c:v>
                </c:pt>
                <c:pt idx="2082" formatCode="##0.00000">
                  <c:v>11.489189744236</c:v>
                </c:pt>
                <c:pt idx="2083" formatCode="##0.00000">
                  <c:v>11.489189744236</c:v>
                </c:pt>
                <c:pt idx="2084" formatCode="##0.00000">
                  <c:v>11.489189744236</c:v>
                </c:pt>
                <c:pt idx="2085" formatCode="##0.00000">
                  <c:v>11.489189744236</c:v>
                </c:pt>
                <c:pt idx="2086" formatCode="##0.00000">
                  <c:v>11.489189744236</c:v>
                </c:pt>
                <c:pt idx="2087" formatCode="##0.00000">
                  <c:v>11.489189744236</c:v>
                </c:pt>
                <c:pt idx="2088" formatCode="##0.00000">
                  <c:v>11.489189744236</c:v>
                </c:pt>
                <c:pt idx="2089" formatCode="##0.00000">
                  <c:v>11.489189744236</c:v>
                </c:pt>
                <c:pt idx="2090" formatCode="##0.00000">
                  <c:v>11.489189744236</c:v>
                </c:pt>
                <c:pt idx="2091" formatCode="##0.00000">
                  <c:v>11.489189744236</c:v>
                </c:pt>
                <c:pt idx="2092" formatCode="##0.00000">
                  <c:v>11.489189744236</c:v>
                </c:pt>
                <c:pt idx="2093" formatCode="##0.00000">
                  <c:v>11.489189744236</c:v>
                </c:pt>
                <c:pt idx="2094" formatCode="##0.00000">
                  <c:v>11.489189744236</c:v>
                </c:pt>
                <c:pt idx="2095" formatCode="##0.00000">
                  <c:v>11.489189744236</c:v>
                </c:pt>
                <c:pt idx="2096" formatCode="##0.00000">
                  <c:v>11.489189744236</c:v>
                </c:pt>
                <c:pt idx="2097" formatCode="##0.00000">
                  <c:v>11.489189744236</c:v>
                </c:pt>
                <c:pt idx="2098" formatCode="##0.00000">
                  <c:v>11.489189744236</c:v>
                </c:pt>
                <c:pt idx="2099" formatCode="##0.00000">
                  <c:v>11.489189744236</c:v>
                </c:pt>
                <c:pt idx="2100" formatCode="##0.00000">
                  <c:v>11.489189744236</c:v>
                </c:pt>
                <c:pt idx="2101" formatCode="##0.00000">
                  <c:v>11.489189744236</c:v>
                </c:pt>
                <c:pt idx="2102" formatCode="##0.00000">
                  <c:v>11.489189744236</c:v>
                </c:pt>
                <c:pt idx="2103" formatCode="##0.00000">
                  <c:v>11.489189744236</c:v>
                </c:pt>
                <c:pt idx="2104" formatCode="##0.00000">
                  <c:v>11.489189744236</c:v>
                </c:pt>
                <c:pt idx="2105" formatCode="##0.00000">
                  <c:v>11.489189744236</c:v>
                </c:pt>
                <c:pt idx="2106" formatCode="##0.00000">
                  <c:v>11.489189744236</c:v>
                </c:pt>
                <c:pt idx="2107" formatCode="##0.00000">
                  <c:v>11.489189744236</c:v>
                </c:pt>
                <c:pt idx="2108" formatCode="##0.00000">
                  <c:v>11.489189744236</c:v>
                </c:pt>
                <c:pt idx="2109" formatCode="##0.00000">
                  <c:v>11.489189744236</c:v>
                </c:pt>
                <c:pt idx="2110" formatCode="##0.00000">
                  <c:v>11.489189744236</c:v>
                </c:pt>
                <c:pt idx="2111" formatCode="##0.00000">
                  <c:v>11.489189744236</c:v>
                </c:pt>
                <c:pt idx="2112" formatCode="##0.00000">
                  <c:v>11.489189744236</c:v>
                </c:pt>
                <c:pt idx="2113" formatCode="##0.00000">
                  <c:v>11.489189744236</c:v>
                </c:pt>
                <c:pt idx="2114" formatCode="##0.00000">
                  <c:v>11.489189744236</c:v>
                </c:pt>
                <c:pt idx="2115" formatCode="##0.00000">
                  <c:v>11.489189744236</c:v>
                </c:pt>
                <c:pt idx="2116" formatCode="##0.00000">
                  <c:v>11.489189744236</c:v>
                </c:pt>
                <c:pt idx="2117" formatCode="##0.00000">
                  <c:v>11.489189744236</c:v>
                </c:pt>
                <c:pt idx="2118" formatCode="##0.00000">
                  <c:v>11.489189744236</c:v>
                </c:pt>
                <c:pt idx="2119" formatCode="##0.00000">
                  <c:v>11.489189744236</c:v>
                </c:pt>
                <c:pt idx="2120" formatCode="##0.00000">
                  <c:v>11.489189744236</c:v>
                </c:pt>
                <c:pt idx="2121" formatCode="##0.00000">
                  <c:v>11.489189744236</c:v>
                </c:pt>
                <c:pt idx="2122" formatCode="##0.00000">
                  <c:v>11.489189744236</c:v>
                </c:pt>
                <c:pt idx="2123" formatCode="##0.00000">
                  <c:v>11.489189744236</c:v>
                </c:pt>
                <c:pt idx="2124" formatCode="##0.00000">
                  <c:v>11.489189744236</c:v>
                </c:pt>
                <c:pt idx="2125" formatCode="##0.00000">
                  <c:v>11.489189744236</c:v>
                </c:pt>
                <c:pt idx="2126" formatCode="##0.00000">
                  <c:v>11.489189744236</c:v>
                </c:pt>
                <c:pt idx="2127" formatCode="##0.00000">
                  <c:v>11.489189744236</c:v>
                </c:pt>
                <c:pt idx="2128" formatCode="##0.00000">
                  <c:v>11.489189744236</c:v>
                </c:pt>
                <c:pt idx="2129" formatCode="##0.00000">
                  <c:v>11.489189744236</c:v>
                </c:pt>
                <c:pt idx="2130" formatCode="##0.00000">
                  <c:v>11.489189744236</c:v>
                </c:pt>
                <c:pt idx="2131" formatCode="##0.00000">
                  <c:v>11.489189744236</c:v>
                </c:pt>
                <c:pt idx="2132" formatCode="##0.00000">
                  <c:v>11.489189744236</c:v>
                </c:pt>
                <c:pt idx="2133" formatCode="##0.00000">
                  <c:v>11.489189744236</c:v>
                </c:pt>
                <c:pt idx="2134" formatCode="##0.00000">
                  <c:v>11.489189744236</c:v>
                </c:pt>
                <c:pt idx="2135" formatCode="##0.00000">
                  <c:v>11.489189744236</c:v>
                </c:pt>
                <c:pt idx="2136" formatCode="##0.00000">
                  <c:v>11.489189744236</c:v>
                </c:pt>
                <c:pt idx="2137" formatCode="##0.00000">
                  <c:v>11.489189744236</c:v>
                </c:pt>
                <c:pt idx="2138" formatCode="##0.00000">
                  <c:v>11.489189744236</c:v>
                </c:pt>
                <c:pt idx="2139" formatCode="##0.00000">
                  <c:v>11.489189744236</c:v>
                </c:pt>
                <c:pt idx="2140" formatCode="##0.00000">
                  <c:v>11.489189744236</c:v>
                </c:pt>
                <c:pt idx="2141" formatCode="##0.00000">
                  <c:v>11.489189744236</c:v>
                </c:pt>
                <c:pt idx="2142" formatCode="##0.00000">
                  <c:v>11.489189744236</c:v>
                </c:pt>
                <c:pt idx="2143" formatCode="##0.00000">
                  <c:v>11.489189744236</c:v>
                </c:pt>
                <c:pt idx="2144" formatCode="##0.00000">
                  <c:v>11.489189744236</c:v>
                </c:pt>
                <c:pt idx="2145" formatCode="##0.00000">
                  <c:v>11.489189744236</c:v>
                </c:pt>
                <c:pt idx="2146" formatCode="##0.00000">
                  <c:v>11.489189744236</c:v>
                </c:pt>
                <c:pt idx="2147" formatCode="##0.00000">
                  <c:v>11.489189744236</c:v>
                </c:pt>
                <c:pt idx="2148" formatCode="##0.00000">
                  <c:v>11.489189744236</c:v>
                </c:pt>
                <c:pt idx="2149" formatCode="##0.00000">
                  <c:v>11.489189744236</c:v>
                </c:pt>
                <c:pt idx="2150" formatCode="##0.00000">
                  <c:v>11.489189744236</c:v>
                </c:pt>
                <c:pt idx="2151" formatCode="##0.00000">
                  <c:v>11.489189744236</c:v>
                </c:pt>
                <c:pt idx="2152" formatCode="##0.00000">
                  <c:v>11.489189744236</c:v>
                </c:pt>
                <c:pt idx="2153" formatCode="##0.00000">
                  <c:v>11.489189744236</c:v>
                </c:pt>
                <c:pt idx="2154" formatCode="##0.00000">
                  <c:v>11.489189744236</c:v>
                </c:pt>
                <c:pt idx="2155" formatCode="##0.00000">
                  <c:v>11.489189744236</c:v>
                </c:pt>
                <c:pt idx="2156" formatCode="##0.00000">
                  <c:v>11.489189744236</c:v>
                </c:pt>
                <c:pt idx="2157" formatCode="##0.00000">
                  <c:v>11.489189744236</c:v>
                </c:pt>
                <c:pt idx="2158" formatCode="##0.00000">
                  <c:v>11.489189744236</c:v>
                </c:pt>
                <c:pt idx="2159" formatCode="##0.00000">
                  <c:v>11.489189744236</c:v>
                </c:pt>
                <c:pt idx="2160" formatCode="##0.00000">
                  <c:v>11.489189744236</c:v>
                </c:pt>
                <c:pt idx="2161" formatCode="##0.00000">
                  <c:v>11.489189744236</c:v>
                </c:pt>
                <c:pt idx="2162" formatCode="##0.00000">
                  <c:v>11.489189744236</c:v>
                </c:pt>
                <c:pt idx="2163" formatCode="##0.00000">
                  <c:v>11.489189744236</c:v>
                </c:pt>
                <c:pt idx="2164" formatCode="##0.00000">
                  <c:v>11.489189744236</c:v>
                </c:pt>
                <c:pt idx="2165" formatCode="##0.00000">
                  <c:v>11.489189744236</c:v>
                </c:pt>
                <c:pt idx="2166" formatCode="##0.00000">
                  <c:v>11.489189744236</c:v>
                </c:pt>
                <c:pt idx="2167" formatCode="##0.00000">
                  <c:v>11.489189744236</c:v>
                </c:pt>
                <c:pt idx="2168" formatCode="##0.00000">
                  <c:v>11.489189744236</c:v>
                </c:pt>
                <c:pt idx="2169" formatCode="##0.00000">
                  <c:v>11.489189744236</c:v>
                </c:pt>
                <c:pt idx="2170" formatCode="##0.00000">
                  <c:v>11.489189744236</c:v>
                </c:pt>
                <c:pt idx="2171" formatCode="##0.00000">
                  <c:v>11.489189744236</c:v>
                </c:pt>
                <c:pt idx="2172" formatCode="##0.00000">
                  <c:v>11.489189744236</c:v>
                </c:pt>
                <c:pt idx="2173" formatCode="##0.00000">
                  <c:v>11.489189744236</c:v>
                </c:pt>
                <c:pt idx="2174" formatCode="##0.00000">
                  <c:v>11.489189744236</c:v>
                </c:pt>
                <c:pt idx="2175" formatCode="##0.00000">
                  <c:v>11.489189744236</c:v>
                </c:pt>
                <c:pt idx="2176" formatCode="##0.00000">
                  <c:v>11.489189744236</c:v>
                </c:pt>
                <c:pt idx="2177" formatCode="##0.00000">
                  <c:v>11.489189744236</c:v>
                </c:pt>
                <c:pt idx="2178" formatCode="##0.00000">
                  <c:v>11.489189744236</c:v>
                </c:pt>
                <c:pt idx="2179" formatCode="##0.00000">
                  <c:v>11.489189744236</c:v>
                </c:pt>
                <c:pt idx="2180" formatCode="##0.00000">
                  <c:v>11.489189744236</c:v>
                </c:pt>
                <c:pt idx="2181" formatCode="##0.00000">
                  <c:v>11.489189744236</c:v>
                </c:pt>
                <c:pt idx="2182" formatCode="##0.00000">
                  <c:v>11.489189744236</c:v>
                </c:pt>
                <c:pt idx="2183" formatCode="#0.000000">
                  <c:v>11.5898846364497</c:v>
                </c:pt>
                <c:pt idx="2184" formatCode="#0.000000">
                  <c:v>11.5898846364497</c:v>
                </c:pt>
                <c:pt idx="2185" formatCode="#0.000000">
                  <c:v>11.5898846364497</c:v>
                </c:pt>
                <c:pt idx="2186" formatCode="#0.000000">
                  <c:v>11.5898846364497</c:v>
                </c:pt>
                <c:pt idx="2187" formatCode="#0.000000">
                  <c:v>11.6908094256775</c:v>
                </c:pt>
                <c:pt idx="2188" formatCode="#0.000000">
                  <c:v>11.6908094256775</c:v>
                </c:pt>
                <c:pt idx="2189" formatCode="#0.000000">
                  <c:v>11.6908094256775</c:v>
                </c:pt>
                <c:pt idx="2190" formatCode="#0.000000">
                  <c:v>11.6908094256775</c:v>
                </c:pt>
                <c:pt idx="2191" formatCode="#0.000000">
                  <c:v>11.6908094256775</c:v>
                </c:pt>
                <c:pt idx="2192" formatCode="#0.000000">
                  <c:v>11.6908094256775</c:v>
                </c:pt>
                <c:pt idx="2193" formatCode="#0.000000">
                  <c:v>11.6908094256775</c:v>
                </c:pt>
                <c:pt idx="2194" formatCode="#0.000000">
                  <c:v>11.6908094256775</c:v>
                </c:pt>
                <c:pt idx="2195" formatCode="#0.000000">
                  <c:v>11.6908094256775</c:v>
                </c:pt>
                <c:pt idx="2196" formatCode="#0.000000">
                  <c:v>11.6908094256775</c:v>
                </c:pt>
                <c:pt idx="2197" formatCode="#0.000000">
                  <c:v>11.6908094256775</c:v>
                </c:pt>
                <c:pt idx="2198" formatCode="#0.000000">
                  <c:v>11.6908094256775</c:v>
                </c:pt>
                <c:pt idx="2199" formatCode="#0.000000">
                  <c:v>11.6908094256775</c:v>
                </c:pt>
                <c:pt idx="2200" formatCode="#0.000000">
                  <c:v>11.6908094256775</c:v>
                </c:pt>
                <c:pt idx="2201" formatCode="#0.000000">
                  <c:v>11.6908094256775</c:v>
                </c:pt>
                <c:pt idx="2202" formatCode="#0.000000">
                  <c:v>11.6908094256775</c:v>
                </c:pt>
                <c:pt idx="2203" formatCode="#0.000000">
                  <c:v>11.6908094256775</c:v>
                </c:pt>
                <c:pt idx="2204" formatCode="#0.000000">
                  <c:v>11.6908094256775</c:v>
                </c:pt>
                <c:pt idx="2205" formatCode="#0.000000">
                  <c:v>11.6908094256775</c:v>
                </c:pt>
                <c:pt idx="2206" formatCode="#0.000000">
                  <c:v>11.6908094256775</c:v>
                </c:pt>
                <c:pt idx="2207" formatCode="#0.000000">
                  <c:v>11.6908094256775</c:v>
                </c:pt>
                <c:pt idx="2208" formatCode="#0.000000">
                  <c:v>11.6908094256775</c:v>
                </c:pt>
                <c:pt idx="2209" formatCode="#0.000000">
                  <c:v>11.6908094256775</c:v>
                </c:pt>
                <c:pt idx="2210" formatCode="#0.000000">
                  <c:v>11.6908094256775</c:v>
                </c:pt>
                <c:pt idx="2211" formatCode="#0.000000">
                  <c:v>11.6908094256775</c:v>
                </c:pt>
                <c:pt idx="2212" formatCode="#0.000000">
                  <c:v>11.6908094256775</c:v>
                </c:pt>
                <c:pt idx="2213" formatCode="#0.000000">
                  <c:v>11.6908094256775</c:v>
                </c:pt>
                <c:pt idx="2214" formatCode="#0.000000">
                  <c:v>11.6908094256775</c:v>
                </c:pt>
                <c:pt idx="2215" formatCode="#0.000000">
                  <c:v>11.6908094256775</c:v>
                </c:pt>
                <c:pt idx="2216" formatCode="#0.000000">
                  <c:v>11.6908094256775</c:v>
                </c:pt>
                <c:pt idx="2217" formatCode="#0.000000">
                  <c:v>11.6908094256775</c:v>
                </c:pt>
                <c:pt idx="2218" formatCode="#0.000000">
                  <c:v>11.6908094256775</c:v>
                </c:pt>
                <c:pt idx="2219" formatCode="#0.000000">
                  <c:v>11.6908094256775</c:v>
                </c:pt>
                <c:pt idx="2220" formatCode="#0.000000">
                  <c:v>11.6908094256775</c:v>
                </c:pt>
                <c:pt idx="2221" formatCode="#0.000000">
                  <c:v>11.6908094256775</c:v>
                </c:pt>
                <c:pt idx="2222" formatCode="#0.000000">
                  <c:v>11.6908094256775</c:v>
                </c:pt>
                <c:pt idx="2223" formatCode="#0.000000">
                  <c:v>11.6908094256775</c:v>
                </c:pt>
                <c:pt idx="2224" formatCode="#0.000000">
                  <c:v>11.6908094256775</c:v>
                </c:pt>
                <c:pt idx="2225" formatCode="#0.000000">
                  <c:v>11.6908094256775</c:v>
                </c:pt>
                <c:pt idx="2226" formatCode="#0.000000">
                  <c:v>11.6908094256775</c:v>
                </c:pt>
                <c:pt idx="2227" formatCode="#0.000000">
                  <c:v>11.6908094256775</c:v>
                </c:pt>
                <c:pt idx="2228" formatCode="#0.000000">
                  <c:v>11.6908094256775</c:v>
                </c:pt>
                <c:pt idx="2229" formatCode="#0.000000">
                  <c:v>11.6908094256775</c:v>
                </c:pt>
                <c:pt idx="2230" formatCode="#0.000000">
                  <c:v>11.6908094256775</c:v>
                </c:pt>
                <c:pt idx="2231" formatCode="#0.000000">
                  <c:v>11.6908094256775</c:v>
                </c:pt>
                <c:pt idx="2232" formatCode="#0.000000">
                  <c:v>11.6908094256775</c:v>
                </c:pt>
                <c:pt idx="2233" formatCode="#0.000000">
                  <c:v>11.6908094256775</c:v>
                </c:pt>
                <c:pt idx="2234" formatCode="#0.000000">
                  <c:v>11.6908094256775</c:v>
                </c:pt>
                <c:pt idx="2235" formatCode="#0.000000">
                  <c:v>11.6908094256775</c:v>
                </c:pt>
                <c:pt idx="2236" formatCode="#0.000000">
                  <c:v>11.6908094256775</c:v>
                </c:pt>
                <c:pt idx="2237" formatCode="#0.000000">
                  <c:v>11.6908094256775</c:v>
                </c:pt>
                <c:pt idx="2238" formatCode="#0.000000">
                  <c:v>11.6908094256775</c:v>
                </c:pt>
                <c:pt idx="2239" formatCode="#0.000000">
                  <c:v>11.6908094256775</c:v>
                </c:pt>
                <c:pt idx="2240" formatCode="#0.000000">
                  <c:v>11.6908094256775</c:v>
                </c:pt>
                <c:pt idx="2241" formatCode="#0.000000">
                  <c:v>11.6908094256775</c:v>
                </c:pt>
                <c:pt idx="2242" formatCode="#0.000000">
                  <c:v>11.6908094256775</c:v>
                </c:pt>
                <c:pt idx="2243" formatCode="#0.000000">
                  <c:v>11.6908094256775</c:v>
                </c:pt>
                <c:pt idx="2244" formatCode="#0.000000">
                  <c:v>11.6908094256775</c:v>
                </c:pt>
                <c:pt idx="2245" formatCode="#0.000000">
                  <c:v>11.6908094256775</c:v>
                </c:pt>
                <c:pt idx="2246" formatCode="#0.000000">
                  <c:v>11.6908094256775</c:v>
                </c:pt>
                <c:pt idx="2247" formatCode="#0.000000">
                  <c:v>11.6908094256775</c:v>
                </c:pt>
                <c:pt idx="2248" formatCode="#0.000000">
                  <c:v>11.6908094256775</c:v>
                </c:pt>
                <c:pt idx="2249" formatCode="#0.000000">
                  <c:v>11.6908094256775</c:v>
                </c:pt>
                <c:pt idx="2250" formatCode="#0.000000">
                  <c:v>11.6908094256775</c:v>
                </c:pt>
                <c:pt idx="2251" formatCode="#0.000000">
                  <c:v>11.6908094256775</c:v>
                </c:pt>
                <c:pt idx="2252" formatCode="#0.000000">
                  <c:v>11.6908094256775</c:v>
                </c:pt>
                <c:pt idx="2253" formatCode="#0.000000">
                  <c:v>11.6908094256775</c:v>
                </c:pt>
                <c:pt idx="2254" formatCode="#0.000000">
                  <c:v>11.6908094256775</c:v>
                </c:pt>
                <c:pt idx="2255" formatCode="#0.000000">
                  <c:v>11.6908094256775</c:v>
                </c:pt>
                <c:pt idx="2256" formatCode="#0.000000">
                  <c:v>11.6908094256775</c:v>
                </c:pt>
                <c:pt idx="2257" formatCode="#0.000000">
                  <c:v>11.6908094256775</c:v>
                </c:pt>
                <c:pt idx="2258" formatCode="#0.000000">
                  <c:v>11.7979807734618</c:v>
                </c:pt>
                <c:pt idx="2259" formatCode="#0.000000">
                  <c:v>11.7979807734618</c:v>
                </c:pt>
                <c:pt idx="2260" formatCode="#0.000000">
                  <c:v>11.7979807734618</c:v>
                </c:pt>
                <c:pt idx="2261" formatCode="#0.000000">
                  <c:v>11.7979807734618</c:v>
                </c:pt>
                <c:pt idx="2262" formatCode="#0.000000">
                  <c:v>11.7979807734618</c:v>
                </c:pt>
                <c:pt idx="2263" formatCode="#0.000000">
                  <c:v>11.7979807734618</c:v>
                </c:pt>
                <c:pt idx="2264" formatCode="#0.000000">
                  <c:v>11.7979807734618</c:v>
                </c:pt>
                <c:pt idx="2265" formatCode="#0.000000">
                  <c:v>11.7979807734618</c:v>
                </c:pt>
                <c:pt idx="2266" formatCode="#0.000000">
                  <c:v>11.7979807734618</c:v>
                </c:pt>
                <c:pt idx="2267" formatCode="#0.000000">
                  <c:v>11.7979807734618</c:v>
                </c:pt>
                <c:pt idx="2268" formatCode="#0.000000">
                  <c:v>11.7979807734618</c:v>
                </c:pt>
                <c:pt idx="2269" formatCode="#0.000000">
                  <c:v>11.7979807734618</c:v>
                </c:pt>
                <c:pt idx="2270" formatCode="#0.000000">
                  <c:v>11.7979807734618</c:v>
                </c:pt>
                <c:pt idx="2271" formatCode="#0.000000">
                  <c:v>11.7979807734618</c:v>
                </c:pt>
                <c:pt idx="2272" formatCode="#0.000000">
                  <c:v>11.7979807734618</c:v>
                </c:pt>
                <c:pt idx="2273" formatCode="#0.000000">
                  <c:v>11.7979807734618</c:v>
                </c:pt>
                <c:pt idx="2274" formatCode="#0.000000">
                  <c:v>11.7979807734618</c:v>
                </c:pt>
                <c:pt idx="2275" formatCode="#0.000000">
                  <c:v>11.7979807734618</c:v>
                </c:pt>
                <c:pt idx="2276" formatCode="#0.000000">
                  <c:v>11.7979807734618</c:v>
                </c:pt>
                <c:pt idx="2277" formatCode="#0.000000">
                  <c:v>11.7979807734618</c:v>
                </c:pt>
                <c:pt idx="2278" formatCode="#0.000000">
                  <c:v>11.7979807734618</c:v>
                </c:pt>
                <c:pt idx="2279" formatCode="#0.000000">
                  <c:v>11.7979807734618</c:v>
                </c:pt>
                <c:pt idx="2280" formatCode="#0.000000">
                  <c:v>11.7979807734618</c:v>
                </c:pt>
                <c:pt idx="2281" formatCode="#0.000000">
                  <c:v>11.7979807734618</c:v>
                </c:pt>
                <c:pt idx="2282" formatCode="#0.000000">
                  <c:v>11.7979807734618</c:v>
                </c:pt>
                <c:pt idx="2283" formatCode="#0.000000">
                  <c:v>11.7979807734618</c:v>
                </c:pt>
                <c:pt idx="2284" formatCode="#0.000000">
                  <c:v>11.7979807734618</c:v>
                </c:pt>
                <c:pt idx="2285" formatCode="#0.000000">
                  <c:v>11.7979807734618</c:v>
                </c:pt>
                <c:pt idx="2286" formatCode="#0.000000">
                  <c:v>11.7979807734618</c:v>
                </c:pt>
                <c:pt idx="2287" formatCode="#0.000000">
                  <c:v>11.7979807734618</c:v>
                </c:pt>
                <c:pt idx="2288" formatCode="#0.000000">
                  <c:v>11.7979807734618</c:v>
                </c:pt>
                <c:pt idx="2289" formatCode="#0.000000">
                  <c:v>11.7979807734618</c:v>
                </c:pt>
                <c:pt idx="2290" formatCode="#0.000000">
                  <c:v>11.7979807734618</c:v>
                </c:pt>
                <c:pt idx="2291" formatCode="#0.000000">
                  <c:v>11.7979807734618</c:v>
                </c:pt>
                <c:pt idx="2292" formatCode="#0.000000">
                  <c:v>11.7979807734618</c:v>
                </c:pt>
                <c:pt idx="2293" formatCode="#0.000000">
                  <c:v>11.7979807734618</c:v>
                </c:pt>
                <c:pt idx="2294" formatCode="#0.000000">
                  <c:v>11.7979807734618</c:v>
                </c:pt>
                <c:pt idx="2295" formatCode="#0.000000">
                  <c:v>11.7979807734618</c:v>
                </c:pt>
                <c:pt idx="2296" formatCode="#0.000000">
                  <c:v>11.7979807734618</c:v>
                </c:pt>
                <c:pt idx="2297" formatCode="#0.000000">
                  <c:v>11.7979807734618</c:v>
                </c:pt>
                <c:pt idx="2298" formatCode="#0.000000">
                  <c:v>11.7979807734618</c:v>
                </c:pt>
                <c:pt idx="2299" formatCode="#0.000000">
                  <c:v>11.7979807734618</c:v>
                </c:pt>
                <c:pt idx="2300" formatCode="#0.000000">
                  <c:v>11.7979807734618</c:v>
                </c:pt>
                <c:pt idx="2301" formatCode="#0.000000">
                  <c:v>11.7979807734618</c:v>
                </c:pt>
                <c:pt idx="2302" formatCode="#0.000000">
                  <c:v>11.9100544954778</c:v>
                </c:pt>
                <c:pt idx="2303" formatCode="#0.000000">
                  <c:v>11.9100544954778</c:v>
                </c:pt>
                <c:pt idx="2304" formatCode="#0.000000">
                  <c:v>11.9100544954778</c:v>
                </c:pt>
                <c:pt idx="2305" formatCode="#0.000000">
                  <c:v>11.9100544954778</c:v>
                </c:pt>
                <c:pt idx="2306" formatCode="#0.000000">
                  <c:v>11.9100544954778</c:v>
                </c:pt>
                <c:pt idx="2307" formatCode="#0.000000">
                  <c:v>11.9100544954778</c:v>
                </c:pt>
                <c:pt idx="2308" formatCode="#0.000000">
                  <c:v>11.9100544954778</c:v>
                </c:pt>
                <c:pt idx="2309" formatCode="#0.000000">
                  <c:v>11.9100544954778</c:v>
                </c:pt>
                <c:pt idx="2310" formatCode="#0.000000">
                  <c:v>11.9100544954778</c:v>
                </c:pt>
                <c:pt idx="2311" formatCode="#0.000000">
                  <c:v>11.9100544954778</c:v>
                </c:pt>
                <c:pt idx="2312" formatCode="#0.000000">
                  <c:v>11.9100544954778</c:v>
                </c:pt>
                <c:pt idx="2313" formatCode="#0.000000">
                  <c:v>11.9100544954778</c:v>
                </c:pt>
                <c:pt idx="2314" formatCode="#0.000000">
                  <c:v>11.9100544954778</c:v>
                </c:pt>
                <c:pt idx="2315" formatCode="#0.000000">
                  <c:v>11.9100544954778</c:v>
                </c:pt>
                <c:pt idx="2316" formatCode="#0.000000">
                  <c:v>11.9100544954778</c:v>
                </c:pt>
                <c:pt idx="2317" formatCode="#0.000000">
                  <c:v>11.9100544954778</c:v>
                </c:pt>
                <c:pt idx="2318" formatCode="#0.000000">
                  <c:v>11.9100544954778</c:v>
                </c:pt>
                <c:pt idx="2319" formatCode="#0.000000">
                  <c:v>11.9100544954778</c:v>
                </c:pt>
                <c:pt idx="2320" formatCode="#0.000000">
                  <c:v>11.9100544954778</c:v>
                </c:pt>
                <c:pt idx="2321" formatCode="#0.000000">
                  <c:v>11.9100544954778</c:v>
                </c:pt>
                <c:pt idx="2322" formatCode="#0.000000">
                  <c:v>11.9100544954778</c:v>
                </c:pt>
                <c:pt idx="2323" formatCode="#0.000000">
                  <c:v>11.9100544954778</c:v>
                </c:pt>
                <c:pt idx="2324" formatCode="#0.000000">
                  <c:v>11.9100544954778</c:v>
                </c:pt>
                <c:pt idx="2325" formatCode="#0.000000">
                  <c:v>11.9100544954778</c:v>
                </c:pt>
                <c:pt idx="2326" formatCode="#0.000000">
                  <c:v>11.9100544954778</c:v>
                </c:pt>
                <c:pt idx="2327" formatCode="#0.000000">
                  <c:v>11.9100544954778</c:v>
                </c:pt>
                <c:pt idx="2328" formatCode="#0.000000">
                  <c:v>11.9100544954778</c:v>
                </c:pt>
                <c:pt idx="2329" formatCode="#0.000000">
                  <c:v>11.9100544954778</c:v>
                </c:pt>
                <c:pt idx="2330" formatCode="#0.000000">
                  <c:v>11.9100544954778</c:v>
                </c:pt>
                <c:pt idx="2331" formatCode="#0.000000">
                  <c:v>11.9100544954778</c:v>
                </c:pt>
                <c:pt idx="2332" formatCode="#0.000000">
                  <c:v>11.9100544954778</c:v>
                </c:pt>
                <c:pt idx="2333" formatCode="#0.000000">
                  <c:v>11.9100544954778</c:v>
                </c:pt>
                <c:pt idx="2334" formatCode="#0.000000">
                  <c:v>11.9100544954778</c:v>
                </c:pt>
                <c:pt idx="2335" formatCode="#0.000000">
                  <c:v>11.9100544954778</c:v>
                </c:pt>
                <c:pt idx="2336" formatCode="#0.000000">
                  <c:v>11.9100544954778</c:v>
                </c:pt>
                <c:pt idx="2337" formatCode="#0.000000">
                  <c:v>11.9100544954778</c:v>
                </c:pt>
                <c:pt idx="2338" formatCode="#0.000000">
                  <c:v>11.9100544954778</c:v>
                </c:pt>
                <c:pt idx="2339" formatCode="#0.000000">
                  <c:v>11.9100544954778</c:v>
                </c:pt>
                <c:pt idx="2340" formatCode="#0.000000">
                  <c:v>11.9100544954778</c:v>
                </c:pt>
                <c:pt idx="2341" formatCode="#0.000000">
                  <c:v>11.9100544954778</c:v>
                </c:pt>
                <c:pt idx="2342" formatCode="#0.000000">
                  <c:v>11.9100544954778</c:v>
                </c:pt>
                <c:pt idx="2343" formatCode="#0.000000">
                  <c:v>11.9100544954778</c:v>
                </c:pt>
                <c:pt idx="2344" formatCode="#0.000000">
                  <c:v>11.9100544954778</c:v>
                </c:pt>
                <c:pt idx="2345" formatCode="#0.000000">
                  <c:v>11.9100544954778</c:v>
                </c:pt>
                <c:pt idx="2346" formatCode="#0.000000">
                  <c:v>11.9100544954778</c:v>
                </c:pt>
                <c:pt idx="2347" formatCode="#0.000000">
                  <c:v>11.9100544954778</c:v>
                </c:pt>
                <c:pt idx="2348" formatCode="#0.000000">
                  <c:v>11.9100544954778</c:v>
                </c:pt>
                <c:pt idx="2349" formatCode="#0.000000">
                  <c:v>11.9100544954778</c:v>
                </c:pt>
                <c:pt idx="2350" formatCode="#0.000000">
                  <c:v>11.9100544954778</c:v>
                </c:pt>
                <c:pt idx="2351" formatCode="#0.000000">
                  <c:v>11.9100544954778</c:v>
                </c:pt>
                <c:pt idx="2352" formatCode="#0.000000">
                  <c:v>11.9100544954778</c:v>
                </c:pt>
                <c:pt idx="2353" formatCode="#0.000000">
                  <c:v>11.9100544954778</c:v>
                </c:pt>
                <c:pt idx="2354" formatCode="#0.000000">
                  <c:v>11.9100544954778</c:v>
                </c:pt>
                <c:pt idx="2355" formatCode="#0.000000">
                  <c:v>11.9100544954778</c:v>
                </c:pt>
                <c:pt idx="2356" formatCode="#0.000000">
                  <c:v>11.9100544954778</c:v>
                </c:pt>
                <c:pt idx="2357" formatCode="#0.000000">
                  <c:v>11.9100544954778</c:v>
                </c:pt>
                <c:pt idx="2358" formatCode="#0.000000">
                  <c:v>11.9100544954778</c:v>
                </c:pt>
                <c:pt idx="2359" formatCode="#0.000000">
                  <c:v>11.9100544954778</c:v>
                </c:pt>
                <c:pt idx="2360" formatCode="#0.000000">
                  <c:v>11.9100544954778</c:v>
                </c:pt>
                <c:pt idx="2361" formatCode="#0.000000">
                  <c:v>11.9100544954778</c:v>
                </c:pt>
                <c:pt idx="2362" formatCode="#0.000000">
                  <c:v>11.9100544954778</c:v>
                </c:pt>
                <c:pt idx="2363" formatCode="#0.000000">
                  <c:v>11.9100544954778</c:v>
                </c:pt>
                <c:pt idx="2364" formatCode="#0.000000">
                  <c:v>11.9100544954778</c:v>
                </c:pt>
                <c:pt idx="2365" formatCode="#0.000000">
                  <c:v>11.9100544954778</c:v>
                </c:pt>
                <c:pt idx="2366" formatCode="#0.000000">
                  <c:v>11.9100544954778</c:v>
                </c:pt>
                <c:pt idx="2367" formatCode="#0.000000">
                  <c:v>11.9100544954778</c:v>
                </c:pt>
                <c:pt idx="2368" formatCode="#0.000000">
                  <c:v>11.9100544954778</c:v>
                </c:pt>
                <c:pt idx="2369" formatCode="#0.000000">
                  <c:v>11.9100544954778</c:v>
                </c:pt>
                <c:pt idx="2370" formatCode="#0.000000">
                  <c:v>11.9100544954778</c:v>
                </c:pt>
                <c:pt idx="2371" formatCode="#0.000000">
                  <c:v>11.9100544954778</c:v>
                </c:pt>
                <c:pt idx="2372" formatCode="#0.000000">
                  <c:v>11.9100544954778</c:v>
                </c:pt>
                <c:pt idx="2373" formatCode="#0.000000">
                  <c:v>11.9100544954778</c:v>
                </c:pt>
                <c:pt idx="2374" formatCode="#0.000000">
                  <c:v>11.9100544954778</c:v>
                </c:pt>
                <c:pt idx="2375" formatCode="#0.000000">
                  <c:v>11.9100544954778</c:v>
                </c:pt>
                <c:pt idx="2376" formatCode="#0.000000">
                  <c:v>11.9100544954778</c:v>
                </c:pt>
                <c:pt idx="2377" formatCode="#0.000000">
                  <c:v>11.9100544954778</c:v>
                </c:pt>
                <c:pt idx="2378" formatCode="#0.000000">
                  <c:v>11.9100544954778</c:v>
                </c:pt>
                <c:pt idx="2379" formatCode="#0.000000">
                  <c:v>11.9100544954778</c:v>
                </c:pt>
                <c:pt idx="2380" formatCode="#0.000000">
                  <c:v>11.9100544954778</c:v>
                </c:pt>
                <c:pt idx="2381" formatCode="#0.000000">
                  <c:v>11.9100544954778</c:v>
                </c:pt>
                <c:pt idx="2382" formatCode="#0.000000">
                  <c:v>11.9100544954778</c:v>
                </c:pt>
                <c:pt idx="2383" formatCode="#0.000000">
                  <c:v>11.9100544954778</c:v>
                </c:pt>
                <c:pt idx="2384" formatCode="#0.000000">
                  <c:v>11.9100544954778</c:v>
                </c:pt>
                <c:pt idx="2385" formatCode="#0.000000">
                  <c:v>11.9100544954778</c:v>
                </c:pt>
                <c:pt idx="2386" formatCode="#0.000000">
                  <c:v>11.9100544954778</c:v>
                </c:pt>
                <c:pt idx="2387" formatCode="#0.000000">
                  <c:v>11.9100544954778</c:v>
                </c:pt>
                <c:pt idx="2388" formatCode="#0.000000">
                  <c:v>11.9100544954778</c:v>
                </c:pt>
                <c:pt idx="2389" formatCode="#0.000000">
                  <c:v>12.030560576879299</c:v>
                </c:pt>
                <c:pt idx="2390" formatCode="#0.000000">
                  <c:v>12.030560576879299</c:v>
                </c:pt>
                <c:pt idx="2391" formatCode="#0.000000">
                  <c:v>12.030560576879299</c:v>
                </c:pt>
                <c:pt idx="2392" formatCode="#0.000000">
                  <c:v>12.030560576879299</c:v>
                </c:pt>
                <c:pt idx="2393" formatCode="#0.000000">
                  <c:v>12.030560576879299</c:v>
                </c:pt>
                <c:pt idx="2394" formatCode="#0.000000">
                  <c:v>12.030560576879299</c:v>
                </c:pt>
                <c:pt idx="2395" formatCode="#0.000000">
                  <c:v>12.030560576879299</c:v>
                </c:pt>
                <c:pt idx="2396" formatCode="#0.000000">
                  <c:v>12.030560576879299</c:v>
                </c:pt>
                <c:pt idx="2397" formatCode="#0.000000">
                  <c:v>12.030560576879299</c:v>
                </c:pt>
                <c:pt idx="2398" formatCode="#0.000000">
                  <c:v>12.030560576879299</c:v>
                </c:pt>
                <c:pt idx="2399" formatCode="#0.000000">
                  <c:v>12.030560576879299</c:v>
                </c:pt>
                <c:pt idx="2400" formatCode="#0.000000">
                  <c:v>12.030560576879299</c:v>
                </c:pt>
                <c:pt idx="2401" formatCode="#0.000000">
                  <c:v>12.030560576879299</c:v>
                </c:pt>
                <c:pt idx="2402" formatCode="#0.000000">
                  <c:v>12.030560576879299</c:v>
                </c:pt>
                <c:pt idx="2403" formatCode="#0.000000">
                  <c:v>12.030560576879299</c:v>
                </c:pt>
                <c:pt idx="2404" formatCode="#0.000000">
                  <c:v>12.030560576879299</c:v>
                </c:pt>
                <c:pt idx="2405" formatCode="#0.000000">
                  <c:v>12.030560576879299</c:v>
                </c:pt>
                <c:pt idx="2406" formatCode="#0.000000">
                  <c:v>12.030560576879299</c:v>
                </c:pt>
                <c:pt idx="2407" formatCode="#0.000000">
                  <c:v>12.030560576879299</c:v>
                </c:pt>
                <c:pt idx="2408" formatCode="#0.000000">
                  <c:v>12.030560576879299</c:v>
                </c:pt>
                <c:pt idx="2409" formatCode="#0.000000">
                  <c:v>12.030560576879299</c:v>
                </c:pt>
                <c:pt idx="2410" formatCode="#0.000000">
                  <c:v>12.030560576879299</c:v>
                </c:pt>
                <c:pt idx="2411" formatCode="#0.000000">
                  <c:v>12.030560576879299</c:v>
                </c:pt>
                <c:pt idx="2412" formatCode="#0.000000">
                  <c:v>12.030560576879299</c:v>
                </c:pt>
                <c:pt idx="2413" formatCode="#0.000000">
                  <c:v>12.030560576879299</c:v>
                </c:pt>
                <c:pt idx="2414" formatCode="#0.000000">
                  <c:v>12.030560576879299</c:v>
                </c:pt>
                <c:pt idx="2415" formatCode="#0.000000">
                  <c:v>12.030560576879299</c:v>
                </c:pt>
                <c:pt idx="2416" formatCode="#0.000000">
                  <c:v>12.030560576879299</c:v>
                </c:pt>
                <c:pt idx="2417" formatCode="#0.000000">
                  <c:v>12.030560576879299</c:v>
                </c:pt>
                <c:pt idx="2418" formatCode="#0.000000">
                  <c:v>12.030560576879299</c:v>
                </c:pt>
                <c:pt idx="2419" formatCode="#0.000000">
                  <c:v>12.030560576879299</c:v>
                </c:pt>
                <c:pt idx="2420" formatCode="#0.000000">
                  <c:v>12.030560576879299</c:v>
                </c:pt>
                <c:pt idx="2421" formatCode="#0.000000">
                  <c:v>12.030560576879299</c:v>
                </c:pt>
                <c:pt idx="2422" formatCode="#0.000000">
                  <c:v>12.030560576879299</c:v>
                </c:pt>
                <c:pt idx="2423" formatCode="#0.000000">
                  <c:v>12.030560576879299</c:v>
                </c:pt>
                <c:pt idx="2424" formatCode="#0.000000">
                  <c:v>12.030560576879299</c:v>
                </c:pt>
                <c:pt idx="2425" formatCode="#0.000000">
                  <c:v>12.030560576879299</c:v>
                </c:pt>
                <c:pt idx="2426" formatCode="#0.000000">
                  <c:v>12.030560576879299</c:v>
                </c:pt>
                <c:pt idx="2427" formatCode="#0.000000">
                  <c:v>12.030560576879299</c:v>
                </c:pt>
                <c:pt idx="2428" formatCode="#0.000000">
                  <c:v>12.030560576879299</c:v>
                </c:pt>
                <c:pt idx="2429" formatCode="#0.000000">
                  <c:v>12.030560576879299</c:v>
                </c:pt>
                <c:pt idx="2430" formatCode="#0.000000">
                  <c:v>12.030560576879299</c:v>
                </c:pt>
                <c:pt idx="2431" formatCode="#0.000000">
                  <c:v>12.030560576879299</c:v>
                </c:pt>
                <c:pt idx="2432" formatCode="#0.000000">
                  <c:v>12.030560576879299</c:v>
                </c:pt>
                <c:pt idx="2433" formatCode="#0.000000">
                  <c:v>12.030560576879299</c:v>
                </c:pt>
                <c:pt idx="2434" formatCode="#0.000000">
                  <c:v>12.030560576879299</c:v>
                </c:pt>
                <c:pt idx="2435" formatCode="#0.000000">
                  <c:v>12.030560576879299</c:v>
                </c:pt>
                <c:pt idx="2436" formatCode="#0.000000">
                  <c:v>12.030560576879299</c:v>
                </c:pt>
                <c:pt idx="2437" formatCode="#0.000000">
                  <c:v>12.030560576879299</c:v>
                </c:pt>
                <c:pt idx="2438" formatCode="#0.000000">
                  <c:v>12.030560576879299</c:v>
                </c:pt>
                <c:pt idx="2439" formatCode="#0.000000">
                  <c:v>12.030560576879299</c:v>
                </c:pt>
                <c:pt idx="2440" formatCode="#0.000000">
                  <c:v>12.030560576879299</c:v>
                </c:pt>
                <c:pt idx="2441" formatCode="#0.000000">
                  <c:v>12.030560576879299</c:v>
                </c:pt>
                <c:pt idx="2442" formatCode="#0.000000">
                  <c:v>12.030560576879299</c:v>
                </c:pt>
                <c:pt idx="2443" formatCode="#0.000000">
                  <c:v>12.030560576879299</c:v>
                </c:pt>
                <c:pt idx="2444" formatCode="#0.000000">
                  <c:v>12.030560576879299</c:v>
                </c:pt>
                <c:pt idx="2445" formatCode="#0.000000">
                  <c:v>12.030560576879299</c:v>
                </c:pt>
                <c:pt idx="2446" formatCode="#0.000000">
                  <c:v>12.030560576879299</c:v>
                </c:pt>
                <c:pt idx="2447" formatCode="#0.000000">
                  <c:v>12.158423134180399</c:v>
                </c:pt>
                <c:pt idx="2448" formatCode="#0.000000">
                  <c:v>12.158423134180399</c:v>
                </c:pt>
                <c:pt idx="2449" formatCode="#0.000000">
                  <c:v>12.158423134180399</c:v>
                </c:pt>
                <c:pt idx="2450" formatCode="#0.000000">
                  <c:v>12.158423134180399</c:v>
                </c:pt>
                <c:pt idx="2451" formatCode="#0.000000">
                  <c:v>12.158423134180399</c:v>
                </c:pt>
                <c:pt idx="2452" formatCode="#0.000000">
                  <c:v>12.158423134180399</c:v>
                </c:pt>
                <c:pt idx="2453" formatCode="#0.000000">
                  <c:v>12.158423134180399</c:v>
                </c:pt>
                <c:pt idx="2454" formatCode="#0.000000">
                  <c:v>12.158423134180399</c:v>
                </c:pt>
                <c:pt idx="2455" formatCode="#0.000000">
                  <c:v>12.158423134180399</c:v>
                </c:pt>
                <c:pt idx="2456" formatCode="#0.000000">
                  <c:v>12.158423134180399</c:v>
                </c:pt>
                <c:pt idx="2457" formatCode="#0.000000">
                  <c:v>12.158423134180399</c:v>
                </c:pt>
                <c:pt idx="2458" formatCode="#0.000000">
                  <c:v>12.158423134180399</c:v>
                </c:pt>
                <c:pt idx="2459" formatCode="#0.000000">
                  <c:v>12.158423134180399</c:v>
                </c:pt>
                <c:pt idx="2460" formatCode="#0.000000">
                  <c:v>12.158423134180399</c:v>
                </c:pt>
                <c:pt idx="2461" formatCode="#0.000000">
                  <c:v>12.158423134180399</c:v>
                </c:pt>
                <c:pt idx="2462" formatCode="#0.000000">
                  <c:v>12.158423134180399</c:v>
                </c:pt>
                <c:pt idx="2463" formatCode="#0.000000">
                  <c:v>12.158423134180399</c:v>
                </c:pt>
                <c:pt idx="2464" formatCode="#0.000000">
                  <c:v>12.158423134180399</c:v>
                </c:pt>
                <c:pt idx="2465" formatCode="#0.000000">
                  <c:v>12.158423134180399</c:v>
                </c:pt>
                <c:pt idx="2466" formatCode="#0.000000">
                  <c:v>12.158423134180399</c:v>
                </c:pt>
                <c:pt idx="2467" formatCode="#0.000000">
                  <c:v>12.158423134180399</c:v>
                </c:pt>
                <c:pt idx="2468" formatCode="#0.000000">
                  <c:v>12.288751883239399</c:v>
                </c:pt>
                <c:pt idx="2469" formatCode="#0.000000">
                  <c:v>12.288751883239399</c:v>
                </c:pt>
                <c:pt idx="2470" formatCode="#0.000000">
                  <c:v>12.4192745738894</c:v>
                </c:pt>
                <c:pt idx="2471" formatCode="#0.000000">
                  <c:v>12.4192745738894</c:v>
                </c:pt>
                <c:pt idx="2472" formatCode="#0.000000">
                  <c:v>12.4192745738894</c:v>
                </c:pt>
                <c:pt idx="2473" formatCode="#0.000000">
                  <c:v>12.4192745738894</c:v>
                </c:pt>
                <c:pt idx="2474" formatCode="#0.000000">
                  <c:v>12.4192745738894</c:v>
                </c:pt>
                <c:pt idx="2475" formatCode="#0.000000">
                  <c:v>12.4192745738894</c:v>
                </c:pt>
                <c:pt idx="2476" formatCode="#0.000000">
                  <c:v>12.4192745738894</c:v>
                </c:pt>
                <c:pt idx="2477" formatCode="#0.000000">
                  <c:v>12.4192745738894</c:v>
                </c:pt>
                <c:pt idx="2478" formatCode="#0.000000">
                  <c:v>12.4192745738894</c:v>
                </c:pt>
                <c:pt idx="2479" formatCode="#0.000000">
                  <c:v>12.4192745738894</c:v>
                </c:pt>
                <c:pt idx="2480" formatCode="#0.000000">
                  <c:v>12.4192745738894</c:v>
                </c:pt>
                <c:pt idx="2481" formatCode="#0.000000">
                  <c:v>12.4192745738894</c:v>
                </c:pt>
                <c:pt idx="2482" formatCode="#0.000000">
                  <c:v>12.4192745738894</c:v>
                </c:pt>
                <c:pt idx="2483" formatCode="#0.000000">
                  <c:v>12.4192745738894</c:v>
                </c:pt>
                <c:pt idx="2484" formatCode="#0.000000">
                  <c:v>12.4192745738894</c:v>
                </c:pt>
                <c:pt idx="2485" formatCode="#0.000000">
                  <c:v>12.4192745738894</c:v>
                </c:pt>
                <c:pt idx="2486" formatCode="#0.000000">
                  <c:v>12.4192745738894</c:v>
                </c:pt>
                <c:pt idx="2487" formatCode="#0.000000">
                  <c:v>12.4192745738894</c:v>
                </c:pt>
                <c:pt idx="2488" formatCode="#0.000000">
                  <c:v>12.4192745738894</c:v>
                </c:pt>
                <c:pt idx="2489" formatCode="#0.000000">
                  <c:v>12.4192745738894</c:v>
                </c:pt>
                <c:pt idx="2490" formatCode="#0.000000">
                  <c:v>12.4192745738894</c:v>
                </c:pt>
                <c:pt idx="2491" formatCode="#0.000000">
                  <c:v>12.4192745738894</c:v>
                </c:pt>
                <c:pt idx="2492" formatCode="#0.000000">
                  <c:v>12.4192745738894</c:v>
                </c:pt>
                <c:pt idx="2493" formatCode="#0.000000">
                  <c:v>12.4192745738894</c:v>
                </c:pt>
                <c:pt idx="2494" formatCode="#0.000000">
                  <c:v>12.4192745738894</c:v>
                </c:pt>
                <c:pt idx="2495" formatCode="#0.000000">
                  <c:v>12.4192745738894</c:v>
                </c:pt>
                <c:pt idx="2496" formatCode="#0.000000">
                  <c:v>12.4192745738894</c:v>
                </c:pt>
                <c:pt idx="2497" formatCode="#0.000000">
                  <c:v>12.4192745738894</c:v>
                </c:pt>
                <c:pt idx="2498" formatCode="#0.000000">
                  <c:v>12.4192745738894</c:v>
                </c:pt>
                <c:pt idx="2499" formatCode="#0.000000">
                  <c:v>12.4192745738894</c:v>
                </c:pt>
                <c:pt idx="2500" formatCode="#0.000000">
                  <c:v>12.4192745738894</c:v>
                </c:pt>
                <c:pt idx="2501" formatCode="#0.000000">
                  <c:v>12.4192745738894</c:v>
                </c:pt>
                <c:pt idx="2502" formatCode="#0.000000">
                  <c:v>12.4192745738894</c:v>
                </c:pt>
                <c:pt idx="2503" formatCode="#0.000000">
                  <c:v>12.4192745738894</c:v>
                </c:pt>
                <c:pt idx="2504" formatCode="#0.000000">
                  <c:v>12.4192745738894</c:v>
                </c:pt>
                <c:pt idx="2505" formatCode="#0.000000">
                  <c:v>12.4192745738894</c:v>
                </c:pt>
                <c:pt idx="2506" formatCode="#0.000000">
                  <c:v>12.4192745738894</c:v>
                </c:pt>
                <c:pt idx="2507" formatCode="#0.000000">
                  <c:v>12.4192745738894</c:v>
                </c:pt>
                <c:pt idx="2508" formatCode="#0.000000">
                  <c:v>12.4192745738894</c:v>
                </c:pt>
                <c:pt idx="2509" formatCode="#0.000000">
                  <c:v>12.4192745738894</c:v>
                </c:pt>
                <c:pt idx="2510" formatCode="#0.000000">
                  <c:v>12.4192745738894</c:v>
                </c:pt>
                <c:pt idx="2511" formatCode="#0.000000">
                  <c:v>12.4192745738894</c:v>
                </c:pt>
                <c:pt idx="2512" formatCode="#0.000000">
                  <c:v>12.4192745738894</c:v>
                </c:pt>
                <c:pt idx="2513" formatCode="#0.000000">
                  <c:v>12.4192745738894</c:v>
                </c:pt>
                <c:pt idx="2514" formatCode="#0.000000">
                  <c:v>12.4192745738894</c:v>
                </c:pt>
                <c:pt idx="2515" formatCode="#0.000000">
                  <c:v>12.4192745738894</c:v>
                </c:pt>
                <c:pt idx="2516" formatCode="#0.000000">
                  <c:v>12.4192745738894</c:v>
                </c:pt>
                <c:pt idx="2517" formatCode="#0.000000">
                  <c:v>12.4192745738894</c:v>
                </c:pt>
                <c:pt idx="2518" formatCode="#0.000000">
                  <c:v>12.4192745738894</c:v>
                </c:pt>
                <c:pt idx="2519" formatCode="#0.000000">
                  <c:v>12.4192745738894</c:v>
                </c:pt>
                <c:pt idx="2520" formatCode="#0.000000">
                  <c:v>12.4192745738894</c:v>
                </c:pt>
                <c:pt idx="2521" formatCode="#0.000000">
                  <c:v>12.4192745738894</c:v>
                </c:pt>
                <c:pt idx="2522" formatCode="#0.000000">
                  <c:v>12.4192745738894</c:v>
                </c:pt>
                <c:pt idx="2523" formatCode="#0.000000">
                  <c:v>12.4192745738894</c:v>
                </c:pt>
                <c:pt idx="2524" formatCode="#0.000000">
                  <c:v>12.4192745738894</c:v>
                </c:pt>
                <c:pt idx="2525" formatCode="#0.000000">
                  <c:v>12.4192745738894</c:v>
                </c:pt>
                <c:pt idx="2526" formatCode="#0.000000">
                  <c:v>12.4192745738894</c:v>
                </c:pt>
                <c:pt idx="2527" formatCode="#0.000000">
                  <c:v>12.4192745738894</c:v>
                </c:pt>
                <c:pt idx="2528" formatCode="#0.000000">
                  <c:v>12.4192745738894</c:v>
                </c:pt>
                <c:pt idx="2529" formatCode="#0.000000">
                  <c:v>12.4192745738894</c:v>
                </c:pt>
                <c:pt idx="2530" formatCode="#0.000000">
                  <c:v>12.4192745738894</c:v>
                </c:pt>
                <c:pt idx="2531" formatCode="#0.000000">
                  <c:v>12.4192745738894</c:v>
                </c:pt>
                <c:pt idx="2532" formatCode="#0.000000">
                  <c:v>12.4192745738894</c:v>
                </c:pt>
                <c:pt idx="2533" formatCode="#0.000000">
                  <c:v>12.4192745738894</c:v>
                </c:pt>
                <c:pt idx="2534" formatCode="#0.000000">
                  <c:v>12.4192745738894</c:v>
                </c:pt>
                <c:pt idx="2535" formatCode="#0.000000">
                  <c:v>12.4192745738894</c:v>
                </c:pt>
                <c:pt idx="2536" formatCode="#0.000000">
                  <c:v>12.4192745738894</c:v>
                </c:pt>
                <c:pt idx="2537" formatCode="#0.000000">
                  <c:v>12.4192745738894</c:v>
                </c:pt>
                <c:pt idx="2538" formatCode="#0.000000">
                  <c:v>12.4192745738894</c:v>
                </c:pt>
                <c:pt idx="2539" formatCode="#0.000000">
                  <c:v>12.4192745738894</c:v>
                </c:pt>
                <c:pt idx="2540" formatCode="#0.000000">
                  <c:v>12.4192745738894</c:v>
                </c:pt>
                <c:pt idx="2541" formatCode="#0.000000">
                  <c:v>12.4192745738894</c:v>
                </c:pt>
                <c:pt idx="2542" formatCode="#0.000000">
                  <c:v>12.4192745738894</c:v>
                </c:pt>
                <c:pt idx="2543" formatCode="#0.000000">
                  <c:v>12.4192745738894</c:v>
                </c:pt>
                <c:pt idx="2544" formatCode="#0.000000">
                  <c:v>12.4192745738894</c:v>
                </c:pt>
                <c:pt idx="2545" formatCode="#0.000000">
                  <c:v>12.4192745738894</c:v>
                </c:pt>
                <c:pt idx="2546" formatCode="#0.000000">
                  <c:v>12.4192745738894</c:v>
                </c:pt>
                <c:pt idx="2547" formatCode="#0.000000">
                  <c:v>12.4192745738894</c:v>
                </c:pt>
                <c:pt idx="2548" formatCode="#0.000000">
                  <c:v>12.4192745738894</c:v>
                </c:pt>
                <c:pt idx="2549" formatCode="#0.000000">
                  <c:v>12.4192745738894</c:v>
                </c:pt>
                <c:pt idx="2550" formatCode="#0.000000">
                  <c:v>12.4192745738894</c:v>
                </c:pt>
                <c:pt idx="2551" formatCode="#0.000000">
                  <c:v>12.4192745738894</c:v>
                </c:pt>
                <c:pt idx="2552" formatCode="#0.000000">
                  <c:v>12.4192745738894</c:v>
                </c:pt>
                <c:pt idx="2553" formatCode="#0.000000">
                  <c:v>12.4192745738894</c:v>
                </c:pt>
                <c:pt idx="2554" formatCode="#0.000000">
                  <c:v>12.4192745738894</c:v>
                </c:pt>
                <c:pt idx="2555" formatCode="#0.000000">
                  <c:v>12.4192745738894</c:v>
                </c:pt>
                <c:pt idx="2556" formatCode="#0.000000">
                  <c:v>12.563321819656</c:v>
                </c:pt>
                <c:pt idx="2557" formatCode="#0.000000">
                  <c:v>12.563321819656</c:v>
                </c:pt>
                <c:pt idx="2558" formatCode="#0.000000">
                  <c:v>12.563321819656</c:v>
                </c:pt>
                <c:pt idx="2559" formatCode="#0.000000">
                  <c:v>12.563321819656</c:v>
                </c:pt>
                <c:pt idx="2560" formatCode="#0.000000">
                  <c:v>12.563321819656</c:v>
                </c:pt>
                <c:pt idx="2561" formatCode="#0.000000">
                  <c:v>12.563321819656</c:v>
                </c:pt>
                <c:pt idx="2562" formatCode="#0.000000">
                  <c:v>12.563321819656</c:v>
                </c:pt>
                <c:pt idx="2563" formatCode="#0.000000">
                  <c:v>12.563321819656</c:v>
                </c:pt>
                <c:pt idx="2564" formatCode="#0.000000">
                  <c:v>12.563321819656</c:v>
                </c:pt>
                <c:pt idx="2565" formatCode="#0.000000">
                  <c:v>12.563321819656</c:v>
                </c:pt>
                <c:pt idx="2566" formatCode="#0.000000">
                  <c:v>12.563321819656</c:v>
                </c:pt>
                <c:pt idx="2567" formatCode="#0.000000">
                  <c:v>12.563321819656</c:v>
                </c:pt>
                <c:pt idx="2568" formatCode="#0.000000">
                  <c:v>12.563321819656</c:v>
                </c:pt>
                <c:pt idx="2569" formatCode="#0.000000">
                  <c:v>12.563321819656</c:v>
                </c:pt>
                <c:pt idx="2570" formatCode="#0.000000">
                  <c:v>12.563321819656</c:v>
                </c:pt>
                <c:pt idx="2571" formatCode="#0.000000">
                  <c:v>12.563321819656</c:v>
                </c:pt>
                <c:pt idx="2572" formatCode="#0.000000">
                  <c:v>12.563321819656</c:v>
                </c:pt>
                <c:pt idx="2573" formatCode="#0.000000">
                  <c:v>12.563321819656</c:v>
                </c:pt>
                <c:pt idx="2574" formatCode="#0.000000">
                  <c:v>12.563321819656</c:v>
                </c:pt>
                <c:pt idx="2575" formatCode="#0.000000">
                  <c:v>12.563321819656</c:v>
                </c:pt>
                <c:pt idx="2576" formatCode="#0.000000">
                  <c:v>12.563321819656</c:v>
                </c:pt>
                <c:pt idx="2577" formatCode="#0.000000">
                  <c:v>12.563321819656</c:v>
                </c:pt>
                <c:pt idx="2578" formatCode="#0.000000">
                  <c:v>12.563321819656</c:v>
                </c:pt>
                <c:pt idx="2579" formatCode="#0.000000">
                  <c:v>12.563321819656</c:v>
                </c:pt>
                <c:pt idx="2580" formatCode="#0.000000">
                  <c:v>12.563321819656</c:v>
                </c:pt>
                <c:pt idx="2581" formatCode="#0.000000">
                  <c:v>12.563321819656</c:v>
                </c:pt>
                <c:pt idx="2582" formatCode="#0.000000">
                  <c:v>12.563321819656</c:v>
                </c:pt>
                <c:pt idx="2583" formatCode="#0.000000">
                  <c:v>12.563321819656</c:v>
                </c:pt>
                <c:pt idx="2584" formatCode="#0.000000">
                  <c:v>12.563321819656</c:v>
                </c:pt>
                <c:pt idx="2585" formatCode="#0.000000">
                  <c:v>12.563321819656</c:v>
                </c:pt>
                <c:pt idx="2586" formatCode="#0.000000">
                  <c:v>12.563321819656</c:v>
                </c:pt>
                <c:pt idx="2587" formatCode="#0.000000">
                  <c:v>12.563321819656</c:v>
                </c:pt>
                <c:pt idx="2588" formatCode="#0.000000">
                  <c:v>12.563321819656</c:v>
                </c:pt>
                <c:pt idx="2589" formatCode="#0.000000">
                  <c:v>12.563321819656</c:v>
                </c:pt>
                <c:pt idx="2590" formatCode="#0.000000">
                  <c:v>12.563321819656</c:v>
                </c:pt>
                <c:pt idx="2591" formatCode="#0.000000">
                  <c:v>12.563321819656</c:v>
                </c:pt>
                <c:pt idx="2592" formatCode="#0.000000">
                  <c:v>12.563321819656</c:v>
                </c:pt>
                <c:pt idx="2593" formatCode="#0.000000">
                  <c:v>12.563321819656</c:v>
                </c:pt>
                <c:pt idx="2594" formatCode="#0.000000">
                  <c:v>12.563321819656</c:v>
                </c:pt>
                <c:pt idx="2595" formatCode="#0.000000">
                  <c:v>12.563321819656</c:v>
                </c:pt>
                <c:pt idx="2596" formatCode="#0.000000">
                  <c:v>12.563321819656</c:v>
                </c:pt>
                <c:pt idx="2597" formatCode="#0.000000">
                  <c:v>12.563321819656</c:v>
                </c:pt>
                <c:pt idx="2598" formatCode="#0.000000">
                  <c:v>12.563321819656</c:v>
                </c:pt>
                <c:pt idx="2599" formatCode="#0.000000">
                  <c:v>12.563321819656</c:v>
                </c:pt>
                <c:pt idx="2600" formatCode="#0.000000">
                  <c:v>12.563321819656</c:v>
                </c:pt>
                <c:pt idx="2601" formatCode="#0.000000">
                  <c:v>12.563321819656</c:v>
                </c:pt>
                <c:pt idx="2602" formatCode="#0.000000">
                  <c:v>12.563321819656</c:v>
                </c:pt>
                <c:pt idx="2603" formatCode="#0.000000">
                  <c:v>12.563321819656</c:v>
                </c:pt>
                <c:pt idx="2604" formatCode="#0.000000">
                  <c:v>12.563321819656</c:v>
                </c:pt>
                <c:pt idx="2605" formatCode="#0.000000">
                  <c:v>12.563321819656</c:v>
                </c:pt>
                <c:pt idx="2606" formatCode="#0.000000">
                  <c:v>12.563321819656</c:v>
                </c:pt>
                <c:pt idx="2607" formatCode="#0.000000">
                  <c:v>12.563321819656</c:v>
                </c:pt>
                <c:pt idx="2608" formatCode="#0.000000">
                  <c:v>12.563321819656</c:v>
                </c:pt>
                <c:pt idx="2609" formatCode="#0.000000">
                  <c:v>12.563321819656</c:v>
                </c:pt>
                <c:pt idx="2610" formatCode="#0.000000">
                  <c:v>12.563321819656</c:v>
                </c:pt>
                <c:pt idx="2611" formatCode="#0.000000">
                  <c:v>12.563321819656</c:v>
                </c:pt>
                <c:pt idx="2612" formatCode="#0.000000">
                  <c:v>12.563321819656</c:v>
                </c:pt>
                <c:pt idx="2613" formatCode="#0.000000">
                  <c:v>12.563321819656</c:v>
                </c:pt>
                <c:pt idx="2614" formatCode="#0.000000">
                  <c:v>12.563321819656</c:v>
                </c:pt>
                <c:pt idx="2615" formatCode="#0.000000">
                  <c:v>12.563321819656</c:v>
                </c:pt>
                <c:pt idx="2616" formatCode="#0.000000">
                  <c:v>12.563321819656</c:v>
                </c:pt>
                <c:pt idx="2617" formatCode="#0.000000">
                  <c:v>12.563321819656</c:v>
                </c:pt>
                <c:pt idx="2618" formatCode="#0.000000">
                  <c:v>12.563321819656</c:v>
                </c:pt>
                <c:pt idx="2619" formatCode="#0.000000">
                  <c:v>12.563321819656</c:v>
                </c:pt>
                <c:pt idx="2620" formatCode="#0.000000">
                  <c:v>12.563321819656</c:v>
                </c:pt>
                <c:pt idx="2621" formatCode="#0.000000">
                  <c:v>12.563321819656</c:v>
                </c:pt>
                <c:pt idx="2622" formatCode="#0.000000">
                  <c:v>12.563321819656</c:v>
                </c:pt>
                <c:pt idx="2623" formatCode="#0.000000">
                  <c:v>12.720582032210601</c:v>
                </c:pt>
                <c:pt idx="2624" formatCode="#0.000000">
                  <c:v>12.720582032210601</c:v>
                </c:pt>
                <c:pt idx="2625" formatCode="#0.000000">
                  <c:v>12.720582032210601</c:v>
                </c:pt>
                <c:pt idx="2626" formatCode="#0.000000">
                  <c:v>12.720582032210601</c:v>
                </c:pt>
                <c:pt idx="2627" formatCode="#0.000000">
                  <c:v>12.720582032210601</c:v>
                </c:pt>
                <c:pt idx="2628" formatCode="#0.000000">
                  <c:v>12.720582032210601</c:v>
                </c:pt>
                <c:pt idx="2629" formatCode="#0.000000">
                  <c:v>12.720582032210601</c:v>
                </c:pt>
                <c:pt idx="2630" formatCode="#0.000000">
                  <c:v>12.720582032210601</c:v>
                </c:pt>
                <c:pt idx="2631" formatCode="#0.000000">
                  <c:v>12.720582032210601</c:v>
                </c:pt>
                <c:pt idx="2632" formatCode="#0.000000">
                  <c:v>12.720582032210601</c:v>
                </c:pt>
                <c:pt idx="2633" formatCode="#0.000000">
                  <c:v>12.720582032210601</c:v>
                </c:pt>
                <c:pt idx="2634" formatCode="#0.000000">
                  <c:v>12.720582032210601</c:v>
                </c:pt>
                <c:pt idx="2635" formatCode="#0.000000">
                  <c:v>12.720582032210601</c:v>
                </c:pt>
                <c:pt idx="2636" formatCode="#0.000000">
                  <c:v>12.720582032210601</c:v>
                </c:pt>
                <c:pt idx="2637" formatCode="#0.000000">
                  <c:v>12.720582032210601</c:v>
                </c:pt>
                <c:pt idx="2638" formatCode="#0.000000">
                  <c:v>12.720582032210601</c:v>
                </c:pt>
                <c:pt idx="2639" formatCode="#0.000000">
                  <c:v>12.720582032210601</c:v>
                </c:pt>
                <c:pt idx="2640" formatCode="#0.000000">
                  <c:v>12.881911825127</c:v>
                </c:pt>
                <c:pt idx="2641" formatCode="#0.000000">
                  <c:v>12.881911825127</c:v>
                </c:pt>
                <c:pt idx="2642" formatCode="#0.000000">
                  <c:v>12.881911825127</c:v>
                </c:pt>
                <c:pt idx="2643" formatCode="#0.000000">
                  <c:v>12.881911825127</c:v>
                </c:pt>
                <c:pt idx="2644" formatCode="#0.000000">
                  <c:v>12.881911825127</c:v>
                </c:pt>
                <c:pt idx="2645" formatCode="#0.000000">
                  <c:v>12.881911825127</c:v>
                </c:pt>
                <c:pt idx="2646" formatCode="#0.000000">
                  <c:v>12.881911825127</c:v>
                </c:pt>
                <c:pt idx="2647" formatCode="#0.000000">
                  <c:v>12.881911825127</c:v>
                </c:pt>
                <c:pt idx="2648" formatCode="#0.000000">
                  <c:v>12.881911825127</c:v>
                </c:pt>
                <c:pt idx="2649" formatCode="#0.000000">
                  <c:v>12.881911825127</c:v>
                </c:pt>
                <c:pt idx="2650" formatCode="#0.000000">
                  <c:v>12.881911825127</c:v>
                </c:pt>
                <c:pt idx="2651" formatCode="#0.000000">
                  <c:v>12.881911825127</c:v>
                </c:pt>
                <c:pt idx="2652" formatCode="#0.000000">
                  <c:v>12.881911825127</c:v>
                </c:pt>
                <c:pt idx="2653" formatCode="#0.000000">
                  <c:v>12.881911825127</c:v>
                </c:pt>
                <c:pt idx="2654" formatCode="#0.000000">
                  <c:v>12.881911825127</c:v>
                </c:pt>
                <c:pt idx="2655" formatCode="#0.000000">
                  <c:v>12.881911825127</c:v>
                </c:pt>
                <c:pt idx="2656" formatCode="#0.000000">
                  <c:v>12.881911825127</c:v>
                </c:pt>
                <c:pt idx="2657" formatCode="#0.000000">
                  <c:v>12.881911825127</c:v>
                </c:pt>
                <c:pt idx="2658" formatCode="#0.000000">
                  <c:v>12.881911825127</c:v>
                </c:pt>
                <c:pt idx="2659" formatCode="#0.000000">
                  <c:v>12.881911825127</c:v>
                </c:pt>
                <c:pt idx="2660" formatCode="#0.000000">
                  <c:v>12.881911825127</c:v>
                </c:pt>
                <c:pt idx="2661" formatCode="#0.000000">
                  <c:v>12.881911825127</c:v>
                </c:pt>
                <c:pt idx="2662" formatCode="#0.000000">
                  <c:v>12.881911825127</c:v>
                </c:pt>
                <c:pt idx="2663" formatCode="#0.000000">
                  <c:v>12.881911825127</c:v>
                </c:pt>
                <c:pt idx="2664" formatCode="#0.000000">
                  <c:v>12.881911825127</c:v>
                </c:pt>
                <c:pt idx="2665" formatCode="#0.000000">
                  <c:v>12.881911825127</c:v>
                </c:pt>
                <c:pt idx="2666" formatCode="#0.000000">
                  <c:v>12.881911825127</c:v>
                </c:pt>
                <c:pt idx="2667" formatCode="#0.000000">
                  <c:v>12.881911825127</c:v>
                </c:pt>
                <c:pt idx="2668" formatCode="#0.000000">
                  <c:v>12.881911825127</c:v>
                </c:pt>
                <c:pt idx="2669" formatCode="#0.000000">
                  <c:v>12.881911825127</c:v>
                </c:pt>
                <c:pt idx="2670" formatCode="#0.000000">
                  <c:v>12.881911825127</c:v>
                </c:pt>
                <c:pt idx="2671" formatCode="#0.000000">
                  <c:v>12.881911825127</c:v>
                </c:pt>
                <c:pt idx="2672" formatCode="#0.000000">
                  <c:v>12.881911825127</c:v>
                </c:pt>
                <c:pt idx="2673" formatCode="#0.000000">
                  <c:v>13.0530672046454</c:v>
                </c:pt>
                <c:pt idx="2674" formatCode="#0.000000">
                  <c:v>13.0530672046454</c:v>
                </c:pt>
                <c:pt idx="2675" formatCode="#0.000000">
                  <c:v>13.0530672046454</c:v>
                </c:pt>
                <c:pt idx="2676" formatCode="#0.000000">
                  <c:v>13.0530672046454</c:v>
                </c:pt>
                <c:pt idx="2677" formatCode="#0.000000">
                  <c:v>13.0530672046454</c:v>
                </c:pt>
                <c:pt idx="2678" formatCode="#0.000000">
                  <c:v>13.0530672046454</c:v>
                </c:pt>
                <c:pt idx="2679" formatCode="#0.000000">
                  <c:v>13.0530672046454</c:v>
                </c:pt>
                <c:pt idx="2680" formatCode="#0.000000">
                  <c:v>13.0530672046454</c:v>
                </c:pt>
                <c:pt idx="2681" formatCode="#0.000000">
                  <c:v>13.0530672046454</c:v>
                </c:pt>
                <c:pt idx="2682" formatCode="#0.000000">
                  <c:v>13.0530672046454</c:v>
                </c:pt>
                <c:pt idx="2683" formatCode="#0.000000">
                  <c:v>13.0530672046454</c:v>
                </c:pt>
                <c:pt idx="2684" formatCode="#0.000000">
                  <c:v>13.0530672046454</c:v>
                </c:pt>
                <c:pt idx="2685" formatCode="#0.000000">
                  <c:v>13.0530672046454</c:v>
                </c:pt>
                <c:pt idx="2686" formatCode="#0.000000">
                  <c:v>13.0530672046454</c:v>
                </c:pt>
                <c:pt idx="2687" formatCode="#0.000000">
                  <c:v>13.0530672046454</c:v>
                </c:pt>
                <c:pt idx="2688" formatCode="#0.000000">
                  <c:v>13.0530672046454</c:v>
                </c:pt>
                <c:pt idx="2689" formatCode="#0.000000">
                  <c:v>13.0530672046454</c:v>
                </c:pt>
                <c:pt idx="2690" formatCode="#0.000000">
                  <c:v>13.0530672046454</c:v>
                </c:pt>
                <c:pt idx="2691" formatCode="#0.000000">
                  <c:v>13.0530672046454</c:v>
                </c:pt>
                <c:pt idx="2692" formatCode="#0.000000">
                  <c:v>13.0530672046454</c:v>
                </c:pt>
                <c:pt idx="2693" formatCode="#0.000000">
                  <c:v>13.0530672046454</c:v>
                </c:pt>
                <c:pt idx="2694" formatCode="#0.000000">
                  <c:v>13.0530672046454</c:v>
                </c:pt>
                <c:pt idx="2695" formatCode="#0.000000">
                  <c:v>13.0530672046454</c:v>
                </c:pt>
                <c:pt idx="2696" formatCode="#0.000000">
                  <c:v>13.0530672046454</c:v>
                </c:pt>
                <c:pt idx="2697" formatCode="#0.000000">
                  <c:v>13.0530672046454</c:v>
                </c:pt>
                <c:pt idx="2698" formatCode="#0.000000">
                  <c:v>13.0530672046454</c:v>
                </c:pt>
                <c:pt idx="2699" formatCode="#0.000000">
                  <c:v>13.0530672046454</c:v>
                </c:pt>
                <c:pt idx="2700" formatCode="#0.000000">
                  <c:v>13.0530672046454</c:v>
                </c:pt>
                <c:pt idx="2701" formatCode="#0.000000">
                  <c:v>13.0530672046454</c:v>
                </c:pt>
                <c:pt idx="2702" formatCode="#0.000000">
                  <c:v>13.0530672046454</c:v>
                </c:pt>
                <c:pt idx="2703" formatCode="#0.000000">
                  <c:v>13.0530672046454</c:v>
                </c:pt>
                <c:pt idx="2704" formatCode="#0.000000">
                  <c:v>13.0530672046454</c:v>
                </c:pt>
                <c:pt idx="2705" formatCode="#0.000000">
                  <c:v>13.0530672046454</c:v>
                </c:pt>
                <c:pt idx="2706" formatCode="#0.000000">
                  <c:v>13.0530672046454</c:v>
                </c:pt>
                <c:pt idx="2707" formatCode="#0.000000">
                  <c:v>13.0530672046454</c:v>
                </c:pt>
                <c:pt idx="2708" formatCode="#0.000000">
                  <c:v>13.0530672046454</c:v>
                </c:pt>
                <c:pt idx="2709" formatCode="#0.000000">
                  <c:v>13.0530672046454</c:v>
                </c:pt>
                <c:pt idx="2710" formatCode="#0.000000">
                  <c:v>13.0530672046454</c:v>
                </c:pt>
                <c:pt idx="2711" formatCode="#0.000000">
                  <c:v>13.0530672046454</c:v>
                </c:pt>
                <c:pt idx="2712" formatCode="#0.000000">
                  <c:v>13.0530672046454</c:v>
                </c:pt>
                <c:pt idx="2713" formatCode="#0.000000">
                  <c:v>13.0530672046454</c:v>
                </c:pt>
                <c:pt idx="2714" formatCode="#0.000000">
                  <c:v>13.0530672046454</c:v>
                </c:pt>
                <c:pt idx="2715" formatCode="#0.000000">
                  <c:v>13.0530672046454</c:v>
                </c:pt>
                <c:pt idx="2716" formatCode="#0.000000">
                  <c:v>13.0530672046454</c:v>
                </c:pt>
                <c:pt idx="2717" formatCode="#0.000000">
                  <c:v>13.0530672046454</c:v>
                </c:pt>
                <c:pt idx="2718" formatCode="#0.000000">
                  <c:v>13.0530672046454</c:v>
                </c:pt>
                <c:pt idx="2719" formatCode="#0.000000">
                  <c:v>13.0530672046454</c:v>
                </c:pt>
                <c:pt idx="2720" formatCode="#0.000000">
                  <c:v>13.0530672046454</c:v>
                </c:pt>
                <c:pt idx="2721" formatCode="#0.000000">
                  <c:v>13.0530672046454</c:v>
                </c:pt>
                <c:pt idx="2722" formatCode="#0.000000">
                  <c:v>13.0530672046454</c:v>
                </c:pt>
                <c:pt idx="2723" formatCode="#0.000000">
                  <c:v>13.0530672046454</c:v>
                </c:pt>
                <c:pt idx="2724" formatCode="#0.000000">
                  <c:v>13.236887358546801</c:v>
                </c:pt>
                <c:pt idx="2725" formatCode="#0.000000">
                  <c:v>13.236887358546801</c:v>
                </c:pt>
                <c:pt idx="2726" formatCode="#0.000000">
                  <c:v>13.236887358546801</c:v>
                </c:pt>
                <c:pt idx="2727" formatCode="##0.00000">
                  <c:v>13.421489725869099</c:v>
                </c:pt>
                <c:pt idx="2728" formatCode="##0.00000">
                  <c:v>13.421489725869099</c:v>
                </c:pt>
                <c:pt idx="2729" formatCode="##0.00000">
                  <c:v>13.421489725869099</c:v>
                </c:pt>
                <c:pt idx="2730" formatCode="##0.00000">
                  <c:v>13.421489725869099</c:v>
                </c:pt>
                <c:pt idx="2731" formatCode="##0.00000">
                  <c:v>13.421489725869099</c:v>
                </c:pt>
                <c:pt idx="2732" formatCode="##0.00000">
                  <c:v>13.6076800705446</c:v>
                </c:pt>
                <c:pt idx="2733" formatCode="##0.00000">
                  <c:v>13.6076800705446</c:v>
                </c:pt>
                <c:pt idx="2734" formatCode="##0.00000">
                  <c:v>13.6076800705446</c:v>
                </c:pt>
                <c:pt idx="2735" formatCode="##0.00000">
                  <c:v>13.6076800705446</c:v>
                </c:pt>
                <c:pt idx="2736" formatCode="##0.00000">
                  <c:v>13.6076800705446</c:v>
                </c:pt>
                <c:pt idx="2737" formatCode="##0.00000">
                  <c:v>13.6076800705446</c:v>
                </c:pt>
                <c:pt idx="2738" formatCode="##0.00000">
                  <c:v>13.6076800705446</c:v>
                </c:pt>
                <c:pt idx="2739" formatCode="##0.00000">
                  <c:v>13.6076800705446</c:v>
                </c:pt>
                <c:pt idx="2740" formatCode="##0.00000">
                  <c:v>13.6076800705446</c:v>
                </c:pt>
                <c:pt idx="2741" formatCode="##0.00000">
                  <c:v>13.6076800705446</c:v>
                </c:pt>
                <c:pt idx="2742" formatCode="##0.00000">
                  <c:v>13.6076800705446</c:v>
                </c:pt>
                <c:pt idx="2743" formatCode="##0.00000">
                  <c:v>13.6076800705446</c:v>
                </c:pt>
                <c:pt idx="2744" formatCode="##0.00000">
                  <c:v>13.6076800705446</c:v>
                </c:pt>
                <c:pt idx="2745" formatCode="##0.00000">
                  <c:v>13.6076800705446</c:v>
                </c:pt>
                <c:pt idx="2746" formatCode="##0.00000">
                  <c:v>13.6076800705446</c:v>
                </c:pt>
                <c:pt idx="2747" formatCode="##0.00000">
                  <c:v>13.6076800705446</c:v>
                </c:pt>
                <c:pt idx="2748" formatCode="##0.00000">
                  <c:v>13.6076800705446</c:v>
                </c:pt>
                <c:pt idx="2749" formatCode="##0.00000">
                  <c:v>13.6076800705446</c:v>
                </c:pt>
                <c:pt idx="2750" formatCode="##0.00000">
                  <c:v>13.6076800705446</c:v>
                </c:pt>
                <c:pt idx="2751" formatCode="##0.00000">
                  <c:v>13.6076800705446</c:v>
                </c:pt>
                <c:pt idx="2752" formatCode="##0.00000">
                  <c:v>13.6076800705446</c:v>
                </c:pt>
                <c:pt idx="2753" formatCode="##0.00000">
                  <c:v>13.6076800705446</c:v>
                </c:pt>
                <c:pt idx="2754" formatCode="##0.00000">
                  <c:v>13.6076800705446</c:v>
                </c:pt>
                <c:pt idx="2755" formatCode="##0.00000">
                  <c:v>13.6076800705446</c:v>
                </c:pt>
                <c:pt idx="2756" formatCode="##0.00000">
                  <c:v>13.6076800705446</c:v>
                </c:pt>
                <c:pt idx="2757" formatCode="##0.00000">
                  <c:v>13.6076800705446</c:v>
                </c:pt>
                <c:pt idx="2758" formatCode="##0.00000">
                  <c:v>13.6076800705446</c:v>
                </c:pt>
                <c:pt idx="2759" formatCode="##0.00000">
                  <c:v>13.6076800705446</c:v>
                </c:pt>
                <c:pt idx="2760" formatCode="##0.00000">
                  <c:v>13.6076800705446</c:v>
                </c:pt>
                <c:pt idx="2761" formatCode="##0.00000">
                  <c:v>13.6076800705446</c:v>
                </c:pt>
                <c:pt idx="2762" formatCode="##0.00000">
                  <c:v>13.6076800705446</c:v>
                </c:pt>
                <c:pt idx="2763" formatCode="##0.00000">
                  <c:v>13.6076800705446</c:v>
                </c:pt>
                <c:pt idx="2764" formatCode="##0.00000">
                  <c:v>13.6076800705446</c:v>
                </c:pt>
                <c:pt idx="2765" formatCode="##0.00000">
                  <c:v>13.6076800705446</c:v>
                </c:pt>
                <c:pt idx="2766" formatCode="##0.00000">
                  <c:v>13.6076800705446</c:v>
                </c:pt>
                <c:pt idx="2767" formatCode="##0.00000">
                  <c:v>13.6076800705446</c:v>
                </c:pt>
                <c:pt idx="2768" formatCode="##0.00000">
                  <c:v>13.6076800705446</c:v>
                </c:pt>
                <c:pt idx="2769" formatCode="##0.00000">
                  <c:v>13.6076800705446</c:v>
                </c:pt>
                <c:pt idx="2770" formatCode="##0.00000">
                  <c:v>13.6076800705446</c:v>
                </c:pt>
                <c:pt idx="2771" formatCode="##0.00000">
                  <c:v>13.6076800705446</c:v>
                </c:pt>
                <c:pt idx="2772" formatCode="##0.00000">
                  <c:v>13.6076800705446</c:v>
                </c:pt>
                <c:pt idx="2773" formatCode="##0.00000">
                  <c:v>13.6076800705446</c:v>
                </c:pt>
                <c:pt idx="2774" formatCode="##0.00000">
                  <c:v>13.6076800705446</c:v>
                </c:pt>
                <c:pt idx="2775" formatCode="##0.00000">
                  <c:v>13.6076800705446</c:v>
                </c:pt>
                <c:pt idx="2776" formatCode="##0.00000">
                  <c:v>13.6076800705446</c:v>
                </c:pt>
                <c:pt idx="2777" formatCode="##0.00000">
                  <c:v>13.6076800705446</c:v>
                </c:pt>
                <c:pt idx="2778" formatCode="##0.00000">
                  <c:v>13.6076800705446</c:v>
                </c:pt>
              </c:numCache>
            </c:numRef>
          </c:val>
          <c:smooth val="0"/>
          <c:extLst>
            <c:ext xmlns:c16="http://schemas.microsoft.com/office/drawing/2014/chart" uri="{C3380CC4-5D6E-409C-BE32-E72D297353CC}">
              <c16:uniqueId val="{00000000-7641-45BF-8E90-6279BA274D9D}"/>
            </c:ext>
          </c:extLst>
        </c:ser>
        <c:ser>
          <c:idx val="2"/>
          <c:order val="1"/>
          <c:tx>
            <c:v>Placebo</c:v>
          </c:tx>
          <c:spPr>
            <a:ln w="38100" cap="rnd">
              <a:solidFill>
                <a:srgbClr val="C00000"/>
              </a:solidFill>
              <a:round/>
            </a:ln>
            <a:effectLst/>
          </c:spPr>
          <c:marker>
            <c:symbol val="none"/>
          </c:marker>
          <c:cat>
            <c:numRef>
              <c:f>'F10_1b_3_NBC_COMP3_CLI_N KM  2'!$A$5:$A$2783</c:f>
              <c:numCache>
                <c:formatCode>########0</c:formatCode>
                <c:ptCount val="2779"/>
                <c:pt idx="0">
                  <c:v>0</c:v>
                </c:pt>
                <c:pt idx="1">
                  <c:v>0</c:v>
                </c:pt>
                <c:pt idx="2">
                  <c:v>1</c:v>
                </c:pt>
                <c:pt idx="3">
                  <c:v>1</c:v>
                </c:pt>
                <c:pt idx="4">
                  <c:v>1</c:v>
                </c:pt>
                <c:pt idx="5">
                  <c:v>1</c:v>
                </c:pt>
                <c:pt idx="6">
                  <c:v>1</c:v>
                </c:pt>
                <c:pt idx="7">
                  <c:v>1</c:v>
                </c:pt>
                <c:pt idx="8">
                  <c:v>1</c:v>
                </c:pt>
                <c:pt idx="9">
                  <c:v>1</c:v>
                </c:pt>
                <c:pt idx="10">
                  <c:v>1</c:v>
                </c:pt>
                <c:pt idx="11">
                  <c:v>1</c:v>
                </c:pt>
                <c:pt idx="12">
                  <c:v>3</c:v>
                </c:pt>
                <c:pt idx="13">
                  <c:v>3</c:v>
                </c:pt>
                <c:pt idx="14">
                  <c:v>3</c:v>
                </c:pt>
                <c:pt idx="15">
                  <c:v>3</c:v>
                </c:pt>
                <c:pt idx="16">
                  <c:v>3</c:v>
                </c:pt>
                <c:pt idx="17">
                  <c:v>3</c:v>
                </c:pt>
                <c:pt idx="18">
                  <c:v>3</c:v>
                </c:pt>
                <c:pt idx="19">
                  <c:v>3</c:v>
                </c:pt>
                <c:pt idx="20">
                  <c:v>4</c:v>
                </c:pt>
                <c:pt idx="21">
                  <c:v>4</c:v>
                </c:pt>
                <c:pt idx="22">
                  <c:v>4</c:v>
                </c:pt>
                <c:pt idx="23">
                  <c:v>4</c:v>
                </c:pt>
                <c:pt idx="24">
                  <c:v>4</c:v>
                </c:pt>
                <c:pt idx="25">
                  <c:v>4</c:v>
                </c:pt>
                <c:pt idx="26">
                  <c:v>4</c:v>
                </c:pt>
                <c:pt idx="27">
                  <c:v>4</c:v>
                </c:pt>
                <c:pt idx="28">
                  <c:v>4</c:v>
                </c:pt>
                <c:pt idx="29">
                  <c:v>4</c:v>
                </c:pt>
                <c:pt idx="30">
                  <c:v>4</c:v>
                </c:pt>
                <c:pt idx="31">
                  <c:v>5</c:v>
                </c:pt>
                <c:pt idx="32">
                  <c:v>5</c:v>
                </c:pt>
                <c:pt idx="33">
                  <c:v>5</c:v>
                </c:pt>
                <c:pt idx="34">
                  <c:v>5</c:v>
                </c:pt>
                <c:pt idx="35">
                  <c:v>5</c:v>
                </c:pt>
                <c:pt idx="36">
                  <c:v>5</c:v>
                </c:pt>
                <c:pt idx="37">
                  <c:v>5</c:v>
                </c:pt>
                <c:pt idx="38">
                  <c:v>6</c:v>
                </c:pt>
                <c:pt idx="39">
                  <c:v>6</c:v>
                </c:pt>
                <c:pt idx="40">
                  <c:v>6</c:v>
                </c:pt>
                <c:pt idx="41">
                  <c:v>6</c:v>
                </c:pt>
                <c:pt idx="42">
                  <c:v>6</c:v>
                </c:pt>
                <c:pt idx="43">
                  <c:v>6</c:v>
                </c:pt>
                <c:pt idx="44">
                  <c:v>6</c:v>
                </c:pt>
                <c:pt idx="45">
                  <c:v>6</c:v>
                </c:pt>
                <c:pt idx="46">
                  <c:v>6</c:v>
                </c:pt>
                <c:pt idx="47">
                  <c:v>6</c:v>
                </c:pt>
                <c:pt idx="48">
                  <c:v>6</c:v>
                </c:pt>
                <c:pt idx="49">
                  <c:v>6</c:v>
                </c:pt>
                <c:pt idx="50">
                  <c:v>7</c:v>
                </c:pt>
                <c:pt idx="51">
                  <c:v>7</c:v>
                </c:pt>
                <c:pt idx="52">
                  <c:v>7</c:v>
                </c:pt>
                <c:pt idx="53">
                  <c:v>7</c:v>
                </c:pt>
                <c:pt idx="54">
                  <c:v>7</c:v>
                </c:pt>
                <c:pt idx="55">
                  <c:v>7</c:v>
                </c:pt>
                <c:pt idx="56">
                  <c:v>7</c:v>
                </c:pt>
                <c:pt idx="57">
                  <c:v>7</c:v>
                </c:pt>
                <c:pt idx="58">
                  <c:v>8</c:v>
                </c:pt>
                <c:pt idx="59">
                  <c:v>8</c:v>
                </c:pt>
                <c:pt idx="60">
                  <c:v>8</c:v>
                </c:pt>
                <c:pt idx="61">
                  <c:v>8</c:v>
                </c:pt>
                <c:pt idx="62">
                  <c:v>8</c:v>
                </c:pt>
                <c:pt idx="63">
                  <c:v>9</c:v>
                </c:pt>
                <c:pt idx="64">
                  <c:v>9</c:v>
                </c:pt>
                <c:pt idx="65">
                  <c:v>9</c:v>
                </c:pt>
                <c:pt idx="66">
                  <c:v>9</c:v>
                </c:pt>
                <c:pt idx="67">
                  <c:v>9</c:v>
                </c:pt>
                <c:pt idx="68">
                  <c:v>9</c:v>
                </c:pt>
                <c:pt idx="69">
                  <c:v>10</c:v>
                </c:pt>
                <c:pt idx="70">
                  <c:v>10</c:v>
                </c:pt>
                <c:pt idx="71">
                  <c:v>10</c:v>
                </c:pt>
                <c:pt idx="72">
                  <c:v>10</c:v>
                </c:pt>
                <c:pt idx="73">
                  <c:v>10</c:v>
                </c:pt>
                <c:pt idx="74">
                  <c:v>10</c:v>
                </c:pt>
                <c:pt idx="75">
                  <c:v>10</c:v>
                </c:pt>
                <c:pt idx="76">
                  <c:v>11</c:v>
                </c:pt>
                <c:pt idx="77">
                  <c:v>11</c:v>
                </c:pt>
                <c:pt idx="78">
                  <c:v>11</c:v>
                </c:pt>
                <c:pt idx="79">
                  <c:v>11</c:v>
                </c:pt>
                <c:pt idx="80">
                  <c:v>11</c:v>
                </c:pt>
                <c:pt idx="81">
                  <c:v>12</c:v>
                </c:pt>
                <c:pt idx="82">
                  <c:v>12</c:v>
                </c:pt>
                <c:pt idx="83">
                  <c:v>12</c:v>
                </c:pt>
                <c:pt idx="84">
                  <c:v>12</c:v>
                </c:pt>
                <c:pt idx="85">
                  <c:v>12</c:v>
                </c:pt>
                <c:pt idx="86">
                  <c:v>12</c:v>
                </c:pt>
                <c:pt idx="87">
                  <c:v>12</c:v>
                </c:pt>
                <c:pt idx="88">
                  <c:v>13</c:v>
                </c:pt>
                <c:pt idx="89">
                  <c:v>13</c:v>
                </c:pt>
                <c:pt idx="90">
                  <c:v>13</c:v>
                </c:pt>
                <c:pt idx="91">
                  <c:v>13</c:v>
                </c:pt>
                <c:pt idx="92">
                  <c:v>13</c:v>
                </c:pt>
                <c:pt idx="93">
                  <c:v>14</c:v>
                </c:pt>
                <c:pt idx="94">
                  <c:v>14</c:v>
                </c:pt>
                <c:pt idx="95">
                  <c:v>15</c:v>
                </c:pt>
                <c:pt idx="96">
                  <c:v>15</c:v>
                </c:pt>
                <c:pt idx="97">
                  <c:v>15</c:v>
                </c:pt>
                <c:pt idx="98">
                  <c:v>15</c:v>
                </c:pt>
                <c:pt idx="99">
                  <c:v>15</c:v>
                </c:pt>
                <c:pt idx="100">
                  <c:v>16</c:v>
                </c:pt>
                <c:pt idx="101">
                  <c:v>16</c:v>
                </c:pt>
                <c:pt idx="102">
                  <c:v>16</c:v>
                </c:pt>
                <c:pt idx="103">
                  <c:v>16</c:v>
                </c:pt>
                <c:pt idx="104">
                  <c:v>16</c:v>
                </c:pt>
                <c:pt idx="105">
                  <c:v>16</c:v>
                </c:pt>
                <c:pt idx="106">
                  <c:v>16</c:v>
                </c:pt>
                <c:pt idx="107">
                  <c:v>17</c:v>
                </c:pt>
                <c:pt idx="108">
                  <c:v>17</c:v>
                </c:pt>
                <c:pt idx="109">
                  <c:v>18</c:v>
                </c:pt>
                <c:pt idx="110">
                  <c:v>18</c:v>
                </c:pt>
                <c:pt idx="111">
                  <c:v>18</c:v>
                </c:pt>
                <c:pt idx="112">
                  <c:v>19</c:v>
                </c:pt>
                <c:pt idx="113">
                  <c:v>19</c:v>
                </c:pt>
                <c:pt idx="114">
                  <c:v>19</c:v>
                </c:pt>
                <c:pt idx="115">
                  <c:v>20</c:v>
                </c:pt>
                <c:pt idx="116">
                  <c:v>20</c:v>
                </c:pt>
                <c:pt idx="117">
                  <c:v>21</c:v>
                </c:pt>
                <c:pt idx="118">
                  <c:v>22</c:v>
                </c:pt>
                <c:pt idx="119">
                  <c:v>22</c:v>
                </c:pt>
                <c:pt idx="120">
                  <c:v>22</c:v>
                </c:pt>
                <c:pt idx="121">
                  <c:v>23</c:v>
                </c:pt>
                <c:pt idx="122">
                  <c:v>23</c:v>
                </c:pt>
                <c:pt idx="123">
                  <c:v>24</c:v>
                </c:pt>
                <c:pt idx="124">
                  <c:v>24</c:v>
                </c:pt>
                <c:pt idx="125">
                  <c:v>24</c:v>
                </c:pt>
                <c:pt idx="126">
                  <c:v>25</c:v>
                </c:pt>
                <c:pt idx="127">
                  <c:v>25</c:v>
                </c:pt>
                <c:pt idx="128">
                  <c:v>25</c:v>
                </c:pt>
                <c:pt idx="129">
                  <c:v>26</c:v>
                </c:pt>
                <c:pt idx="130">
                  <c:v>26</c:v>
                </c:pt>
                <c:pt idx="131">
                  <c:v>27</c:v>
                </c:pt>
                <c:pt idx="132">
                  <c:v>27</c:v>
                </c:pt>
                <c:pt idx="133">
                  <c:v>27</c:v>
                </c:pt>
                <c:pt idx="134">
                  <c:v>28</c:v>
                </c:pt>
                <c:pt idx="135">
                  <c:v>28</c:v>
                </c:pt>
                <c:pt idx="136">
                  <c:v>28</c:v>
                </c:pt>
                <c:pt idx="137">
                  <c:v>28</c:v>
                </c:pt>
                <c:pt idx="138">
                  <c:v>28</c:v>
                </c:pt>
                <c:pt idx="139">
                  <c:v>29</c:v>
                </c:pt>
                <c:pt idx="140">
                  <c:v>30</c:v>
                </c:pt>
                <c:pt idx="141">
                  <c:v>30</c:v>
                </c:pt>
                <c:pt idx="142">
                  <c:v>30</c:v>
                </c:pt>
                <c:pt idx="143">
                  <c:v>30</c:v>
                </c:pt>
                <c:pt idx="144">
                  <c:v>30</c:v>
                </c:pt>
                <c:pt idx="145">
                  <c:v>30</c:v>
                </c:pt>
                <c:pt idx="146">
                  <c:v>31</c:v>
                </c:pt>
                <c:pt idx="147">
                  <c:v>31</c:v>
                </c:pt>
                <c:pt idx="148">
                  <c:v>31</c:v>
                </c:pt>
                <c:pt idx="149">
                  <c:v>31</c:v>
                </c:pt>
                <c:pt idx="150">
                  <c:v>31</c:v>
                </c:pt>
                <c:pt idx="151">
                  <c:v>31</c:v>
                </c:pt>
                <c:pt idx="152">
                  <c:v>31</c:v>
                </c:pt>
                <c:pt idx="153">
                  <c:v>32</c:v>
                </c:pt>
                <c:pt idx="154">
                  <c:v>32</c:v>
                </c:pt>
                <c:pt idx="155">
                  <c:v>32</c:v>
                </c:pt>
                <c:pt idx="156">
                  <c:v>32</c:v>
                </c:pt>
                <c:pt idx="157">
                  <c:v>33</c:v>
                </c:pt>
                <c:pt idx="158">
                  <c:v>33</c:v>
                </c:pt>
                <c:pt idx="159">
                  <c:v>33</c:v>
                </c:pt>
                <c:pt idx="160">
                  <c:v>33</c:v>
                </c:pt>
                <c:pt idx="161">
                  <c:v>33</c:v>
                </c:pt>
                <c:pt idx="162">
                  <c:v>34</c:v>
                </c:pt>
                <c:pt idx="163">
                  <c:v>34</c:v>
                </c:pt>
                <c:pt idx="164">
                  <c:v>34</c:v>
                </c:pt>
                <c:pt idx="165">
                  <c:v>34</c:v>
                </c:pt>
                <c:pt idx="166">
                  <c:v>35</c:v>
                </c:pt>
                <c:pt idx="167">
                  <c:v>35</c:v>
                </c:pt>
                <c:pt idx="168">
                  <c:v>35</c:v>
                </c:pt>
                <c:pt idx="169">
                  <c:v>36</c:v>
                </c:pt>
                <c:pt idx="170">
                  <c:v>36</c:v>
                </c:pt>
                <c:pt idx="171">
                  <c:v>37</c:v>
                </c:pt>
                <c:pt idx="172">
                  <c:v>37</c:v>
                </c:pt>
                <c:pt idx="173">
                  <c:v>37</c:v>
                </c:pt>
                <c:pt idx="174">
                  <c:v>37</c:v>
                </c:pt>
                <c:pt idx="175">
                  <c:v>38</c:v>
                </c:pt>
                <c:pt idx="176">
                  <c:v>38</c:v>
                </c:pt>
                <c:pt idx="177">
                  <c:v>38</c:v>
                </c:pt>
                <c:pt idx="178">
                  <c:v>38</c:v>
                </c:pt>
                <c:pt idx="179">
                  <c:v>39</c:v>
                </c:pt>
                <c:pt idx="180">
                  <c:v>39</c:v>
                </c:pt>
                <c:pt idx="181">
                  <c:v>39</c:v>
                </c:pt>
                <c:pt idx="182">
                  <c:v>40</c:v>
                </c:pt>
                <c:pt idx="183">
                  <c:v>40</c:v>
                </c:pt>
                <c:pt idx="184">
                  <c:v>40</c:v>
                </c:pt>
                <c:pt idx="185">
                  <c:v>41</c:v>
                </c:pt>
                <c:pt idx="186">
                  <c:v>41</c:v>
                </c:pt>
                <c:pt idx="187">
                  <c:v>41</c:v>
                </c:pt>
                <c:pt idx="188">
                  <c:v>42</c:v>
                </c:pt>
                <c:pt idx="189">
                  <c:v>42</c:v>
                </c:pt>
                <c:pt idx="190">
                  <c:v>42</c:v>
                </c:pt>
                <c:pt idx="191">
                  <c:v>42</c:v>
                </c:pt>
                <c:pt idx="192">
                  <c:v>43</c:v>
                </c:pt>
                <c:pt idx="193">
                  <c:v>43</c:v>
                </c:pt>
                <c:pt idx="194">
                  <c:v>44</c:v>
                </c:pt>
                <c:pt idx="195">
                  <c:v>44</c:v>
                </c:pt>
                <c:pt idx="196">
                  <c:v>44</c:v>
                </c:pt>
                <c:pt idx="197">
                  <c:v>44</c:v>
                </c:pt>
                <c:pt idx="198">
                  <c:v>45</c:v>
                </c:pt>
                <c:pt idx="199">
                  <c:v>45</c:v>
                </c:pt>
                <c:pt idx="200">
                  <c:v>45</c:v>
                </c:pt>
                <c:pt idx="201">
                  <c:v>46</c:v>
                </c:pt>
                <c:pt idx="202">
                  <c:v>47</c:v>
                </c:pt>
                <c:pt idx="203">
                  <c:v>48</c:v>
                </c:pt>
                <c:pt idx="204">
                  <c:v>48</c:v>
                </c:pt>
                <c:pt idx="205">
                  <c:v>49</c:v>
                </c:pt>
                <c:pt idx="206">
                  <c:v>50</c:v>
                </c:pt>
                <c:pt idx="207">
                  <c:v>51</c:v>
                </c:pt>
                <c:pt idx="208">
                  <c:v>51</c:v>
                </c:pt>
                <c:pt idx="209">
                  <c:v>51</c:v>
                </c:pt>
                <c:pt idx="210">
                  <c:v>52</c:v>
                </c:pt>
                <c:pt idx="211">
                  <c:v>52</c:v>
                </c:pt>
                <c:pt idx="212">
                  <c:v>53</c:v>
                </c:pt>
                <c:pt idx="213">
                  <c:v>53</c:v>
                </c:pt>
                <c:pt idx="214">
                  <c:v>54</c:v>
                </c:pt>
                <c:pt idx="215">
                  <c:v>55</c:v>
                </c:pt>
                <c:pt idx="216">
                  <c:v>55</c:v>
                </c:pt>
                <c:pt idx="217">
                  <c:v>56</c:v>
                </c:pt>
                <c:pt idx="218">
                  <c:v>56</c:v>
                </c:pt>
                <c:pt idx="219">
                  <c:v>57</c:v>
                </c:pt>
                <c:pt idx="220">
                  <c:v>57</c:v>
                </c:pt>
                <c:pt idx="221">
                  <c:v>57</c:v>
                </c:pt>
                <c:pt idx="222">
                  <c:v>58</c:v>
                </c:pt>
                <c:pt idx="223">
                  <c:v>58</c:v>
                </c:pt>
                <c:pt idx="224">
                  <c:v>58</c:v>
                </c:pt>
                <c:pt idx="225">
                  <c:v>58</c:v>
                </c:pt>
                <c:pt idx="226">
                  <c:v>58</c:v>
                </c:pt>
                <c:pt idx="227">
                  <c:v>58</c:v>
                </c:pt>
                <c:pt idx="228">
                  <c:v>59</c:v>
                </c:pt>
                <c:pt idx="229">
                  <c:v>59</c:v>
                </c:pt>
                <c:pt idx="230">
                  <c:v>59</c:v>
                </c:pt>
                <c:pt idx="231">
                  <c:v>59</c:v>
                </c:pt>
                <c:pt idx="232">
                  <c:v>60</c:v>
                </c:pt>
                <c:pt idx="233">
                  <c:v>60</c:v>
                </c:pt>
                <c:pt idx="234">
                  <c:v>61</c:v>
                </c:pt>
                <c:pt idx="235">
                  <c:v>62</c:v>
                </c:pt>
                <c:pt idx="236">
                  <c:v>62</c:v>
                </c:pt>
                <c:pt idx="237">
                  <c:v>62</c:v>
                </c:pt>
                <c:pt idx="238">
                  <c:v>63</c:v>
                </c:pt>
                <c:pt idx="239">
                  <c:v>63</c:v>
                </c:pt>
                <c:pt idx="240">
                  <c:v>64</c:v>
                </c:pt>
                <c:pt idx="241">
                  <c:v>65</c:v>
                </c:pt>
                <c:pt idx="242">
                  <c:v>65</c:v>
                </c:pt>
                <c:pt idx="243">
                  <c:v>66</c:v>
                </c:pt>
                <c:pt idx="244">
                  <c:v>67</c:v>
                </c:pt>
                <c:pt idx="245">
                  <c:v>68</c:v>
                </c:pt>
                <c:pt idx="246">
                  <c:v>68</c:v>
                </c:pt>
                <c:pt idx="247">
                  <c:v>69</c:v>
                </c:pt>
                <c:pt idx="248">
                  <c:v>70</c:v>
                </c:pt>
                <c:pt idx="249">
                  <c:v>71</c:v>
                </c:pt>
                <c:pt idx="250">
                  <c:v>72</c:v>
                </c:pt>
                <c:pt idx="251">
                  <c:v>72</c:v>
                </c:pt>
                <c:pt idx="252">
                  <c:v>73</c:v>
                </c:pt>
                <c:pt idx="253">
                  <c:v>75</c:v>
                </c:pt>
                <c:pt idx="254">
                  <c:v>76</c:v>
                </c:pt>
                <c:pt idx="255">
                  <c:v>76</c:v>
                </c:pt>
                <c:pt idx="256">
                  <c:v>76</c:v>
                </c:pt>
                <c:pt idx="257">
                  <c:v>77</c:v>
                </c:pt>
                <c:pt idx="258">
                  <c:v>77</c:v>
                </c:pt>
                <c:pt idx="259">
                  <c:v>78</c:v>
                </c:pt>
                <c:pt idx="260">
                  <c:v>78</c:v>
                </c:pt>
                <c:pt idx="261">
                  <c:v>79</c:v>
                </c:pt>
                <c:pt idx="262">
                  <c:v>79</c:v>
                </c:pt>
                <c:pt idx="263">
                  <c:v>79</c:v>
                </c:pt>
                <c:pt idx="264">
                  <c:v>80</c:v>
                </c:pt>
                <c:pt idx="265">
                  <c:v>80</c:v>
                </c:pt>
                <c:pt idx="266">
                  <c:v>81</c:v>
                </c:pt>
                <c:pt idx="267">
                  <c:v>81</c:v>
                </c:pt>
                <c:pt idx="268">
                  <c:v>82</c:v>
                </c:pt>
                <c:pt idx="269">
                  <c:v>83</c:v>
                </c:pt>
                <c:pt idx="270">
                  <c:v>84</c:v>
                </c:pt>
                <c:pt idx="271">
                  <c:v>84</c:v>
                </c:pt>
                <c:pt idx="272">
                  <c:v>85</c:v>
                </c:pt>
                <c:pt idx="273">
                  <c:v>85</c:v>
                </c:pt>
                <c:pt idx="274">
                  <c:v>85</c:v>
                </c:pt>
                <c:pt idx="275">
                  <c:v>85</c:v>
                </c:pt>
                <c:pt idx="276">
                  <c:v>85</c:v>
                </c:pt>
                <c:pt idx="277">
                  <c:v>86</c:v>
                </c:pt>
                <c:pt idx="278">
                  <c:v>86</c:v>
                </c:pt>
                <c:pt idx="279">
                  <c:v>86</c:v>
                </c:pt>
                <c:pt idx="280">
                  <c:v>86</c:v>
                </c:pt>
                <c:pt idx="281">
                  <c:v>87</c:v>
                </c:pt>
                <c:pt idx="282">
                  <c:v>87</c:v>
                </c:pt>
                <c:pt idx="283">
                  <c:v>88</c:v>
                </c:pt>
                <c:pt idx="284">
                  <c:v>89</c:v>
                </c:pt>
                <c:pt idx="285">
                  <c:v>89</c:v>
                </c:pt>
                <c:pt idx="286">
                  <c:v>89</c:v>
                </c:pt>
                <c:pt idx="287">
                  <c:v>89</c:v>
                </c:pt>
                <c:pt idx="288">
                  <c:v>90</c:v>
                </c:pt>
                <c:pt idx="289">
                  <c:v>90</c:v>
                </c:pt>
                <c:pt idx="290">
                  <c:v>90</c:v>
                </c:pt>
                <c:pt idx="291">
                  <c:v>90</c:v>
                </c:pt>
                <c:pt idx="292">
                  <c:v>91</c:v>
                </c:pt>
                <c:pt idx="293">
                  <c:v>91</c:v>
                </c:pt>
                <c:pt idx="294">
                  <c:v>91</c:v>
                </c:pt>
                <c:pt idx="295">
                  <c:v>91</c:v>
                </c:pt>
                <c:pt idx="296">
                  <c:v>92</c:v>
                </c:pt>
                <c:pt idx="297">
                  <c:v>92</c:v>
                </c:pt>
                <c:pt idx="298">
                  <c:v>93</c:v>
                </c:pt>
                <c:pt idx="299">
                  <c:v>93</c:v>
                </c:pt>
                <c:pt idx="300">
                  <c:v>94</c:v>
                </c:pt>
                <c:pt idx="301">
                  <c:v>94</c:v>
                </c:pt>
                <c:pt idx="302">
                  <c:v>94</c:v>
                </c:pt>
                <c:pt idx="303">
                  <c:v>94</c:v>
                </c:pt>
                <c:pt idx="304">
                  <c:v>94</c:v>
                </c:pt>
                <c:pt idx="305">
                  <c:v>94</c:v>
                </c:pt>
                <c:pt idx="306">
                  <c:v>95</c:v>
                </c:pt>
                <c:pt idx="307">
                  <c:v>95</c:v>
                </c:pt>
                <c:pt idx="308">
                  <c:v>95</c:v>
                </c:pt>
                <c:pt idx="309">
                  <c:v>96</c:v>
                </c:pt>
                <c:pt idx="310">
                  <c:v>96</c:v>
                </c:pt>
                <c:pt idx="311">
                  <c:v>96</c:v>
                </c:pt>
                <c:pt idx="312">
                  <c:v>96</c:v>
                </c:pt>
                <c:pt idx="313">
                  <c:v>97</c:v>
                </c:pt>
                <c:pt idx="314">
                  <c:v>97</c:v>
                </c:pt>
                <c:pt idx="315">
                  <c:v>97</c:v>
                </c:pt>
                <c:pt idx="316">
                  <c:v>98</c:v>
                </c:pt>
                <c:pt idx="317">
                  <c:v>98</c:v>
                </c:pt>
                <c:pt idx="318">
                  <c:v>98</c:v>
                </c:pt>
                <c:pt idx="319">
                  <c:v>99</c:v>
                </c:pt>
                <c:pt idx="320">
                  <c:v>99</c:v>
                </c:pt>
                <c:pt idx="321">
                  <c:v>100</c:v>
                </c:pt>
                <c:pt idx="322">
                  <c:v>100</c:v>
                </c:pt>
                <c:pt idx="323">
                  <c:v>101</c:v>
                </c:pt>
                <c:pt idx="324">
                  <c:v>101</c:v>
                </c:pt>
                <c:pt idx="325">
                  <c:v>101</c:v>
                </c:pt>
                <c:pt idx="326">
                  <c:v>102</c:v>
                </c:pt>
                <c:pt idx="327">
                  <c:v>103</c:v>
                </c:pt>
                <c:pt idx="328">
                  <c:v>103</c:v>
                </c:pt>
                <c:pt idx="329">
                  <c:v>104</c:v>
                </c:pt>
                <c:pt idx="330">
                  <c:v>104</c:v>
                </c:pt>
                <c:pt idx="331">
                  <c:v>105</c:v>
                </c:pt>
                <c:pt idx="332">
                  <c:v>106</c:v>
                </c:pt>
                <c:pt idx="333">
                  <c:v>106</c:v>
                </c:pt>
                <c:pt idx="334">
                  <c:v>106</c:v>
                </c:pt>
                <c:pt idx="335">
                  <c:v>107</c:v>
                </c:pt>
                <c:pt idx="336">
                  <c:v>107</c:v>
                </c:pt>
                <c:pt idx="337">
                  <c:v>108</c:v>
                </c:pt>
                <c:pt idx="338">
                  <c:v>109</c:v>
                </c:pt>
                <c:pt idx="339">
                  <c:v>109</c:v>
                </c:pt>
                <c:pt idx="340">
                  <c:v>109</c:v>
                </c:pt>
                <c:pt idx="341">
                  <c:v>110</c:v>
                </c:pt>
                <c:pt idx="342">
                  <c:v>110</c:v>
                </c:pt>
                <c:pt idx="343">
                  <c:v>112</c:v>
                </c:pt>
                <c:pt idx="344">
                  <c:v>112</c:v>
                </c:pt>
                <c:pt idx="345">
                  <c:v>113</c:v>
                </c:pt>
                <c:pt idx="346">
                  <c:v>113</c:v>
                </c:pt>
                <c:pt idx="347">
                  <c:v>113</c:v>
                </c:pt>
                <c:pt idx="348">
                  <c:v>114</c:v>
                </c:pt>
                <c:pt idx="349">
                  <c:v>114</c:v>
                </c:pt>
                <c:pt idx="350">
                  <c:v>114</c:v>
                </c:pt>
                <c:pt idx="351">
                  <c:v>114</c:v>
                </c:pt>
                <c:pt idx="352">
                  <c:v>115</c:v>
                </c:pt>
                <c:pt idx="353">
                  <c:v>116</c:v>
                </c:pt>
                <c:pt idx="354">
                  <c:v>116</c:v>
                </c:pt>
                <c:pt idx="355">
                  <c:v>116</c:v>
                </c:pt>
                <c:pt idx="356">
                  <c:v>117</c:v>
                </c:pt>
                <c:pt idx="357">
                  <c:v>117</c:v>
                </c:pt>
                <c:pt idx="358">
                  <c:v>118</c:v>
                </c:pt>
                <c:pt idx="359">
                  <c:v>119</c:v>
                </c:pt>
                <c:pt idx="360">
                  <c:v>120</c:v>
                </c:pt>
                <c:pt idx="361">
                  <c:v>121</c:v>
                </c:pt>
                <c:pt idx="362">
                  <c:v>121</c:v>
                </c:pt>
                <c:pt idx="363">
                  <c:v>122</c:v>
                </c:pt>
                <c:pt idx="364">
                  <c:v>122</c:v>
                </c:pt>
                <c:pt idx="365">
                  <c:v>124</c:v>
                </c:pt>
                <c:pt idx="366">
                  <c:v>125</c:v>
                </c:pt>
                <c:pt idx="367">
                  <c:v>125</c:v>
                </c:pt>
                <c:pt idx="368">
                  <c:v>126</c:v>
                </c:pt>
                <c:pt idx="369">
                  <c:v>127</c:v>
                </c:pt>
                <c:pt idx="370">
                  <c:v>130</c:v>
                </c:pt>
                <c:pt idx="371">
                  <c:v>131</c:v>
                </c:pt>
                <c:pt idx="372">
                  <c:v>132</c:v>
                </c:pt>
                <c:pt idx="373">
                  <c:v>133</c:v>
                </c:pt>
                <c:pt idx="374">
                  <c:v>133</c:v>
                </c:pt>
                <c:pt idx="375">
                  <c:v>133</c:v>
                </c:pt>
                <c:pt idx="376">
                  <c:v>133</c:v>
                </c:pt>
                <c:pt idx="377">
                  <c:v>134</c:v>
                </c:pt>
                <c:pt idx="378">
                  <c:v>134</c:v>
                </c:pt>
                <c:pt idx="379">
                  <c:v>134</c:v>
                </c:pt>
                <c:pt idx="380">
                  <c:v>134</c:v>
                </c:pt>
                <c:pt idx="381">
                  <c:v>136</c:v>
                </c:pt>
                <c:pt idx="382">
                  <c:v>136</c:v>
                </c:pt>
                <c:pt idx="383">
                  <c:v>137</c:v>
                </c:pt>
                <c:pt idx="384">
                  <c:v>137</c:v>
                </c:pt>
                <c:pt idx="385">
                  <c:v>138</c:v>
                </c:pt>
                <c:pt idx="386">
                  <c:v>138</c:v>
                </c:pt>
                <c:pt idx="387">
                  <c:v>139</c:v>
                </c:pt>
                <c:pt idx="388">
                  <c:v>140</c:v>
                </c:pt>
                <c:pt idx="389">
                  <c:v>140</c:v>
                </c:pt>
                <c:pt idx="390">
                  <c:v>141</c:v>
                </c:pt>
                <c:pt idx="391">
                  <c:v>141</c:v>
                </c:pt>
                <c:pt idx="392">
                  <c:v>142</c:v>
                </c:pt>
                <c:pt idx="393">
                  <c:v>142</c:v>
                </c:pt>
                <c:pt idx="394">
                  <c:v>143</c:v>
                </c:pt>
                <c:pt idx="395">
                  <c:v>143</c:v>
                </c:pt>
                <c:pt idx="396">
                  <c:v>144</c:v>
                </c:pt>
                <c:pt idx="397">
                  <c:v>144</c:v>
                </c:pt>
                <c:pt idx="398">
                  <c:v>145</c:v>
                </c:pt>
                <c:pt idx="399">
                  <c:v>145</c:v>
                </c:pt>
                <c:pt idx="400">
                  <c:v>145</c:v>
                </c:pt>
                <c:pt idx="401">
                  <c:v>146</c:v>
                </c:pt>
                <c:pt idx="402">
                  <c:v>147</c:v>
                </c:pt>
                <c:pt idx="403">
                  <c:v>147</c:v>
                </c:pt>
                <c:pt idx="404">
                  <c:v>147</c:v>
                </c:pt>
                <c:pt idx="405">
                  <c:v>148</c:v>
                </c:pt>
                <c:pt idx="406">
                  <c:v>149</c:v>
                </c:pt>
                <c:pt idx="407">
                  <c:v>149</c:v>
                </c:pt>
                <c:pt idx="408">
                  <c:v>150</c:v>
                </c:pt>
                <c:pt idx="409">
                  <c:v>150</c:v>
                </c:pt>
                <c:pt idx="410">
                  <c:v>151</c:v>
                </c:pt>
                <c:pt idx="411">
                  <c:v>152</c:v>
                </c:pt>
                <c:pt idx="412">
                  <c:v>152</c:v>
                </c:pt>
                <c:pt idx="413">
                  <c:v>153</c:v>
                </c:pt>
                <c:pt idx="414">
                  <c:v>154</c:v>
                </c:pt>
                <c:pt idx="415">
                  <c:v>155</c:v>
                </c:pt>
                <c:pt idx="416">
                  <c:v>156</c:v>
                </c:pt>
                <c:pt idx="417">
                  <c:v>156</c:v>
                </c:pt>
                <c:pt idx="418">
                  <c:v>157</c:v>
                </c:pt>
                <c:pt idx="419">
                  <c:v>157</c:v>
                </c:pt>
                <c:pt idx="420">
                  <c:v>158</c:v>
                </c:pt>
                <c:pt idx="421">
                  <c:v>159</c:v>
                </c:pt>
                <c:pt idx="422">
                  <c:v>159</c:v>
                </c:pt>
                <c:pt idx="423">
                  <c:v>162</c:v>
                </c:pt>
                <c:pt idx="424">
                  <c:v>163</c:v>
                </c:pt>
                <c:pt idx="425">
                  <c:v>163</c:v>
                </c:pt>
                <c:pt idx="426">
                  <c:v>164</c:v>
                </c:pt>
                <c:pt idx="427">
                  <c:v>165</c:v>
                </c:pt>
                <c:pt idx="428">
                  <c:v>166</c:v>
                </c:pt>
                <c:pt idx="429">
                  <c:v>166</c:v>
                </c:pt>
                <c:pt idx="430">
                  <c:v>166</c:v>
                </c:pt>
                <c:pt idx="431">
                  <c:v>167</c:v>
                </c:pt>
                <c:pt idx="432">
                  <c:v>168</c:v>
                </c:pt>
                <c:pt idx="433">
                  <c:v>169</c:v>
                </c:pt>
                <c:pt idx="434">
                  <c:v>169</c:v>
                </c:pt>
                <c:pt idx="435">
                  <c:v>170</c:v>
                </c:pt>
                <c:pt idx="436">
                  <c:v>170</c:v>
                </c:pt>
                <c:pt idx="437">
                  <c:v>170</c:v>
                </c:pt>
                <c:pt idx="438">
                  <c:v>170</c:v>
                </c:pt>
                <c:pt idx="439">
                  <c:v>171</c:v>
                </c:pt>
                <c:pt idx="440">
                  <c:v>172</c:v>
                </c:pt>
                <c:pt idx="441">
                  <c:v>172</c:v>
                </c:pt>
                <c:pt idx="442">
                  <c:v>173</c:v>
                </c:pt>
                <c:pt idx="443">
                  <c:v>173</c:v>
                </c:pt>
                <c:pt idx="444">
                  <c:v>174</c:v>
                </c:pt>
                <c:pt idx="445">
                  <c:v>175</c:v>
                </c:pt>
                <c:pt idx="446">
                  <c:v>176</c:v>
                </c:pt>
                <c:pt idx="447">
                  <c:v>177</c:v>
                </c:pt>
                <c:pt idx="448">
                  <c:v>177</c:v>
                </c:pt>
                <c:pt idx="449">
                  <c:v>178</c:v>
                </c:pt>
                <c:pt idx="450">
                  <c:v>178</c:v>
                </c:pt>
                <c:pt idx="451">
                  <c:v>178</c:v>
                </c:pt>
                <c:pt idx="452">
                  <c:v>178</c:v>
                </c:pt>
                <c:pt idx="453">
                  <c:v>179</c:v>
                </c:pt>
                <c:pt idx="454">
                  <c:v>181</c:v>
                </c:pt>
                <c:pt idx="455">
                  <c:v>181</c:v>
                </c:pt>
                <c:pt idx="456">
                  <c:v>181</c:v>
                </c:pt>
                <c:pt idx="457">
                  <c:v>181</c:v>
                </c:pt>
                <c:pt idx="458">
                  <c:v>182</c:v>
                </c:pt>
                <c:pt idx="459">
                  <c:v>182</c:v>
                </c:pt>
                <c:pt idx="460">
                  <c:v>182</c:v>
                </c:pt>
                <c:pt idx="461">
                  <c:v>183</c:v>
                </c:pt>
                <c:pt idx="462">
                  <c:v>184</c:v>
                </c:pt>
                <c:pt idx="463">
                  <c:v>184</c:v>
                </c:pt>
                <c:pt idx="464">
                  <c:v>184</c:v>
                </c:pt>
                <c:pt idx="465">
                  <c:v>184</c:v>
                </c:pt>
                <c:pt idx="466">
                  <c:v>185</c:v>
                </c:pt>
                <c:pt idx="467">
                  <c:v>185</c:v>
                </c:pt>
                <c:pt idx="468">
                  <c:v>186</c:v>
                </c:pt>
                <c:pt idx="469">
                  <c:v>186</c:v>
                </c:pt>
                <c:pt idx="470">
                  <c:v>187</c:v>
                </c:pt>
                <c:pt idx="471">
                  <c:v>188</c:v>
                </c:pt>
                <c:pt idx="472">
                  <c:v>188</c:v>
                </c:pt>
                <c:pt idx="473">
                  <c:v>189</c:v>
                </c:pt>
                <c:pt idx="474">
                  <c:v>189</c:v>
                </c:pt>
                <c:pt idx="475">
                  <c:v>190</c:v>
                </c:pt>
                <c:pt idx="476">
                  <c:v>190</c:v>
                </c:pt>
                <c:pt idx="477">
                  <c:v>191</c:v>
                </c:pt>
                <c:pt idx="478">
                  <c:v>191</c:v>
                </c:pt>
                <c:pt idx="479">
                  <c:v>191</c:v>
                </c:pt>
                <c:pt idx="480">
                  <c:v>191</c:v>
                </c:pt>
                <c:pt idx="481">
                  <c:v>191</c:v>
                </c:pt>
                <c:pt idx="482">
                  <c:v>192</c:v>
                </c:pt>
                <c:pt idx="483">
                  <c:v>192</c:v>
                </c:pt>
                <c:pt idx="484">
                  <c:v>193</c:v>
                </c:pt>
                <c:pt idx="485">
                  <c:v>194</c:v>
                </c:pt>
                <c:pt idx="486">
                  <c:v>194</c:v>
                </c:pt>
                <c:pt idx="487">
                  <c:v>194</c:v>
                </c:pt>
                <c:pt idx="488">
                  <c:v>195</c:v>
                </c:pt>
                <c:pt idx="489">
                  <c:v>195</c:v>
                </c:pt>
                <c:pt idx="490">
                  <c:v>196</c:v>
                </c:pt>
                <c:pt idx="491">
                  <c:v>196</c:v>
                </c:pt>
                <c:pt idx="492">
                  <c:v>197</c:v>
                </c:pt>
                <c:pt idx="493">
                  <c:v>197</c:v>
                </c:pt>
                <c:pt idx="494">
                  <c:v>197</c:v>
                </c:pt>
                <c:pt idx="495">
                  <c:v>200</c:v>
                </c:pt>
                <c:pt idx="496">
                  <c:v>201</c:v>
                </c:pt>
                <c:pt idx="497">
                  <c:v>201</c:v>
                </c:pt>
                <c:pt idx="498">
                  <c:v>202</c:v>
                </c:pt>
                <c:pt idx="499">
                  <c:v>203</c:v>
                </c:pt>
                <c:pt idx="500">
                  <c:v>203</c:v>
                </c:pt>
                <c:pt idx="501">
                  <c:v>204</c:v>
                </c:pt>
                <c:pt idx="502">
                  <c:v>205</c:v>
                </c:pt>
                <c:pt idx="503">
                  <c:v>205</c:v>
                </c:pt>
                <c:pt idx="504">
                  <c:v>206</c:v>
                </c:pt>
                <c:pt idx="505">
                  <c:v>206</c:v>
                </c:pt>
                <c:pt idx="506">
                  <c:v>206</c:v>
                </c:pt>
                <c:pt idx="507">
                  <c:v>207</c:v>
                </c:pt>
                <c:pt idx="508">
                  <c:v>207</c:v>
                </c:pt>
                <c:pt idx="509">
                  <c:v>208</c:v>
                </c:pt>
                <c:pt idx="510">
                  <c:v>208</c:v>
                </c:pt>
                <c:pt idx="511">
                  <c:v>210</c:v>
                </c:pt>
                <c:pt idx="512">
                  <c:v>210</c:v>
                </c:pt>
                <c:pt idx="513">
                  <c:v>211</c:v>
                </c:pt>
                <c:pt idx="514">
                  <c:v>211</c:v>
                </c:pt>
                <c:pt idx="515">
                  <c:v>211</c:v>
                </c:pt>
                <c:pt idx="516">
                  <c:v>212</c:v>
                </c:pt>
                <c:pt idx="517">
                  <c:v>212</c:v>
                </c:pt>
                <c:pt idx="518">
                  <c:v>213</c:v>
                </c:pt>
                <c:pt idx="519">
                  <c:v>214</c:v>
                </c:pt>
                <c:pt idx="520">
                  <c:v>214</c:v>
                </c:pt>
                <c:pt idx="521">
                  <c:v>214</c:v>
                </c:pt>
                <c:pt idx="522">
                  <c:v>216</c:v>
                </c:pt>
                <c:pt idx="523">
                  <c:v>217</c:v>
                </c:pt>
                <c:pt idx="524">
                  <c:v>218</c:v>
                </c:pt>
                <c:pt idx="525">
                  <c:v>218</c:v>
                </c:pt>
                <c:pt idx="526">
                  <c:v>219</c:v>
                </c:pt>
                <c:pt idx="527">
                  <c:v>219</c:v>
                </c:pt>
                <c:pt idx="528">
                  <c:v>219</c:v>
                </c:pt>
                <c:pt idx="529">
                  <c:v>220</c:v>
                </c:pt>
                <c:pt idx="530">
                  <c:v>220</c:v>
                </c:pt>
                <c:pt idx="531">
                  <c:v>220</c:v>
                </c:pt>
                <c:pt idx="532">
                  <c:v>221</c:v>
                </c:pt>
                <c:pt idx="533">
                  <c:v>221</c:v>
                </c:pt>
                <c:pt idx="534">
                  <c:v>221</c:v>
                </c:pt>
                <c:pt idx="535">
                  <c:v>222</c:v>
                </c:pt>
                <c:pt idx="536">
                  <c:v>222</c:v>
                </c:pt>
                <c:pt idx="537">
                  <c:v>223</c:v>
                </c:pt>
                <c:pt idx="538">
                  <c:v>224</c:v>
                </c:pt>
                <c:pt idx="539">
                  <c:v>224</c:v>
                </c:pt>
                <c:pt idx="540">
                  <c:v>225</c:v>
                </c:pt>
                <c:pt idx="541">
                  <c:v>227</c:v>
                </c:pt>
                <c:pt idx="542">
                  <c:v>227</c:v>
                </c:pt>
                <c:pt idx="543">
                  <c:v>229</c:v>
                </c:pt>
                <c:pt idx="544">
                  <c:v>229</c:v>
                </c:pt>
                <c:pt idx="545">
                  <c:v>230</c:v>
                </c:pt>
                <c:pt idx="546">
                  <c:v>231</c:v>
                </c:pt>
                <c:pt idx="547">
                  <c:v>233</c:v>
                </c:pt>
                <c:pt idx="548">
                  <c:v>233</c:v>
                </c:pt>
                <c:pt idx="549">
                  <c:v>234</c:v>
                </c:pt>
                <c:pt idx="550">
                  <c:v>236</c:v>
                </c:pt>
                <c:pt idx="551">
                  <c:v>237</c:v>
                </c:pt>
                <c:pt idx="552">
                  <c:v>238</c:v>
                </c:pt>
                <c:pt idx="553">
                  <c:v>238</c:v>
                </c:pt>
                <c:pt idx="554">
                  <c:v>239</c:v>
                </c:pt>
                <c:pt idx="555">
                  <c:v>241</c:v>
                </c:pt>
                <c:pt idx="556">
                  <c:v>242</c:v>
                </c:pt>
                <c:pt idx="557">
                  <c:v>243</c:v>
                </c:pt>
                <c:pt idx="558">
                  <c:v>245</c:v>
                </c:pt>
                <c:pt idx="559">
                  <c:v>245</c:v>
                </c:pt>
                <c:pt idx="560">
                  <c:v>245</c:v>
                </c:pt>
                <c:pt idx="561">
                  <c:v>245</c:v>
                </c:pt>
                <c:pt idx="562">
                  <c:v>246</c:v>
                </c:pt>
                <c:pt idx="563">
                  <c:v>247</c:v>
                </c:pt>
                <c:pt idx="564">
                  <c:v>247</c:v>
                </c:pt>
                <c:pt idx="565">
                  <c:v>249</c:v>
                </c:pt>
                <c:pt idx="566">
                  <c:v>250</c:v>
                </c:pt>
                <c:pt idx="567">
                  <c:v>251</c:v>
                </c:pt>
                <c:pt idx="568">
                  <c:v>251</c:v>
                </c:pt>
                <c:pt idx="569">
                  <c:v>251</c:v>
                </c:pt>
                <c:pt idx="570">
                  <c:v>252</c:v>
                </c:pt>
                <c:pt idx="571">
                  <c:v>253</c:v>
                </c:pt>
                <c:pt idx="572">
                  <c:v>254</c:v>
                </c:pt>
                <c:pt idx="573">
                  <c:v>254</c:v>
                </c:pt>
                <c:pt idx="574">
                  <c:v>255</c:v>
                </c:pt>
                <c:pt idx="575">
                  <c:v>256</c:v>
                </c:pt>
                <c:pt idx="576">
                  <c:v>256</c:v>
                </c:pt>
                <c:pt idx="577">
                  <c:v>257</c:v>
                </c:pt>
                <c:pt idx="578">
                  <c:v>258</c:v>
                </c:pt>
                <c:pt idx="579">
                  <c:v>258</c:v>
                </c:pt>
                <c:pt idx="580">
                  <c:v>259</c:v>
                </c:pt>
                <c:pt idx="581">
                  <c:v>260</c:v>
                </c:pt>
                <c:pt idx="582">
                  <c:v>263</c:v>
                </c:pt>
                <c:pt idx="583">
                  <c:v>263</c:v>
                </c:pt>
                <c:pt idx="584">
                  <c:v>265</c:v>
                </c:pt>
                <c:pt idx="585">
                  <c:v>266</c:v>
                </c:pt>
                <c:pt idx="586">
                  <c:v>267</c:v>
                </c:pt>
                <c:pt idx="587">
                  <c:v>267</c:v>
                </c:pt>
                <c:pt idx="588">
                  <c:v>267</c:v>
                </c:pt>
                <c:pt idx="589">
                  <c:v>267</c:v>
                </c:pt>
                <c:pt idx="590">
                  <c:v>268</c:v>
                </c:pt>
                <c:pt idx="591">
                  <c:v>269</c:v>
                </c:pt>
                <c:pt idx="592">
                  <c:v>269</c:v>
                </c:pt>
                <c:pt idx="593">
                  <c:v>270</c:v>
                </c:pt>
                <c:pt idx="594">
                  <c:v>270</c:v>
                </c:pt>
                <c:pt idx="595">
                  <c:v>271</c:v>
                </c:pt>
                <c:pt idx="596">
                  <c:v>271</c:v>
                </c:pt>
                <c:pt idx="597">
                  <c:v>272</c:v>
                </c:pt>
                <c:pt idx="598">
                  <c:v>273</c:v>
                </c:pt>
                <c:pt idx="599">
                  <c:v>274</c:v>
                </c:pt>
                <c:pt idx="600">
                  <c:v>275</c:v>
                </c:pt>
                <c:pt idx="601">
                  <c:v>276</c:v>
                </c:pt>
                <c:pt idx="602">
                  <c:v>280</c:v>
                </c:pt>
                <c:pt idx="603">
                  <c:v>280</c:v>
                </c:pt>
                <c:pt idx="604">
                  <c:v>281</c:v>
                </c:pt>
                <c:pt idx="605">
                  <c:v>281</c:v>
                </c:pt>
                <c:pt idx="606">
                  <c:v>281</c:v>
                </c:pt>
                <c:pt idx="607">
                  <c:v>282</c:v>
                </c:pt>
                <c:pt idx="608">
                  <c:v>282</c:v>
                </c:pt>
                <c:pt idx="609">
                  <c:v>282</c:v>
                </c:pt>
                <c:pt idx="610">
                  <c:v>284</c:v>
                </c:pt>
                <c:pt idx="611">
                  <c:v>284</c:v>
                </c:pt>
                <c:pt idx="612">
                  <c:v>286</c:v>
                </c:pt>
                <c:pt idx="613">
                  <c:v>286</c:v>
                </c:pt>
                <c:pt idx="614">
                  <c:v>286</c:v>
                </c:pt>
                <c:pt idx="615">
                  <c:v>287</c:v>
                </c:pt>
                <c:pt idx="616">
                  <c:v>288</c:v>
                </c:pt>
                <c:pt idx="617">
                  <c:v>289</c:v>
                </c:pt>
                <c:pt idx="618">
                  <c:v>290</c:v>
                </c:pt>
                <c:pt idx="619">
                  <c:v>290</c:v>
                </c:pt>
                <c:pt idx="620">
                  <c:v>290</c:v>
                </c:pt>
                <c:pt idx="621">
                  <c:v>291</c:v>
                </c:pt>
                <c:pt idx="622">
                  <c:v>292</c:v>
                </c:pt>
                <c:pt idx="623">
                  <c:v>293</c:v>
                </c:pt>
                <c:pt idx="624">
                  <c:v>293</c:v>
                </c:pt>
                <c:pt idx="625">
                  <c:v>295</c:v>
                </c:pt>
                <c:pt idx="626">
                  <c:v>296</c:v>
                </c:pt>
                <c:pt idx="627">
                  <c:v>297</c:v>
                </c:pt>
                <c:pt idx="628">
                  <c:v>298</c:v>
                </c:pt>
                <c:pt idx="629">
                  <c:v>300</c:v>
                </c:pt>
                <c:pt idx="630">
                  <c:v>302</c:v>
                </c:pt>
                <c:pt idx="631">
                  <c:v>302</c:v>
                </c:pt>
                <c:pt idx="632">
                  <c:v>303</c:v>
                </c:pt>
                <c:pt idx="633">
                  <c:v>307</c:v>
                </c:pt>
                <c:pt idx="634">
                  <c:v>308</c:v>
                </c:pt>
                <c:pt idx="635">
                  <c:v>309</c:v>
                </c:pt>
                <c:pt idx="636">
                  <c:v>309</c:v>
                </c:pt>
                <c:pt idx="637">
                  <c:v>310</c:v>
                </c:pt>
                <c:pt idx="638">
                  <c:v>311</c:v>
                </c:pt>
                <c:pt idx="639">
                  <c:v>311</c:v>
                </c:pt>
                <c:pt idx="640">
                  <c:v>312</c:v>
                </c:pt>
                <c:pt idx="641">
                  <c:v>314</c:v>
                </c:pt>
                <c:pt idx="642">
                  <c:v>315</c:v>
                </c:pt>
                <c:pt idx="643">
                  <c:v>315</c:v>
                </c:pt>
                <c:pt idx="644">
                  <c:v>316</c:v>
                </c:pt>
                <c:pt idx="645">
                  <c:v>316</c:v>
                </c:pt>
                <c:pt idx="646">
                  <c:v>317</c:v>
                </c:pt>
                <c:pt idx="647">
                  <c:v>319</c:v>
                </c:pt>
                <c:pt idx="648">
                  <c:v>322</c:v>
                </c:pt>
                <c:pt idx="649">
                  <c:v>324</c:v>
                </c:pt>
                <c:pt idx="650">
                  <c:v>325</c:v>
                </c:pt>
                <c:pt idx="651">
                  <c:v>326</c:v>
                </c:pt>
                <c:pt idx="652">
                  <c:v>326</c:v>
                </c:pt>
                <c:pt idx="653">
                  <c:v>328</c:v>
                </c:pt>
                <c:pt idx="654">
                  <c:v>329</c:v>
                </c:pt>
                <c:pt idx="655">
                  <c:v>330</c:v>
                </c:pt>
                <c:pt idx="656">
                  <c:v>331</c:v>
                </c:pt>
                <c:pt idx="657">
                  <c:v>331</c:v>
                </c:pt>
                <c:pt idx="658">
                  <c:v>332</c:v>
                </c:pt>
                <c:pt idx="659">
                  <c:v>333</c:v>
                </c:pt>
                <c:pt idx="660">
                  <c:v>333</c:v>
                </c:pt>
                <c:pt idx="661">
                  <c:v>334</c:v>
                </c:pt>
                <c:pt idx="662">
                  <c:v>334</c:v>
                </c:pt>
                <c:pt idx="663">
                  <c:v>335</c:v>
                </c:pt>
                <c:pt idx="664">
                  <c:v>335</c:v>
                </c:pt>
                <c:pt idx="665">
                  <c:v>336</c:v>
                </c:pt>
                <c:pt idx="666">
                  <c:v>336</c:v>
                </c:pt>
                <c:pt idx="667">
                  <c:v>337</c:v>
                </c:pt>
                <c:pt idx="668">
                  <c:v>337</c:v>
                </c:pt>
                <c:pt idx="669">
                  <c:v>338</c:v>
                </c:pt>
                <c:pt idx="670">
                  <c:v>339</c:v>
                </c:pt>
                <c:pt idx="671">
                  <c:v>340</c:v>
                </c:pt>
                <c:pt idx="672">
                  <c:v>340</c:v>
                </c:pt>
                <c:pt idx="673">
                  <c:v>340</c:v>
                </c:pt>
                <c:pt idx="674">
                  <c:v>340</c:v>
                </c:pt>
                <c:pt idx="675">
                  <c:v>341</c:v>
                </c:pt>
                <c:pt idx="676">
                  <c:v>342</c:v>
                </c:pt>
                <c:pt idx="677">
                  <c:v>343</c:v>
                </c:pt>
                <c:pt idx="678">
                  <c:v>344</c:v>
                </c:pt>
                <c:pt idx="679">
                  <c:v>344</c:v>
                </c:pt>
                <c:pt idx="680">
                  <c:v>345</c:v>
                </c:pt>
                <c:pt idx="681">
                  <c:v>346</c:v>
                </c:pt>
                <c:pt idx="682">
                  <c:v>346</c:v>
                </c:pt>
                <c:pt idx="683">
                  <c:v>347</c:v>
                </c:pt>
                <c:pt idx="684">
                  <c:v>347</c:v>
                </c:pt>
                <c:pt idx="685">
                  <c:v>349</c:v>
                </c:pt>
                <c:pt idx="686">
                  <c:v>349</c:v>
                </c:pt>
                <c:pt idx="687">
                  <c:v>350</c:v>
                </c:pt>
                <c:pt idx="688">
                  <c:v>351</c:v>
                </c:pt>
                <c:pt idx="689">
                  <c:v>351</c:v>
                </c:pt>
                <c:pt idx="690">
                  <c:v>352</c:v>
                </c:pt>
                <c:pt idx="691">
                  <c:v>353</c:v>
                </c:pt>
                <c:pt idx="692">
                  <c:v>354</c:v>
                </c:pt>
                <c:pt idx="693">
                  <c:v>354</c:v>
                </c:pt>
                <c:pt idx="694">
                  <c:v>356</c:v>
                </c:pt>
                <c:pt idx="695">
                  <c:v>358</c:v>
                </c:pt>
                <c:pt idx="696">
                  <c:v>358</c:v>
                </c:pt>
                <c:pt idx="697">
                  <c:v>359</c:v>
                </c:pt>
                <c:pt idx="698">
                  <c:v>359</c:v>
                </c:pt>
                <c:pt idx="699">
                  <c:v>361</c:v>
                </c:pt>
                <c:pt idx="700">
                  <c:v>361</c:v>
                </c:pt>
                <c:pt idx="701">
                  <c:v>362</c:v>
                </c:pt>
                <c:pt idx="702">
                  <c:v>362</c:v>
                </c:pt>
                <c:pt idx="703">
                  <c:v>363</c:v>
                </c:pt>
                <c:pt idx="704">
                  <c:v>363</c:v>
                </c:pt>
                <c:pt idx="705">
                  <c:v>364</c:v>
                </c:pt>
                <c:pt idx="706">
                  <c:v>364</c:v>
                </c:pt>
                <c:pt idx="707">
                  <c:v>364</c:v>
                </c:pt>
                <c:pt idx="708">
                  <c:v>365</c:v>
                </c:pt>
                <c:pt idx="709">
                  <c:v>365</c:v>
                </c:pt>
                <c:pt idx="710">
                  <c:v>366</c:v>
                </c:pt>
                <c:pt idx="711">
                  <c:v>366</c:v>
                </c:pt>
                <c:pt idx="712">
                  <c:v>366</c:v>
                </c:pt>
                <c:pt idx="713">
                  <c:v>366</c:v>
                </c:pt>
                <c:pt idx="714">
                  <c:v>367</c:v>
                </c:pt>
                <c:pt idx="715">
                  <c:v>368</c:v>
                </c:pt>
                <c:pt idx="716">
                  <c:v>368</c:v>
                </c:pt>
                <c:pt idx="717">
                  <c:v>368</c:v>
                </c:pt>
                <c:pt idx="718">
                  <c:v>369</c:v>
                </c:pt>
                <c:pt idx="719">
                  <c:v>369</c:v>
                </c:pt>
                <c:pt idx="720">
                  <c:v>369</c:v>
                </c:pt>
                <c:pt idx="721">
                  <c:v>370</c:v>
                </c:pt>
                <c:pt idx="722">
                  <c:v>370</c:v>
                </c:pt>
                <c:pt idx="723">
                  <c:v>371</c:v>
                </c:pt>
                <c:pt idx="724">
                  <c:v>372</c:v>
                </c:pt>
                <c:pt idx="725">
                  <c:v>372</c:v>
                </c:pt>
                <c:pt idx="726">
                  <c:v>372</c:v>
                </c:pt>
                <c:pt idx="727">
                  <c:v>373</c:v>
                </c:pt>
                <c:pt idx="728">
                  <c:v>374</c:v>
                </c:pt>
                <c:pt idx="729">
                  <c:v>374</c:v>
                </c:pt>
                <c:pt idx="730">
                  <c:v>375</c:v>
                </c:pt>
                <c:pt idx="731">
                  <c:v>375</c:v>
                </c:pt>
                <c:pt idx="732">
                  <c:v>378</c:v>
                </c:pt>
                <c:pt idx="733">
                  <c:v>379</c:v>
                </c:pt>
                <c:pt idx="734">
                  <c:v>379</c:v>
                </c:pt>
                <c:pt idx="735">
                  <c:v>380</c:v>
                </c:pt>
                <c:pt idx="736">
                  <c:v>381</c:v>
                </c:pt>
                <c:pt idx="737">
                  <c:v>382</c:v>
                </c:pt>
                <c:pt idx="738">
                  <c:v>382</c:v>
                </c:pt>
                <c:pt idx="739">
                  <c:v>382</c:v>
                </c:pt>
                <c:pt idx="740">
                  <c:v>383</c:v>
                </c:pt>
                <c:pt idx="741">
                  <c:v>383</c:v>
                </c:pt>
                <c:pt idx="742">
                  <c:v>384</c:v>
                </c:pt>
                <c:pt idx="743">
                  <c:v>385</c:v>
                </c:pt>
                <c:pt idx="744">
                  <c:v>386</c:v>
                </c:pt>
                <c:pt idx="745">
                  <c:v>386</c:v>
                </c:pt>
                <c:pt idx="746">
                  <c:v>386</c:v>
                </c:pt>
                <c:pt idx="747">
                  <c:v>390</c:v>
                </c:pt>
                <c:pt idx="748">
                  <c:v>390</c:v>
                </c:pt>
                <c:pt idx="749">
                  <c:v>390</c:v>
                </c:pt>
                <c:pt idx="750">
                  <c:v>393</c:v>
                </c:pt>
                <c:pt idx="751">
                  <c:v>394</c:v>
                </c:pt>
                <c:pt idx="752">
                  <c:v>395</c:v>
                </c:pt>
                <c:pt idx="753">
                  <c:v>395</c:v>
                </c:pt>
                <c:pt idx="754">
                  <c:v>395</c:v>
                </c:pt>
                <c:pt idx="755">
                  <c:v>395</c:v>
                </c:pt>
                <c:pt idx="756">
                  <c:v>396</c:v>
                </c:pt>
                <c:pt idx="757">
                  <c:v>398</c:v>
                </c:pt>
                <c:pt idx="758">
                  <c:v>399</c:v>
                </c:pt>
                <c:pt idx="759">
                  <c:v>400</c:v>
                </c:pt>
                <c:pt idx="760">
                  <c:v>400</c:v>
                </c:pt>
                <c:pt idx="761">
                  <c:v>400</c:v>
                </c:pt>
                <c:pt idx="762">
                  <c:v>401</c:v>
                </c:pt>
                <c:pt idx="763">
                  <c:v>402</c:v>
                </c:pt>
                <c:pt idx="764">
                  <c:v>404</c:v>
                </c:pt>
                <c:pt idx="765">
                  <c:v>405</c:v>
                </c:pt>
                <c:pt idx="766">
                  <c:v>405</c:v>
                </c:pt>
                <c:pt idx="767">
                  <c:v>406</c:v>
                </c:pt>
                <c:pt idx="768">
                  <c:v>407</c:v>
                </c:pt>
                <c:pt idx="769">
                  <c:v>407</c:v>
                </c:pt>
                <c:pt idx="770">
                  <c:v>408</c:v>
                </c:pt>
                <c:pt idx="771">
                  <c:v>409</c:v>
                </c:pt>
                <c:pt idx="772">
                  <c:v>410</c:v>
                </c:pt>
                <c:pt idx="773">
                  <c:v>412</c:v>
                </c:pt>
                <c:pt idx="774">
                  <c:v>413</c:v>
                </c:pt>
                <c:pt idx="775">
                  <c:v>415</c:v>
                </c:pt>
                <c:pt idx="776">
                  <c:v>416</c:v>
                </c:pt>
                <c:pt idx="777">
                  <c:v>418</c:v>
                </c:pt>
                <c:pt idx="778">
                  <c:v>418</c:v>
                </c:pt>
                <c:pt idx="779">
                  <c:v>419</c:v>
                </c:pt>
                <c:pt idx="780">
                  <c:v>421</c:v>
                </c:pt>
                <c:pt idx="781">
                  <c:v>422</c:v>
                </c:pt>
                <c:pt idx="782">
                  <c:v>422</c:v>
                </c:pt>
                <c:pt idx="783">
                  <c:v>423</c:v>
                </c:pt>
                <c:pt idx="784">
                  <c:v>424</c:v>
                </c:pt>
                <c:pt idx="785">
                  <c:v>425</c:v>
                </c:pt>
                <c:pt idx="786">
                  <c:v>425</c:v>
                </c:pt>
                <c:pt idx="787">
                  <c:v>426</c:v>
                </c:pt>
                <c:pt idx="788">
                  <c:v>427</c:v>
                </c:pt>
                <c:pt idx="789">
                  <c:v>427</c:v>
                </c:pt>
                <c:pt idx="790">
                  <c:v>428</c:v>
                </c:pt>
                <c:pt idx="791">
                  <c:v>428</c:v>
                </c:pt>
                <c:pt idx="792">
                  <c:v>429</c:v>
                </c:pt>
                <c:pt idx="793">
                  <c:v>430</c:v>
                </c:pt>
                <c:pt idx="794">
                  <c:v>432</c:v>
                </c:pt>
                <c:pt idx="795">
                  <c:v>433</c:v>
                </c:pt>
                <c:pt idx="796">
                  <c:v>434</c:v>
                </c:pt>
                <c:pt idx="797">
                  <c:v>435</c:v>
                </c:pt>
                <c:pt idx="798">
                  <c:v>436</c:v>
                </c:pt>
                <c:pt idx="799">
                  <c:v>439</c:v>
                </c:pt>
                <c:pt idx="800">
                  <c:v>440</c:v>
                </c:pt>
                <c:pt idx="801">
                  <c:v>440</c:v>
                </c:pt>
                <c:pt idx="802">
                  <c:v>440</c:v>
                </c:pt>
                <c:pt idx="803">
                  <c:v>441</c:v>
                </c:pt>
                <c:pt idx="804">
                  <c:v>442</c:v>
                </c:pt>
                <c:pt idx="805">
                  <c:v>443</c:v>
                </c:pt>
                <c:pt idx="806">
                  <c:v>444</c:v>
                </c:pt>
                <c:pt idx="807">
                  <c:v>445</c:v>
                </c:pt>
                <c:pt idx="808">
                  <c:v>446</c:v>
                </c:pt>
                <c:pt idx="809">
                  <c:v>446</c:v>
                </c:pt>
                <c:pt idx="810">
                  <c:v>446</c:v>
                </c:pt>
                <c:pt idx="811">
                  <c:v>447</c:v>
                </c:pt>
                <c:pt idx="812">
                  <c:v>448</c:v>
                </c:pt>
                <c:pt idx="813">
                  <c:v>448</c:v>
                </c:pt>
                <c:pt idx="814">
                  <c:v>448</c:v>
                </c:pt>
                <c:pt idx="815">
                  <c:v>449</c:v>
                </c:pt>
                <c:pt idx="816">
                  <c:v>450</c:v>
                </c:pt>
                <c:pt idx="817">
                  <c:v>450</c:v>
                </c:pt>
                <c:pt idx="818">
                  <c:v>451</c:v>
                </c:pt>
                <c:pt idx="819">
                  <c:v>451</c:v>
                </c:pt>
                <c:pt idx="820">
                  <c:v>451</c:v>
                </c:pt>
                <c:pt idx="821">
                  <c:v>452</c:v>
                </c:pt>
                <c:pt idx="822">
                  <c:v>452</c:v>
                </c:pt>
                <c:pt idx="823">
                  <c:v>454</c:v>
                </c:pt>
                <c:pt idx="824">
                  <c:v>456</c:v>
                </c:pt>
                <c:pt idx="825">
                  <c:v>458</c:v>
                </c:pt>
                <c:pt idx="826">
                  <c:v>458</c:v>
                </c:pt>
                <c:pt idx="827">
                  <c:v>459</c:v>
                </c:pt>
                <c:pt idx="828">
                  <c:v>460</c:v>
                </c:pt>
                <c:pt idx="829">
                  <c:v>461</c:v>
                </c:pt>
                <c:pt idx="830">
                  <c:v>461</c:v>
                </c:pt>
                <c:pt idx="831">
                  <c:v>462</c:v>
                </c:pt>
                <c:pt idx="832">
                  <c:v>462</c:v>
                </c:pt>
                <c:pt idx="833">
                  <c:v>463</c:v>
                </c:pt>
                <c:pt idx="834">
                  <c:v>465</c:v>
                </c:pt>
                <c:pt idx="835">
                  <c:v>465</c:v>
                </c:pt>
                <c:pt idx="836">
                  <c:v>466</c:v>
                </c:pt>
                <c:pt idx="837">
                  <c:v>467</c:v>
                </c:pt>
                <c:pt idx="838">
                  <c:v>467</c:v>
                </c:pt>
                <c:pt idx="839">
                  <c:v>467</c:v>
                </c:pt>
                <c:pt idx="840">
                  <c:v>467</c:v>
                </c:pt>
                <c:pt idx="841">
                  <c:v>469</c:v>
                </c:pt>
                <c:pt idx="842">
                  <c:v>470</c:v>
                </c:pt>
                <c:pt idx="843">
                  <c:v>470</c:v>
                </c:pt>
                <c:pt idx="844">
                  <c:v>471</c:v>
                </c:pt>
                <c:pt idx="845">
                  <c:v>472</c:v>
                </c:pt>
                <c:pt idx="846">
                  <c:v>472</c:v>
                </c:pt>
                <c:pt idx="847">
                  <c:v>472</c:v>
                </c:pt>
                <c:pt idx="848">
                  <c:v>474</c:v>
                </c:pt>
                <c:pt idx="849">
                  <c:v>477</c:v>
                </c:pt>
                <c:pt idx="850">
                  <c:v>477</c:v>
                </c:pt>
                <c:pt idx="851">
                  <c:v>478</c:v>
                </c:pt>
                <c:pt idx="852">
                  <c:v>480</c:v>
                </c:pt>
                <c:pt idx="853">
                  <c:v>483</c:v>
                </c:pt>
                <c:pt idx="854">
                  <c:v>484</c:v>
                </c:pt>
                <c:pt idx="855">
                  <c:v>485</c:v>
                </c:pt>
                <c:pt idx="856">
                  <c:v>486</c:v>
                </c:pt>
                <c:pt idx="857">
                  <c:v>488</c:v>
                </c:pt>
                <c:pt idx="858">
                  <c:v>488</c:v>
                </c:pt>
                <c:pt idx="859">
                  <c:v>490</c:v>
                </c:pt>
                <c:pt idx="860">
                  <c:v>491</c:v>
                </c:pt>
                <c:pt idx="861">
                  <c:v>491</c:v>
                </c:pt>
                <c:pt idx="862">
                  <c:v>492</c:v>
                </c:pt>
                <c:pt idx="863">
                  <c:v>494</c:v>
                </c:pt>
                <c:pt idx="864">
                  <c:v>496</c:v>
                </c:pt>
                <c:pt idx="865">
                  <c:v>496</c:v>
                </c:pt>
                <c:pt idx="866">
                  <c:v>498</c:v>
                </c:pt>
                <c:pt idx="867">
                  <c:v>499</c:v>
                </c:pt>
                <c:pt idx="868">
                  <c:v>500</c:v>
                </c:pt>
                <c:pt idx="869">
                  <c:v>502</c:v>
                </c:pt>
                <c:pt idx="870">
                  <c:v>504</c:v>
                </c:pt>
                <c:pt idx="871">
                  <c:v>504</c:v>
                </c:pt>
                <c:pt idx="872">
                  <c:v>506</c:v>
                </c:pt>
                <c:pt idx="873">
                  <c:v>506</c:v>
                </c:pt>
                <c:pt idx="874">
                  <c:v>508</c:v>
                </c:pt>
                <c:pt idx="875">
                  <c:v>508</c:v>
                </c:pt>
                <c:pt idx="876">
                  <c:v>509</c:v>
                </c:pt>
                <c:pt idx="877">
                  <c:v>512</c:v>
                </c:pt>
                <c:pt idx="878">
                  <c:v>513</c:v>
                </c:pt>
                <c:pt idx="879">
                  <c:v>513</c:v>
                </c:pt>
                <c:pt idx="880">
                  <c:v>514</c:v>
                </c:pt>
                <c:pt idx="881">
                  <c:v>516</c:v>
                </c:pt>
                <c:pt idx="882">
                  <c:v>518</c:v>
                </c:pt>
                <c:pt idx="883">
                  <c:v>519</c:v>
                </c:pt>
                <c:pt idx="884">
                  <c:v>520</c:v>
                </c:pt>
                <c:pt idx="885">
                  <c:v>523</c:v>
                </c:pt>
                <c:pt idx="886">
                  <c:v>525</c:v>
                </c:pt>
                <c:pt idx="887">
                  <c:v>527</c:v>
                </c:pt>
                <c:pt idx="888">
                  <c:v>528</c:v>
                </c:pt>
                <c:pt idx="889">
                  <c:v>528</c:v>
                </c:pt>
                <c:pt idx="890">
                  <c:v>528</c:v>
                </c:pt>
                <c:pt idx="891">
                  <c:v>528</c:v>
                </c:pt>
                <c:pt idx="892">
                  <c:v>529</c:v>
                </c:pt>
                <c:pt idx="893">
                  <c:v>530</c:v>
                </c:pt>
                <c:pt idx="894">
                  <c:v>531</c:v>
                </c:pt>
                <c:pt idx="895">
                  <c:v>531</c:v>
                </c:pt>
                <c:pt idx="896">
                  <c:v>532</c:v>
                </c:pt>
                <c:pt idx="897">
                  <c:v>533</c:v>
                </c:pt>
                <c:pt idx="898">
                  <c:v>535</c:v>
                </c:pt>
                <c:pt idx="899">
                  <c:v>536</c:v>
                </c:pt>
                <c:pt idx="900">
                  <c:v>540</c:v>
                </c:pt>
                <c:pt idx="901">
                  <c:v>540</c:v>
                </c:pt>
                <c:pt idx="902">
                  <c:v>541</c:v>
                </c:pt>
                <c:pt idx="903">
                  <c:v>542</c:v>
                </c:pt>
                <c:pt idx="904">
                  <c:v>542</c:v>
                </c:pt>
                <c:pt idx="905">
                  <c:v>543</c:v>
                </c:pt>
                <c:pt idx="906">
                  <c:v>543</c:v>
                </c:pt>
                <c:pt idx="907">
                  <c:v>544</c:v>
                </c:pt>
                <c:pt idx="908">
                  <c:v>545</c:v>
                </c:pt>
                <c:pt idx="909">
                  <c:v>546</c:v>
                </c:pt>
                <c:pt idx="910">
                  <c:v>546</c:v>
                </c:pt>
                <c:pt idx="911">
                  <c:v>547</c:v>
                </c:pt>
                <c:pt idx="912">
                  <c:v>547</c:v>
                </c:pt>
                <c:pt idx="913">
                  <c:v>547</c:v>
                </c:pt>
                <c:pt idx="914">
                  <c:v>548</c:v>
                </c:pt>
                <c:pt idx="915">
                  <c:v>548</c:v>
                </c:pt>
                <c:pt idx="916">
                  <c:v>549</c:v>
                </c:pt>
                <c:pt idx="917">
                  <c:v>550</c:v>
                </c:pt>
                <c:pt idx="918">
                  <c:v>550</c:v>
                </c:pt>
                <c:pt idx="919">
                  <c:v>551</c:v>
                </c:pt>
                <c:pt idx="920">
                  <c:v>551</c:v>
                </c:pt>
                <c:pt idx="921">
                  <c:v>551</c:v>
                </c:pt>
                <c:pt idx="922">
                  <c:v>552</c:v>
                </c:pt>
                <c:pt idx="923">
                  <c:v>553</c:v>
                </c:pt>
                <c:pt idx="924">
                  <c:v>555</c:v>
                </c:pt>
                <c:pt idx="925">
                  <c:v>555</c:v>
                </c:pt>
                <c:pt idx="926">
                  <c:v>555</c:v>
                </c:pt>
                <c:pt idx="927">
                  <c:v>556</c:v>
                </c:pt>
                <c:pt idx="928">
                  <c:v>556</c:v>
                </c:pt>
                <c:pt idx="929">
                  <c:v>557</c:v>
                </c:pt>
                <c:pt idx="930">
                  <c:v>558</c:v>
                </c:pt>
                <c:pt idx="931">
                  <c:v>558</c:v>
                </c:pt>
                <c:pt idx="932">
                  <c:v>559</c:v>
                </c:pt>
                <c:pt idx="933">
                  <c:v>560</c:v>
                </c:pt>
                <c:pt idx="934">
                  <c:v>560</c:v>
                </c:pt>
                <c:pt idx="935">
                  <c:v>560</c:v>
                </c:pt>
                <c:pt idx="936">
                  <c:v>560</c:v>
                </c:pt>
                <c:pt idx="937">
                  <c:v>561</c:v>
                </c:pt>
                <c:pt idx="938">
                  <c:v>562</c:v>
                </c:pt>
                <c:pt idx="939">
                  <c:v>563</c:v>
                </c:pt>
                <c:pt idx="940">
                  <c:v>563</c:v>
                </c:pt>
                <c:pt idx="941">
                  <c:v>564</c:v>
                </c:pt>
                <c:pt idx="942">
                  <c:v>564</c:v>
                </c:pt>
                <c:pt idx="943">
                  <c:v>566</c:v>
                </c:pt>
                <c:pt idx="944">
                  <c:v>566</c:v>
                </c:pt>
                <c:pt idx="945">
                  <c:v>566</c:v>
                </c:pt>
                <c:pt idx="946">
                  <c:v>567</c:v>
                </c:pt>
                <c:pt idx="947">
                  <c:v>568</c:v>
                </c:pt>
                <c:pt idx="948">
                  <c:v>568</c:v>
                </c:pt>
                <c:pt idx="949">
                  <c:v>569</c:v>
                </c:pt>
                <c:pt idx="950">
                  <c:v>573</c:v>
                </c:pt>
                <c:pt idx="951">
                  <c:v>574</c:v>
                </c:pt>
                <c:pt idx="952">
                  <c:v>574</c:v>
                </c:pt>
                <c:pt idx="953">
                  <c:v>576</c:v>
                </c:pt>
                <c:pt idx="954">
                  <c:v>577</c:v>
                </c:pt>
                <c:pt idx="955">
                  <c:v>578</c:v>
                </c:pt>
                <c:pt idx="956">
                  <c:v>578</c:v>
                </c:pt>
                <c:pt idx="957">
                  <c:v>578</c:v>
                </c:pt>
                <c:pt idx="958">
                  <c:v>580</c:v>
                </c:pt>
                <c:pt idx="959">
                  <c:v>581</c:v>
                </c:pt>
                <c:pt idx="960">
                  <c:v>583</c:v>
                </c:pt>
                <c:pt idx="961">
                  <c:v>583</c:v>
                </c:pt>
                <c:pt idx="962">
                  <c:v>584</c:v>
                </c:pt>
                <c:pt idx="963">
                  <c:v>584</c:v>
                </c:pt>
                <c:pt idx="964">
                  <c:v>589</c:v>
                </c:pt>
                <c:pt idx="965">
                  <c:v>589</c:v>
                </c:pt>
                <c:pt idx="966">
                  <c:v>590</c:v>
                </c:pt>
                <c:pt idx="967">
                  <c:v>591</c:v>
                </c:pt>
                <c:pt idx="968">
                  <c:v>592</c:v>
                </c:pt>
                <c:pt idx="969">
                  <c:v>592</c:v>
                </c:pt>
                <c:pt idx="970">
                  <c:v>593</c:v>
                </c:pt>
                <c:pt idx="971">
                  <c:v>593</c:v>
                </c:pt>
                <c:pt idx="972">
                  <c:v>594</c:v>
                </c:pt>
                <c:pt idx="973">
                  <c:v>595</c:v>
                </c:pt>
                <c:pt idx="974">
                  <c:v>596</c:v>
                </c:pt>
                <c:pt idx="975">
                  <c:v>597</c:v>
                </c:pt>
                <c:pt idx="976">
                  <c:v>598</c:v>
                </c:pt>
                <c:pt idx="977">
                  <c:v>604</c:v>
                </c:pt>
                <c:pt idx="978">
                  <c:v>605</c:v>
                </c:pt>
                <c:pt idx="979">
                  <c:v>605</c:v>
                </c:pt>
                <c:pt idx="980">
                  <c:v>609</c:v>
                </c:pt>
                <c:pt idx="981">
                  <c:v>609</c:v>
                </c:pt>
                <c:pt idx="982">
                  <c:v>610</c:v>
                </c:pt>
                <c:pt idx="983">
                  <c:v>611</c:v>
                </c:pt>
                <c:pt idx="984">
                  <c:v>612</c:v>
                </c:pt>
                <c:pt idx="985">
                  <c:v>612</c:v>
                </c:pt>
                <c:pt idx="986">
                  <c:v>613</c:v>
                </c:pt>
                <c:pt idx="987">
                  <c:v>613</c:v>
                </c:pt>
                <c:pt idx="988">
                  <c:v>615</c:v>
                </c:pt>
                <c:pt idx="989">
                  <c:v>618</c:v>
                </c:pt>
                <c:pt idx="990">
                  <c:v>618</c:v>
                </c:pt>
                <c:pt idx="991">
                  <c:v>618</c:v>
                </c:pt>
                <c:pt idx="992">
                  <c:v>619</c:v>
                </c:pt>
                <c:pt idx="993">
                  <c:v>619</c:v>
                </c:pt>
                <c:pt idx="994">
                  <c:v>620</c:v>
                </c:pt>
                <c:pt idx="995">
                  <c:v>620</c:v>
                </c:pt>
                <c:pt idx="996">
                  <c:v>621</c:v>
                </c:pt>
                <c:pt idx="997">
                  <c:v>621</c:v>
                </c:pt>
                <c:pt idx="998">
                  <c:v>621</c:v>
                </c:pt>
                <c:pt idx="999">
                  <c:v>622</c:v>
                </c:pt>
                <c:pt idx="1000">
                  <c:v>622</c:v>
                </c:pt>
                <c:pt idx="1001">
                  <c:v>623</c:v>
                </c:pt>
                <c:pt idx="1002">
                  <c:v>626</c:v>
                </c:pt>
                <c:pt idx="1003">
                  <c:v>626</c:v>
                </c:pt>
                <c:pt idx="1004">
                  <c:v>627</c:v>
                </c:pt>
                <c:pt idx="1005">
                  <c:v>628</c:v>
                </c:pt>
                <c:pt idx="1006">
                  <c:v>628</c:v>
                </c:pt>
                <c:pt idx="1007">
                  <c:v>629</c:v>
                </c:pt>
                <c:pt idx="1008">
                  <c:v>629</c:v>
                </c:pt>
                <c:pt idx="1009">
                  <c:v>630</c:v>
                </c:pt>
                <c:pt idx="1010">
                  <c:v>630</c:v>
                </c:pt>
                <c:pt idx="1011">
                  <c:v>631</c:v>
                </c:pt>
                <c:pt idx="1012">
                  <c:v>631</c:v>
                </c:pt>
                <c:pt idx="1013">
                  <c:v>632</c:v>
                </c:pt>
                <c:pt idx="1014">
                  <c:v>632</c:v>
                </c:pt>
                <c:pt idx="1015">
                  <c:v>633</c:v>
                </c:pt>
                <c:pt idx="1016">
                  <c:v>633</c:v>
                </c:pt>
                <c:pt idx="1017">
                  <c:v>634</c:v>
                </c:pt>
                <c:pt idx="1018">
                  <c:v>634</c:v>
                </c:pt>
                <c:pt idx="1019">
                  <c:v>635</c:v>
                </c:pt>
                <c:pt idx="1020">
                  <c:v>635</c:v>
                </c:pt>
                <c:pt idx="1021">
                  <c:v>635</c:v>
                </c:pt>
                <c:pt idx="1022">
                  <c:v>635</c:v>
                </c:pt>
                <c:pt idx="1023">
                  <c:v>636</c:v>
                </c:pt>
                <c:pt idx="1024">
                  <c:v>637</c:v>
                </c:pt>
                <c:pt idx="1025">
                  <c:v>637</c:v>
                </c:pt>
                <c:pt idx="1026">
                  <c:v>637</c:v>
                </c:pt>
                <c:pt idx="1027">
                  <c:v>638</c:v>
                </c:pt>
                <c:pt idx="1028">
                  <c:v>638</c:v>
                </c:pt>
                <c:pt idx="1029">
                  <c:v>638</c:v>
                </c:pt>
                <c:pt idx="1030">
                  <c:v>639</c:v>
                </c:pt>
                <c:pt idx="1031">
                  <c:v>640</c:v>
                </c:pt>
                <c:pt idx="1032">
                  <c:v>641</c:v>
                </c:pt>
                <c:pt idx="1033">
                  <c:v>641</c:v>
                </c:pt>
                <c:pt idx="1034">
                  <c:v>641</c:v>
                </c:pt>
                <c:pt idx="1035">
                  <c:v>642</c:v>
                </c:pt>
                <c:pt idx="1036">
                  <c:v>642</c:v>
                </c:pt>
                <c:pt idx="1037">
                  <c:v>643</c:v>
                </c:pt>
                <c:pt idx="1038">
                  <c:v>643</c:v>
                </c:pt>
                <c:pt idx="1039">
                  <c:v>644</c:v>
                </c:pt>
                <c:pt idx="1040">
                  <c:v>644</c:v>
                </c:pt>
                <c:pt idx="1041">
                  <c:v>644</c:v>
                </c:pt>
                <c:pt idx="1042">
                  <c:v>644</c:v>
                </c:pt>
                <c:pt idx="1043">
                  <c:v>644</c:v>
                </c:pt>
                <c:pt idx="1044">
                  <c:v>645</c:v>
                </c:pt>
                <c:pt idx="1045">
                  <c:v>645</c:v>
                </c:pt>
                <c:pt idx="1046">
                  <c:v>645</c:v>
                </c:pt>
                <c:pt idx="1047">
                  <c:v>646</c:v>
                </c:pt>
                <c:pt idx="1048">
                  <c:v>646</c:v>
                </c:pt>
                <c:pt idx="1049">
                  <c:v>647</c:v>
                </c:pt>
                <c:pt idx="1050">
                  <c:v>647</c:v>
                </c:pt>
                <c:pt idx="1051">
                  <c:v>647</c:v>
                </c:pt>
                <c:pt idx="1052">
                  <c:v>647</c:v>
                </c:pt>
                <c:pt idx="1053">
                  <c:v>648</c:v>
                </c:pt>
                <c:pt idx="1054">
                  <c:v>648</c:v>
                </c:pt>
                <c:pt idx="1055">
                  <c:v>648</c:v>
                </c:pt>
                <c:pt idx="1056">
                  <c:v>649</c:v>
                </c:pt>
                <c:pt idx="1057">
                  <c:v>649</c:v>
                </c:pt>
                <c:pt idx="1058">
                  <c:v>649</c:v>
                </c:pt>
                <c:pt idx="1059">
                  <c:v>649</c:v>
                </c:pt>
                <c:pt idx="1060">
                  <c:v>650</c:v>
                </c:pt>
                <c:pt idx="1061">
                  <c:v>650</c:v>
                </c:pt>
                <c:pt idx="1062">
                  <c:v>650</c:v>
                </c:pt>
                <c:pt idx="1063">
                  <c:v>651</c:v>
                </c:pt>
                <c:pt idx="1064">
                  <c:v>652</c:v>
                </c:pt>
                <c:pt idx="1065">
                  <c:v>652</c:v>
                </c:pt>
                <c:pt idx="1066">
                  <c:v>653</c:v>
                </c:pt>
                <c:pt idx="1067">
                  <c:v>653</c:v>
                </c:pt>
                <c:pt idx="1068">
                  <c:v>653</c:v>
                </c:pt>
                <c:pt idx="1069">
                  <c:v>653</c:v>
                </c:pt>
                <c:pt idx="1070">
                  <c:v>653</c:v>
                </c:pt>
                <c:pt idx="1071">
                  <c:v>654</c:v>
                </c:pt>
                <c:pt idx="1072">
                  <c:v>654</c:v>
                </c:pt>
                <c:pt idx="1073">
                  <c:v>654</c:v>
                </c:pt>
                <c:pt idx="1074">
                  <c:v>654</c:v>
                </c:pt>
                <c:pt idx="1075">
                  <c:v>655</c:v>
                </c:pt>
                <c:pt idx="1076">
                  <c:v>655</c:v>
                </c:pt>
                <c:pt idx="1077">
                  <c:v>655</c:v>
                </c:pt>
                <c:pt idx="1078">
                  <c:v>655</c:v>
                </c:pt>
                <c:pt idx="1079">
                  <c:v>656</c:v>
                </c:pt>
                <c:pt idx="1080">
                  <c:v>656</c:v>
                </c:pt>
                <c:pt idx="1081">
                  <c:v>656</c:v>
                </c:pt>
                <c:pt idx="1082">
                  <c:v>656</c:v>
                </c:pt>
                <c:pt idx="1083">
                  <c:v>657</c:v>
                </c:pt>
                <c:pt idx="1084">
                  <c:v>657</c:v>
                </c:pt>
                <c:pt idx="1085">
                  <c:v>657</c:v>
                </c:pt>
                <c:pt idx="1086">
                  <c:v>657</c:v>
                </c:pt>
                <c:pt idx="1087">
                  <c:v>658</c:v>
                </c:pt>
                <c:pt idx="1088">
                  <c:v>658</c:v>
                </c:pt>
                <c:pt idx="1089">
                  <c:v>658</c:v>
                </c:pt>
                <c:pt idx="1090">
                  <c:v>659</c:v>
                </c:pt>
                <c:pt idx="1091">
                  <c:v>659</c:v>
                </c:pt>
                <c:pt idx="1092">
                  <c:v>659</c:v>
                </c:pt>
                <c:pt idx="1093">
                  <c:v>659</c:v>
                </c:pt>
                <c:pt idx="1094">
                  <c:v>660</c:v>
                </c:pt>
                <c:pt idx="1095">
                  <c:v>660</c:v>
                </c:pt>
                <c:pt idx="1096">
                  <c:v>660</c:v>
                </c:pt>
                <c:pt idx="1097">
                  <c:v>660</c:v>
                </c:pt>
                <c:pt idx="1098">
                  <c:v>660</c:v>
                </c:pt>
                <c:pt idx="1099">
                  <c:v>661</c:v>
                </c:pt>
                <c:pt idx="1100">
                  <c:v>661</c:v>
                </c:pt>
                <c:pt idx="1101">
                  <c:v>661</c:v>
                </c:pt>
                <c:pt idx="1102">
                  <c:v>661</c:v>
                </c:pt>
                <c:pt idx="1103">
                  <c:v>661</c:v>
                </c:pt>
                <c:pt idx="1104">
                  <c:v>661</c:v>
                </c:pt>
                <c:pt idx="1105">
                  <c:v>661</c:v>
                </c:pt>
                <c:pt idx="1106">
                  <c:v>661</c:v>
                </c:pt>
                <c:pt idx="1107">
                  <c:v>661</c:v>
                </c:pt>
                <c:pt idx="1108">
                  <c:v>662</c:v>
                </c:pt>
                <c:pt idx="1109">
                  <c:v>662</c:v>
                </c:pt>
                <c:pt idx="1110">
                  <c:v>662</c:v>
                </c:pt>
                <c:pt idx="1111">
                  <c:v>662</c:v>
                </c:pt>
                <c:pt idx="1112">
                  <c:v>663</c:v>
                </c:pt>
                <c:pt idx="1113">
                  <c:v>663</c:v>
                </c:pt>
                <c:pt idx="1114">
                  <c:v>664</c:v>
                </c:pt>
                <c:pt idx="1115">
                  <c:v>664</c:v>
                </c:pt>
                <c:pt idx="1116">
                  <c:v>664</c:v>
                </c:pt>
                <c:pt idx="1117">
                  <c:v>664</c:v>
                </c:pt>
                <c:pt idx="1118">
                  <c:v>664</c:v>
                </c:pt>
                <c:pt idx="1119">
                  <c:v>665</c:v>
                </c:pt>
                <c:pt idx="1120">
                  <c:v>665</c:v>
                </c:pt>
                <c:pt idx="1121">
                  <c:v>665</c:v>
                </c:pt>
                <c:pt idx="1122">
                  <c:v>665</c:v>
                </c:pt>
                <c:pt idx="1123">
                  <c:v>665</c:v>
                </c:pt>
                <c:pt idx="1124">
                  <c:v>666</c:v>
                </c:pt>
                <c:pt idx="1125">
                  <c:v>666</c:v>
                </c:pt>
                <c:pt idx="1126">
                  <c:v>667</c:v>
                </c:pt>
                <c:pt idx="1127">
                  <c:v>667</c:v>
                </c:pt>
                <c:pt idx="1128">
                  <c:v>667</c:v>
                </c:pt>
                <c:pt idx="1129">
                  <c:v>667</c:v>
                </c:pt>
                <c:pt idx="1130">
                  <c:v>668</c:v>
                </c:pt>
                <c:pt idx="1131">
                  <c:v>668</c:v>
                </c:pt>
                <c:pt idx="1132">
                  <c:v>668</c:v>
                </c:pt>
                <c:pt idx="1133">
                  <c:v>668</c:v>
                </c:pt>
                <c:pt idx="1134">
                  <c:v>668</c:v>
                </c:pt>
                <c:pt idx="1135">
                  <c:v>668</c:v>
                </c:pt>
                <c:pt idx="1136">
                  <c:v>668</c:v>
                </c:pt>
                <c:pt idx="1137">
                  <c:v>669</c:v>
                </c:pt>
                <c:pt idx="1138">
                  <c:v>669</c:v>
                </c:pt>
                <c:pt idx="1139">
                  <c:v>669</c:v>
                </c:pt>
                <c:pt idx="1140">
                  <c:v>669</c:v>
                </c:pt>
                <c:pt idx="1141">
                  <c:v>670</c:v>
                </c:pt>
                <c:pt idx="1142">
                  <c:v>670</c:v>
                </c:pt>
                <c:pt idx="1143">
                  <c:v>670</c:v>
                </c:pt>
                <c:pt idx="1144">
                  <c:v>670</c:v>
                </c:pt>
                <c:pt idx="1145">
                  <c:v>670</c:v>
                </c:pt>
                <c:pt idx="1146">
                  <c:v>670</c:v>
                </c:pt>
                <c:pt idx="1147">
                  <c:v>671</c:v>
                </c:pt>
                <c:pt idx="1148">
                  <c:v>671</c:v>
                </c:pt>
                <c:pt idx="1149">
                  <c:v>671</c:v>
                </c:pt>
                <c:pt idx="1150">
                  <c:v>671</c:v>
                </c:pt>
                <c:pt idx="1151">
                  <c:v>671</c:v>
                </c:pt>
                <c:pt idx="1152">
                  <c:v>672</c:v>
                </c:pt>
                <c:pt idx="1153">
                  <c:v>672</c:v>
                </c:pt>
                <c:pt idx="1154">
                  <c:v>672</c:v>
                </c:pt>
                <c:pt idx="1155">
                  <c:v>672</c:v>
                </c:pt>
                <c:pt idx="1156">
                  <c:v>672</c:v>
                </c:pt>
                <c:pt idx="1157">
                  <c:v>672</c:v>
                </c:pt>
                <c:pt idx="1158">
                  <c:v>673</c:v>
                </c:pt>
                <c:pt idx="1159">
                  <c:v>673</c:v>
                </c:pt>
                <c:pt idx="1160">
                  <c:v>673</c:v>
                </c:pt>
                <c:pt idx="1161">
                  <c:v>674</c:v>
                </c:pt>
                <c:pt idx="1162">
                  <c:v>674</c:v>
                </c:pt>
                <c:pt idx="1163">
                  <c:v>674</c:v>
                </c:pt>
                <c:pt idx="1164">
                  <c:v>674</c:v>
                </c:pt>
                <c:pt idx="1165">
                  <c:v>674</c:v>
                </c:pt>
                <c:pt idx="1166">
                  <c:v>674</c:v>
                </c:pt>
                <c:pt idx="1167">
                  <c:v>674</c:v>
                </c:pt>
                <c:pt idx="1168">
                  <c:v>675</c:v>
                </c:pt>
                <c:pt idx="1169">
                  <c:v>675</c:v>
                </c:pt>
                <c:pt idx="1170">
                  <c:v>675</c:v>
                </c:pt>
                <c:pt idx="1171">
                  <c:v>675</c:v>
                </c:pt>
                <c:pt idx="1172">
                  <c:v>675</c:v>
                </c:pt>
                <c:pt idx="1173">
                  <c:v>675</c:v>
                </c:pt>
                <c:pt idx="1174">
                  <c:v>675</c:v>
                </c:pt>
                <c:pt idx="1175">
                  <c:v>675</c:v>
                </c:pt>
                <c:pt idx="1176">
                  <c:v>676</c:v>
                </c:pt>
                <c:pt idx="1177">
                  <c:v>676</c:v>
                </c:pt>
                <c:pt idx="1178">
                  <c:v>677</c:v>
                </c:pt>
                <c:pt idx="1179">
                  <c:v>677</c:v>
                </c:pt>
                <c:pt idx="1180">
                  <c:v>678</c:v>
                </c:pt>
                <c:pt idx="1181">
                  <c:v>678</c:v>
                </c:pt>
                <c:pt idx="1182">
                  <c:v>678</c:v>
                </c:pt>
                <c:pt idx="1183">
                  <c:v>678</c:v>
                </c:pt>
                <c:pt idx="1184">
                  <c:v>678</c:v>
                </c:pt>
                <c:pt idx="1185">
                  <c:v>678</c:v>
                </c:pt>
                <c:pt idx="1186">
                  <c:v>678</c:v>
                </c:pt>
                <c:pt idx="1187">
                  <c:v>679</c:v>
                </c:pt>
                <c:pt idx="1188">
                  <c:v>679</c:v>
                </c:pt>
                <c:pt idx="1189">
                  <c:v>679</c:v>
                </c:pt>
                <c:pt idx="1190">
                  <c:v>680</c:v>
                </c:pt>
                <c:pt idx="1191">
                  <c:v>680</c:v>
                </c:pt>
                <c:pt idx="1192">
                  <c:v>680</c:v>
                </c:pt>
                <c:pt idx="1193">
                  <c:v>680</c:v>
                </c:pt>
                <c:pt idx="1194">
                  <c:v>680</c:v>
                </c:pt>
                <c:pt idx="1195">
                  <c:v>680</c:v>
                </c:pt>
                <c:pt idx="1196">
                  <c:v>680</c:v>
                </c:pt>
                <c:pt idx="1197">
                  <c:v>681</c:v>
                </c:pt>
                <c:pt idx="1198">
                  <c:v>681</c:v>
                </c:pt>
                <c:pt idx="1199">
                  <c:v>681</c:v>
                </c:pt>
                <c:pt idx="1200">
                  <c:v>681</c:v>
                </c:pt>
                <c:pt idx="1201">
                  <c:v>681</c:v>
                </c:pt>
                <c:pt idx="1202">
                  <c:v>682</c:v>
                </c:pt>
                <c:pt idx="1203">
                  <c:v>682</c:v>
                </c:pt>
                <c:pt idx="1204">
                  <c:v>682</c:v>
                </c:pt>
                <c:pt idx="1205">
                  <c:v>682</c:v>
                </c:pt>
                <c:pt idx="1206">
                  <c:v>682</c:v>
                </c:pt>
                <c:pt idx="1207">
                  <c:v>682</c:v>
                </c:pt>
                <c:pt idx="1208">
                  <c:v>682</c:v>
                </c:pt>
                <c:pt idx="1209">
                  <c:v>682</c:v>
                </c:pt>
                <c:pt idx="1210">
                  <c:v>683</c:v>
                </c:pt>
                <c:pt idx="1211">
                  <c:v>683</c:v>
                </c:pt>
                <c:pt idx="1212">
                  <c:v>683</c:v>
                </c:pt>
                <c:pt idx="1213">
                  <c:v>683</c:v>
                </c:pt>
                <c:pt idx="1214">
                  <c:v>684</c:v>
                </c:pt>
                <c:pt idx="1215">
                  <c:v>684</c:v>
                </c:pt>
                <c:pt idx="1216">
                  <c:v>684</c:v>
                </c:pt>
                <c:pt idx="1217">
                  <c:v>684</c:v>
                </c:pt>
                <c:pt idx="1218">
                  <c:v>685</c:v>
                </c:pt>
                <c:pt idx="1219">
                  <c:v>685</c:v>
                </c:pt>
                <c:pt idx="1220">
                  <c:v>685</c:v>
                </c:pt>
                <c:pt idx="1221">
                  <c:v>685</c:v>
                </c:pt>
                <c:pt idx="1222">
                  <c:v>685</c:v>
                </c:pt>
                <c:pt idx="1223">
                  <c:v>685</c:v>
                </c:pt>
                <c:pt idx="1224">
                  <c:v>686</c:v>
                </c:pt>
                <c:pt idx="1225">
                  <c:v>686</c:v>
                </c:pt>
                <c:pt idx="1226">
                  <c:v>686</c:v>
                </c:pt>
                <c:pt idx="1227">
                  <c:v>686</c:v>
                </c:pt>
                <c:pt idx="1228">
                  <c:v>686</c:v>
                </c:pt>
                <c:pt idx="1229">
                  <c:v>686</c:v>
                </c:pt>
                <c:pt idx="1230">
                  <c:v>687</c:v>
                </c:pt>
                <c:pt idx="1231">
                  <c:v>687</c:v>
                </c:pt>
                <c:pt idx="1232">
                  <c:v>687</c:v>
                </c:pt>
                <c:pt idx="1233">
                  <c:v>687</c:v>
                </c:pt>
                <c:pt idx="1234">
                  <c:v>688</c:v>
                </c:pt>
                <c:pt idx="1235">
                  <c:v>688</c:v>
                </c:pt>
                <c:pt idx="1236">
                  <c:v>688</c:v>
                </c:pt>
                <c:pt idx="1237">
                  <c:v>688</c:v>
                </c:pt>
                <c:pt idx="1238">
                  <c:v>688</c:v>
                </c:pt>
                <c:pt idx="1239">
                  <c:v>689</c:v>
                </c:pt>
                <c:pt idx="1240">
                  <c:v>689</c:v>
                </c:pt>
                <c:pt idx="1241">
                  <c:v>689</c:v>
                </c:pt>
                <c:pt idx="1242">
                  <c:v>689</c:v>
                </c:pt>
                <c:pt idx="1243">
                  <c:v>689</c:v>
                </c:pt>
                <c:pt idx="1244">
                  <c:v>689</c:v>
                </c:pt>
                <c:pt idx="1245">
                  <c:v>689</c:v>
                </c:pt>
                <c:pt idx="1246">
                  <c:v>690</c:v>
                </c:pt>
                <c:pt idx="1247">
                  <c:v>690</c:v>
                </c:pt>
                <c:pt idx="1248">
                  <c:v>690</c:v>
                </c:pt>
                <c:pt idx="1249">
                  <c:v>690</c:v>
                </c:pt>
                <c:pt idx="1250">
                  <c:v>691</c:v>
                </c:pt>
                <c:pt idx="1251">
                  <c:v>691</c:v>
                </c:pt>
                <c:pt idx="1252">
                  <c:v>691</c:v>
                </c:pt>
                <c:pt idx="1253">
                  <c:v>692</c:v>
                </c:pt>
                <c:pt idx="1254">
                  <c:v>692</c:v>
                </c:pt>
                <c:pt idx="1255">
                  <c:v>692</c:v>
                </c:pt>
                <c:pt idx="1256">
                  <c:v>692</c:v>
                </c:pt>
                <c:pt idx="1257">
                  <c:v>693</c:v>
                </c:pt>
                <c:pt idx="1258">
                  <c:v>693</c:v>
                </c:pt>
                <c:pt idx="1259">
                  <c:v>693</c:v>
                </c:pt>
                <c:pt idx="1260">
                  <c:v>694</c:v>
                </c:pt>
                <c:pt idx="1261">
                  <c:v>694</c:v>
                </c:pt>
                <c:pt idx="1262">
                  <c:v>694</c:v>
                </c:pt>
                <c:pt idx="1263">
                  <c:v>694</c:v>
                </c:pt>
                <c:pt idx="1264">
                  <c:v>694</c:v>
                </c:pt>
                <c:pt idx="1265">
                  <c:v>694</c:v>
                </c:pt>
                <c:pt idx="1266">
                  <c:v>695</c:v>
                </c:pt>
                <c:pt idx="1267">
                  <c:v>695</c:v>
                </c:pt>
                <c:pt idx="1268">
                  <c:v>695</c:v>
                </c:pt>
                <c:pt idx="1269">
                  <c:v>695</c:v>
                </c:pt>
                <c:pt idx="1270">
                  <c:v>695</c:v>
                </c:pt>
                <c:pt idx="1271">
                  <c:v>695</c:v>
                </c:pt>
                <c:pt idx="1272">
                  <c:v>695</c:v>
                </c:pt>
                <c:pt idx="1273">
                  <c:v>696</c:v>
                </c:pt>
                <c:pt idx="1274">
                  <c:v>696</c:v>
                </c:pt>
                <c:pt idx="1275">
                  <c:v>696</c:v>
                </c:pt>
                <c:pt idx="1276">
                  <c:v>696</c:v>
                </c:pt>
                <c:pt idx="1277">
                  <c:v>696</c:v>
                </c:pt>
                <c:pt idx="1278">
                  <c:v>697</c:v>
                </c:pt>
                <c:pt idx="1279">
                  <c:v>697</c:v>
                </c:pt>
                <c:pt idx="1280">
                  <c:v>697</c:v>
                </c:pt>
                <c:pt idx="1281">
                  <c:v>697</c:v>
                </c:pt>
                <c:pt idx="1282">
                  <c:v>697</c:v>
                </c:pt>
                <c:pt idx="1283">
                  <c:v>697</c:v>
                </c:pt>
                <c:pt idx="1284">
                  <c:v>698</c:v>
                </c:pt>
                <c:pt idx="1285">
                  <c:v>698</c:v>
                </c:pt>
                <c:pt idx="1286">
                  <c:v>698</c:v>
                </c:pt>
                <c:pt idx="1287">
                  <c:v>698</c:v>
                </c:pt>
                <c:pt idx="1288">
                  <c:v>698</c:v>
                </c:pt>
                <c:pt idx="1289">
                  <c:v>699</c:v>
                </c:pt>
                <c:pt idx="1290">
                  <c:v>699</c:v>
                </c:pt>
                <c:pt idx="1291">
                  <c:v>699</c:v>
                </c:pt>
                <c:pt idx="1292">
                  <c:v>699</c:v>
                </c:pt>
                <c:pt idx="1293">
                  <c:v>700</c:v>
                </c:pt>
                <c:pt idx="1294">
                  <c:v>700</c:v>
                </c:pt>
                <c:pt idx="1295">
                  <c:v>700</c:v>
                </c:pt>
                <c:pt idx="1296">
                  <c:v>701</c:v>
                </c:pt>
                <c:pt idx="1297">
                  <c:v>701</c:v>
                </c:pt>
                <c:pt idx="1298">
                  <c:v>701</c:v>
                </c:pt>
                <c:pt idx="1299">
                  <c:v>701</c:v>
                </c:pt>
                <c:pt idx="1300">
                  <c:v>702</c:v>
                </c:pt>
                <c:pt idx="1301">
                  <c:v>702</c:v>
                </c:pt>
                <c:pt idx="1302">
                  <c:v>702</c:v>
                </c:pt>
                <c:pt idx="1303">
                  <c:v>703</c:v>
                </c:pt>
                <c:pt idx="1304">
                  <c:v>703</c:v>
                </c:pt>
                <c:pt idx="1305">
                  <c:v>703</c:v>
                </c:pt>
                <c:pt idx="1306">
                  <c:v>703</c:v>
                </c:pt>
                <c:pt idx="1307">
                  <c:v>703</c:v>
                </c:pt>
                <c:pt idx="1308">
                  <c:v>703</c:v>
                </c:pt>
                <c:pt idx="1309">
                  <c:v>703</c:v>
                </c:pt>
                <c:pt idx="1310">
                  <c:v>704</c:v>
                </c:pt>
                <c:pt idx="1311">
                  <c:v>704</c:v>
                </c:pt>
                <c:pt idx="1312">
                  <c:v>704</c:v>
                </c:pt>
                <c:pt idx="1313">
                  <c:v>704</c:v>
                </c:pt>
                <c:pt idx="1314">
                  <c:v>705</c:v>
                </c:pt>
                <c:pt idx="1315">
                  <c:v>705</c:v>
                </c:pt>
                <c:pt idx="1316">
                  <c:v>705</c:v>
                </c:pt>
                <c:pt idx="1317">
                  <c:v>705</c:v>
                </c:pt>
                <c:pt idx="1318">
                  <c:v>705</c:v>
                </c:pt>
                <c:pt idx="1319">
                  <c:v>706</c:v>
                </c:pt>
                <c:pt idx="1320">
                  <c:v>706</c:v>
                </c:pt>
                <c:pt idx="1321">
                  <c:v>706</c:v>
                </c:pt>
                <c:pt idx="1322">
                  <c:v>706</c:v>
                </c:pt>
                <c:pt idx="1323">
                  <c:v>706</c:v>
                </c:pt>
                <c:pt idx="1324">
                  <c:v>707</c:v>
                </c:pt>
                <c:pt idx="1325">
                  <c:v>707</c:v>
                </c:pt>
                <c:pt idx="1326">
                  <c:v>707</c:v>
                </c:pt>
                <c:pt idx="1327">
                  <c:v>708</c:v>
                </c:pt>
                <c:pt idx="1328">
                  <c:v>708</c:v>
                </c:pt>
                <c:pt idx="1329">
                  <c:v>708</c:v>
                </c:pt>
                <c:pt idx="1330">
                  <c:v>709</c:v>
                </c:pt>
                <c:pt idx="1331">
                  <c:v>709</c:v>
                </c:pt>
                <c:pt idx="1332">
                  <c:v>709</c:v>
                </c:pt>
                <c:pt idx="1333">
                  <c:v>709</c:v>
                </c:pt>
                <c:pt idx="1334">
                  <c:v>709</c:v>
                </c:pt>
                <c:pt idx="1335">
                  <c:v>710</c:v>
                </c:pt>
                <c:pt idx="1336">
                  <c:v>710</c:v>
                </c:pt>
                <c:pt idx="1337">
                  <c:v>710</c:v>
                </c:pt>
                <c:pt idx="1338">
                  <c:v>710</c:v>
                </c:pt>
                <c:pt idx="1339">
                  <c:v>710</c:v>
                </c:pt>
                <c:pt idx="1340">
                  <c:v>710</c:v>
                </c:pt>
                <c:pt idx="1341">
                  <c:v>710</c:v>
                </c:pt>
                <c:pt idx="1342">
                  <c:v>710</c:v>
                </c:pt>
                <c:pt idx="1343">
                  <c:v>710</c:v>
                </c:pt>
                <c:pt idx="1344">
                  <c:v>711</c:v>
                </c:pt>
                <c:pt idx="1345">
                  <c:v>711</c:v>
                </c:pt>
                <c:pt idx="1346">
                  <c:v>711</c:v>
                </c:pt>
                <c:pt idx="1347">
                  <c:v>711</c:v>
                </c:pt>
                <c:pt idx="1348">
                  <c:v>711</c:v>
                </c:pt>
                <c:pt idx="1349">
                  <c:v>712</c:v>
                </c:pt>
                <c:pt idx="1350">
                  <c:v>712</c:v>
                </c:pt>
                <c:pt idx="1351">
                  <c:v>712</c:v>
                </c:pt>
                <c:pt idx="1352">
                  <c:v>712</c:v>
                </c:pt>
                <c:pt idx="1353">
                  <c:v>713</c:v>
                </c:pt>
                <c:pt idx="1354">
                  <c:v>713</c:v>
                </c:pt>
                <c:pt idx="1355">
                  <c:v>713</c:v>
                </c:pt>
                <c:pt idx="1356">
                  <c:v>713</c:v>
                </c:pt>
                <c:pt idx="1357">
                  <c:v>714</c:v>
                </c:pt>
                <c:pt idx="1358">
                  <c:v>714</c:v>
                </c:pt>
                <c:pt idx="1359">
                  <c:v>714</c:v>
                </c:pt>
                <c:pt idx="1360">
                  <c:v>714</c:v>
                </c:pt>
                <c:pt idx="1361">
                  <c:v>714</c:v>
                </c:pt>
                <c:pt idx="1362">
                  <c:v>715</c:v>
                </c:pt>
                <c:pt idx="1363">
                  <c:v>716</c:v>
                </c:pt>
                <c:pt idx="1364">
                  <c:v>716</c:v>
                </c:pt>
                <c:pt idx="1365">
                  <c:v>716</c:v>
                </c:pt>
                <c:pt idx="1366">
                  <c:v>717</c:v>
                </c:pt>
                <c:pt idx="1367">
                  <c:v>717</c:v>
                </c:pt>
                <c:pt idx="1368">
                  <c:v>717</c:v>
                </c:pt>
                <c:pt idx="1369">
                  <c:v>717</c:v>
                </c:pt>
                <c:pt idx="1370">
                  <c:v>718</c:v>
                </c:pt>
                <c:pt idx="1371">
                  <c:v>718</c:v>
                </c:pt>
                <c:pt idx="1372">
                  <c:v>718</c:v>
                </c:pt>
                <c:pt idx="1373">
                  <c:v>718</c:v>
                </c:pt>
                <c:pt idx="1374">
                  <c:v>718</c:v>
                </c:pt>
                <c:pt idx="1375">
                  <c:v>718</c:v>
                </c:pt>
                <c:pt idx="1376">
                  <c:v>719</c:v>
                </c:pt>
                <c:pt idx="1377">
                  <c:v>719</c:v>
                </c:pt>
                <c:pt idx="1378">
                  <c:v>719</c:v>
                </c:pt>
                <c:pt idx="1379">
                  <c:v>719</c:v>
                </c:pt>
                <c:pt idx="1380">
                  <c:v>719</c:v>
                </c:pt>
                <c:pt idx="1381">
                  <c:v>719</c:v>
                </c:pt>
                <c:pt idx="1382">
                  <c:v>719</c:v>
                </c:pt>
                <c:pt idx="1383">
                  <c:v>720</c:v>
                </c:pt>
                <c:pt idx="1384">
                  <c:v>720</c:v>
                </c:pt>
                <c:pt idx="1385">
                  <c:v>721</c:v>
                </c:pt>
                <c:pt idx="1386">
                  <c:v>721</c:v>
                </c:pt>
                <c:pt idx="1387">
                  <c:v>721</c:v>
                </c:pt>
                <c:pt idx="1388">
                  <c:v>721</c:v>
                </c:pt>
                <c:pt idx="1389">
                  <c:v>722</c:v>
                </c:pt>
                <c:pt idx="1390">
                  <c:v>722</c:v>
                </c:pt>
                <c:pt idx="1391">
                  <c:v>722</c:v>
                </c:pt>
                <c:pt idx="1392">
                  <c:v>722</c:v>
                </c:pt>
                <c:pt idx="1393">
                  <c:v>723</c:v>
                </c:pt>
                <c:pt idx="1394">
                  <c:v>723</c:v>
                </c:pt>
                <c:pt idx="1395">
                  <c:v>724</c:v>
                </c:pt>
                <c:pt idx="1396">
                  <c:v>724</c:v>
                </c:pt>
                <c:pt idx="1397">
                  <c:v>724</c:v>
                </c:pt>
                <c:pt idx="1398">
                  <c:v>724</c:v>
                </c:pt>
                <c:pt idx="1399">
                  <c:v>724</c:v>
                </c:pt>
                <c:pt idx="1400">
                  <c:v>724</c:v>
                </c:pt>
                <c:pt idx="1401">
                  <c:v>724</c:v>
                </c:pt>
                <c:pt idx="1402">
                  <c:v>724</c:v>
                </c:pt>
                <c:pt idx="1403">
                  <c:v>725</c:v>
                </c:pt>
                <c:pt idx="1404">
                  <c:v>725</c:v>
                </c:pt>
                <c:pt idx="1405">
                  <c:v>725</c:v>
                </c:pt>
                <c:pt idx="1406">
                  <c:v>725</c:v>
                </c:pt>
                <c:pt idx="1407">
                  <c:v>725</c:v>
                </c:pt>
                <c:pt idx="1408">
                  <c:v>726</c:v>
                </c:pt>
                <c:pt idx="1409">
                  <c:v>726</c:v>
                </c:pt>
                <c:pt idx="1410">
                  <c:v>726</c:v>
                </c:pt>
                <c:pt idx="1411">
                  <c:v>726</c:v>
                </c:pt>
                <c:pt idx="1412">
                  <c:v>727</c:v>
                </c:pt>
                <c:pt idx="1413">
                  <c:v>727</c:v>
                </c:pt>
                <c:pt idx="1414">
                  <c:v>727</c:v>
                </c:pt>
                <c:pt idx="1415">
                  <c:v>727</c:v>
                </c:pt>
                <c:pt idx="1416">
                  <c:v>728</c:v>
                </c:pt>
                <c:pt idx="1417">
                  <c:v>728</c:v>
                </c:pt>
                <c:pt idx="1418">
                  <c:v>728</c:v>
                </c:pt>
                <c:pt idx="1419">
                  <c:v>728</c:v>
                </c:pt>
                <c:pt idx="1420">
                  <c:v>729</c:v>
                </c:pt>
                <c:pt idx="1421">
                  <c:v>729</c:v>
                </c:pt>
                <c:pt idx="1422">
                  <c:v>729</c:v>
                </c:pt>
                <c:pt idx="1423">
                  <c:v>729</c:v>
                </c:pt>
                <c:pt idx="1424">
                  <c:v>730</c:v>
                </c:pt>
                <c:pt idx="1425">
                  <c:v>730</c:v>
                </c:pt>
                <c:pt idx="1426">
                  <c:v>730</c:v>
                </c:pt>
                <c:pt idx="1427">
                  <c:v>730</c:v>
                </c:pt>
                <c:pt idx="1428">
                  <c:v>730</c:v>
                </c:pt>
                <c:pt idx="1429">
                  <c:v>730</c:v>
                </c:pt>
                <c:pt idx="1430">
                  <c:v>730</c:v>
                </c:pt>
                <c:pt idx="1431">
                  <c:v>731</c:v>
                </c:pt>
                <c:pt idx="1432">
                  <c:v>731</c:v>
                </c:pt>
                <c:pt idx="1433">
                  <c:v>731</c:v>
                </c:pt>
                <c:pt idx="1434">
                  <c:v>731</c:v>
                </c:pt>
                <c:pt idx="1435">
                  <c:v>731</c:v>
                </c:pt>
                <c:pt idx="1436">
                  <c:v>731</c:v>
                </c:pt>
                <c:pt idx="1437">
                  <c:v>731</c:v>
                </c:pt>
                <c:pt idx="1438">
                  <c:v>731</c:v>
                </c:pt>
                <c:pt idx="1439">
                  <c:v>732</c:v>
                </c:pt>
                <c:pt idx="1440">
                  <c:v>732</c:v>
                </c:pt>
                <c:pt idx="1441">
                  <c:v>732</c:v>
                </c:pt>
                <c:pt idx="1442">
                  <c:v>732</c:v>
                </c:pt>
                <c:pt idx="1443">
                  <c:v>733</c:v>
                </c:pt>
                <c:pt idx="1444">
                  <c:v>733</c:v>
                </c:pt>
                <c:pt idx="1445">
                  <c:v>733</c:v>
                </c:pt>
                <c:pt idx="1446">
                  <c:v>733</c:v>
                </c:pt>
                <c:pt idx="1447">
                  <c:v>733</c:v>
                </c:pt>
                <c:pt idx="1448">
                  <c:v>733</c:v>
                </c:pt>
                <c:pt idx="1449">
                  <c:v>733</c:v>
                </c:pt>
                <c:pt idx="1450">
                  <c:v>733</c:v>
                </c:pt>
                <c:pt idx="1451">
                  <c:v>734</c:v>
                </c:pt>
                <c:pt idx="1452">
                  <c:v>734</c:v>
                </c:pt>
                <c:pt idx="1453">
                  <c:v>734</c:v>
                </c:pt>
                <c:pt idx="1454">
                  <c:v>734</c:v>
                </c:pt>
                <c:pt idx="1455">
                  <c:v>734</c:v>
                </c:pt>
                <c:pt idx="1456">
                  <c:v>734</c:v>
                </c:pt>
                <c:pt idx="1457">
                  <c:v>734</c:v>
                </c:pt>
                <c:pt idx="1458">
                  <c:v>734</c:v>
                </c:pt>
                <c:pt idx="1459">
                  <c:v>735</c:v>
                </c:pt>
                <c:pt idx="1460">
                  <c:v>735</c:v>
                </c:pt>
                <c:pt idx="1461">
                  <c:v>735</c:v>
                </c:pt>
                <c:pt idx="1462">
                  <c:v>735</c:v>
                </c:pt>
                <c:pt idx="1463">
                  <c:v>735</c:v>
                </c:pt>
                <c:pt idx="1464">
                  <c:v>735</c:v>
                </c:pt>
                <c:pt idx="1465">
                  <c:v>735</c:v>
                </c:pt>
                <c:pt idx="1466">
                  <c:v>735</c:v>
                </c:pt>
                <c:pt idx="1467">
                  <c:v>736</c:v>
                </c:pt>
                <c:pt idx="1468">
                  <c:v>736</c:v>
                </c:pt>
                <c:pt idx="1469">
                  <c:v>736</c:v>
                </c:pt>
                <c:pt idx="1470">
                  <c:v>736</c:v>
                </c:pt>
                <c:pt idx="1471">
                  <c:v>737</c:v>
                </c:pt>
                <c:pt idx="1472">
                  <c:v>737</c:v>
                </c:pt>
                <c:pt idx="1473">
                  <c:v>737</c:v>
                </c:pt>
                <c:pt idx="1474">
                  <c:v>737</c:v>
                </c:pt>
                <c:pt idx="1475">
                  <c:v>738</c:v>
                </c:pt>
                <c:pt idx="1476">
                  <c:v>738</c:v>
                </c:pt>
                <c:pt idx="1477">
                  <c:v>738</c:v>
                </c:pt>
                <c:pt idx="1478">
                  <c:v>738</c:v>
                </c:pt>
                <c:pt idx="1479">
                  <c:v>738</c:v>
                </c:pt>
                <c:pt idx="1480">
                  <c:v>738</c:v>
                </c:pt>
                <c:pt idx="1481">
                  <c:v>739</c:v>
                </c:pt>
                <c:pt idx="1482">
                  <c:v>739</c:v>
                </c:pt>
                <c:pt idx="1483">
                  <c:v>739</c:v>
                </c:pt>
                <c:pt idx="1484">
                  <c:v>739</c:v>
                </c:pt>
                <c:pt idx="1485">
                  <c:v>739</c:v>
                </c:pt>
                <c:pt idx="1486">
                  <c:v>739</c:v>
                </c:pt>
                <c:pt idx="1487">
                  <c:v>740</c:v>
                </c:pt>
                <c:pt idx="1488">
                  <c:v>740</c:v>
                </c:pt>
                <c:pt idx="1489">
                  <c:v>740</c:v>
                </c:pt>
                <c:pt idx="1490">
                  <c:v>740</c:v>
                </c:pt>
                <c:pt idx="1491">
                  <c:v>741</c:v>
                </c:pt>
                <c:pt idx="1492">
                  <c:v>741</c:v>
                </c:pt>
                <c:pt idx="1493">
                  <c:v>741</c:v>
                </c:pt>
                <c:pt idx="1494">
                  <c:v>741</c:v>
                </c:pt>
                <c:pt idx="1495">
                  <c:v>741</c:v>
                </c:pt>
                <c:pt idx="1496">
                  <c:v>741</c:v>
                </c:pt>
                <c:pt idx="1497">
                  <c:v>741</c:v>
                </c:pt>
                <c:pt idx="1498">
                  <c:v>742</c:v>
                </c:pt>
                <c:pt idx="1499">
                  <c:v>742</c:v>
                </c:pt>
                <c:pt idx="1500">
                  <c:v>742</c:v>
                </c:pt>
                <c:pt idx="1501">
                  <c:v>742</c:v>
                </c:pt>
                <c:pt idx="1502">
                  <c:v>742</c:v>
                </c:pt>
                <c:pt idx="1503">
                  <c:v>743</c:v>
                </c:pt>
                <c:pt idx="1504">
                  <c:v>743</c:v>
                </c:pt>
                <c:pt idx="1505">
                  <c:v>743</c:v>
                </c:pt>
                <c:pt idx="1506">
                  <c:v>743</c:v>
                </c:pt>
                <c:pt idx="1507">
                  <c:v>743</c:v>
                </c:pt>
                <c:pt idx="1508">
                  <c:v>743</c:v>
                </c:pt>
                <c:pt idx="1509">
                  <c:v>744</c:v>
                </c:pt>
                <c:pt idx="1510">
                  <c:v>744</c:v>
                </c:pt>
                <c:pt idx="1511">
                  <c:v>744</c:v>
                </c:pt>
                <c:pt idx="1512">
                  <c:v>744</c:v>
                </c:pt>
                <c:pt idx="1513">
                  <c:v>745</c:v>
                </c:pt>
                <c:pt idx="1514">
                  <c:v>745</c:v>
                </c:pt>
                <c:pt idx="1515">
                  <c:v>745</c:v>
                </c:pt>
                <c:pt idx="1516">
                  <c:v>745</c:v>
                </c:pt>
                <c:pt idx="1517">
                  <c:v>745</c:v>
                </c:pt>
                <c:pt idx="1518">
                  <c:v>745</c:v>
                </c:pt>
                <c:pt idx="1519">
                  <c:v>746</c:v>
                </c:pt>
                <c:pt idx="1520">
                  <c:v>746</c:v>
                </c:pt>
                <c:pt idx="1521">
                  <c:v>746</c:v>
                </c:pt>
                <c:pt idx="1522">
                  <c:v>746</c:v>
                </c:pt>
                <c:pt idx="1523">
                  <c:v>746</c:v>
                </c:pt>
                <c:pt idx="1524">
                  <c:v>746</c:v>
                </c:pt>
                <c:pt idx="1525">
                  <c:v>747</c:v>
                </c:pt>
                <c:pt idx="1526">
                  <c:v>747</c:v>
                </c:pt>
                <c:pt idx="1527">
                  <c:v>748</c:v>
                </c:pt>
                <c:pt idx="1528">
                  <c:v>748</c:v>
                </c:pt>
                <c:pt idx="1529">
                  <c:v>748</c:v>
                </c:pt>
                <c:pt idx="1530">
                  <c:v>748</c:v>
                </c:pt>
                <c:pt idx="1531">
                  <c:v>748</c:v>
                </c:pt>
                <c:pt idx="1532">
                  <c:v>748</c:v>
                </c:pt>
                <c:pt idx="1533">
                  <c:v>748</c:v>
                </c:pt>
                <c:pt idx="1534">
                  <c:v>749</c:v>
                </c:pt>
                <c:pt idx="1535">
                  <c:v>749</c:v>
                </c:pt>
                <c:pt idx="1536">
                  <c:v>749</c:v>
                </c:pt>
                <c:pt idx="1537">
                  <c:v>749</c:v>
                </c:pt>
                <c:pt idx="1538">
                  <c:v>749</c:v>
                </c:pt>
                <c:pt idx="1539">
                  <c:v>749</c:v>
                </c:pt>
                <c:pt idx="1540">
                  <c:v>750</c:v>
                </c:pt>
                <c:pt idx="1541">
                  <c:v>750</c:v>
                </c:pt>
                <c:pt idx="1542">
                  <c:v>750</c:v>
                </c:pt>
                <c:pt idx="1543">
                  <c:v>751</c:v>
                </c:pt>
                <c:pt idx="1544">
                  <c:v>751</c:v>
                </c:pt>
                <c:pt idx="1545">
                  <c:v>751</c:v>
                </c:pt>
                <c:pt idx="1546">
                  <c:v>751</c:v>
                </c:pt>
                <c:pt idx="1547">
                  <c:v>751</c:v>
                </c:pt>
                <c:pt idx="1548">
                  <c:v>752</c:v>
                </c:pt>
                <c:pt idx="1549">
                  <c:v>752</c:v>
                </c:pt>
                <c:pt idx="1550">
                  <c:v>752</c:v>
                </c:pt>
                <c:pt idx="1551">
                  <c:v>752</c:v>
                </c:pt>
                <c:pt idx="1552">
                  <c:v>753</c:v>
                </c:pt>
                <c:pt idx="1553">
                  <c:v>753</c:v>
                </c:pt>
                <c:pt idx="1554">
                  <c:v>753</c:v>
                </c:pt>
                <c:pt idx="1555">
                  <c:v>753</c:v>
                </c:pt>
                <c:pt idx="1556">
                  <c:v>754</c:v>
                </c:pt>
                <c:pt idx="1557">
                  <c:v>754</c:v>
                </c:pt>
                <c:pt idx="1558">
                  <c:v>755</c:v>
                </c:pt>
                <c:pt idx="1559">
                  <c:v>755</c:v>
                </c:pt>
                <c:pt idx="1560">
                  <c:v>755</c:v>
                </c:pt>
                <c:pt idx="1561">
                  <c:v>755</c:v>
                </c:pt>
                <c:pt idx="1562">
                  <c:v>756</c:v>
                </c:pt>
                <c:pt idx="1563">
                  <c:v>756</c:v>
                </c:pt>
                <c:pt idx="1564">
                  <c:v>757</c:v>
                </c:pt>
                <c:pt idx="1565">
                  <c:v>757</c:v>
                </c:pt>
                <c:pt idx="1566">
                  <c:v>757</c:v>
                </c:pt>
                <c:pt idx="1567">
                  <c:v>758</c:v>
                </c:pt>
                <c:pt idx="1568">
                  <c:v>758</c:v>
                </c:pt>
                <c:pt idx="1569">
                  <c:v>759</c:v>
                </c:pt>
                <c:pt idx="1570">
                  <c:v>759</c:v>
                </c:pt>
                <c:pt idx="1571">
                  <c:v>759</c:v>
                </c:pt>
                <c:pt idx="1572">
                  <c:v>759</c:v>
                </c:pt>
                <c:pt idx="1573">
                  <c:v>760</c:v>
                </c:pt>
                <c:pt idx="1574">
                  <c:v>760</c:v>
                </c:pt>
                <c:pt idx="1575">
                  <c:v>760</c:v>
                </c:pt>
                <c:pt idx="1576">
                  <c:v>760</c:v>
                </c:pt>
                <c:pt idx="1577">
                  <c:v>761</c:v>
                </c:pt>
                <c:pt idx="1578">
                  <c:v>761</c:v>
                </c:pt>
                <c:pt idx="1579">
                  <c:v>762</c:v>
                </c:pt>
                <c:pt idx="1580">
                  <c:v>762</c:v>
                </c:pt>
                <c:pt idx="1581">
                  <c:v>763</c:v>
                </c:pt>
                <c:pt idx="1582">
                  <c:v>764</c:v>
                </c:pt>
                <c:pt idx="1583">
                  <c:v>764</c:v>
                </c:pt>
                <c:pt idx="1584">
                  <c:v>764</c:v>
                </c:pt>
                <c:pt idx="1585">
                  <c:v>765</c:v>
                </c:pt>
                <c:pt idx="1586">
                  <c:v>765</c:v>
                </c:pt>
                <c:pt idx="1587">
                  <c:v>765</c:v>
                </c:pt>
                <c:pt idx="1588">
                  <c:v>765</c:v>
                </c:pt>
                <c:pt idx="1589">
                  <c:v>766</c:v>
                </c:pt>
                <c:pt idx="1590">
                  <c:v>766</c:v>
                </c:pt>
                <c:pt idx="1591">
                  <c:v>766</c:v>
                </c:pt>
                <c:pt idx="1592">
                  <c:v>766</c:v>
                </c:pt>
                <c:pt idx="1593">
                  <c:v>766</c:v>
                </c:pt>
                <c:pt idx="1594">
                  <c:v>766</c:v>
                </c:pt>
                <c:pt idx="1595">
                  <c:v>766</c:v>
                </c:pt>
                <c:pt idx="1596">
                  <c:v>767</c:v>
                </c:pt>
                <c:pt idx="1597">
                  <c:v>767</c:v>
                </c:pt>
                <c:pt idx="1598">
                  <c:v>767</c:v>
                </c:pt>
                <c:pt idx="1599">
                  <c:v>767</c:v>
                </c:pt>
                <c:pt idx="1600">
                  <c:v>767</c:v>
                </c:pt>
                <c:pt idx="1601">
                  <c:v>767</c:v>
                </c:pt>
                <c:pt idx="1602">
                  <c:v>768</c:v>
                </c:pt>
                <c:pt idx="1603">
                  <c:v>769</c:v>
                </c:pt>
                <c:pt idx="1604">
                  <c:v>769</c:v>
                </c:pt>
                <c:pt idx="1605">
                  <c:v>770</c:v>
                </c:pt>
                <c:pt idx="1606">
                  <c:v>771</c:v>
                </c:pt>
                <c:pt idx="1607">
                  <c:v>771</c:v>
                </c:pt>
                <c:pt idx="1608">
                  <c:v>771</c:v>
                </c:pt>
                <c:pt idx="1609">
                  <c:v>771</c:v>
                </c:pt>
                <c:pt idx="1610">
                  <c:v>771</c:v>
                </c:pt>
                <c:pt idx="1611">
                  <c:v>772</c:v>
                </c:pt>
                <c:pt idx="1612">
                  <c:v>772</c:v>
                </c:pt>
                <c:pt idx="1613">
                  <c:v>772</c:v>
                </c:pt>
                <c:pt idx="1614">
                  <c:v>772</c:v>
                </c:pt>
                <c:pt idx="1615">
                  <c:v>773</c:v>
                </c:pt>
                <c:pt idx="1616">
                  <c:v>773</c:v>
                </c:pt>
                <c:pt idx="1617">
                  <c:v>773</c:v>
                </c:pt>
                <c:pt idx="1618">
                  <c:v>774</c:v>
                </c:pt>
                <c:pt idx="1619">
                  <c:v>774</c:v>
                </c:pt>
                <c:pt idx="1620">
                  <c:v>775</c:v>
                </c:pt>
                <c:pt idx="1621">
                  <c:v>775</c:v>
                </c:pt>
                <c:pt idx="1622">
                  <c:v>776</c:v>
                </c:pt>
                <c:pt idx="1623">
                  <c:v>776</c:v>
                </c:pt>
                <c:pt idx="1624">
                  <c:v>776</c:v>
                </c:pt>
                <c:pt idx="1625">
                  <c:v>776</c:v>
                </c:pt>
                <c:pt idx="1626">
                  <c:v>777</c:v>
                </c:pt>
                <c:pt idx="1627">
                  <c:v>777</c:v>
                </c:pt>
                <c:pt idx="1628">
                  <c:v>777</c:v>
                </c:pt>
                <c:pt idx="1629">
                  <c:v>777</c:v>
                </c:pt>
                <c:pt idx="1630">
                  <c:v>778</c:v>
                </c:pt>
                <c:pt idx="1631">
                  <c:v>778</c:v>
                </c:pt>
                <c:pt idx="1632">
                  <c:v>779</c:v>
                </c:pt>
                <c:pt idx="1633">
                  <c:v>779</c:v>
                </c:pt>
                <c:pt idx="1634">
                  <c:v>779</c:v>
                </c:pt>
                <c:pt idx="1635">
                  <c:v>779</c:v>
                </c:pt>
                <c:pt idx="1636">
                  <c:v>780</c:v>
                </c:pt>
                <c:pt idx="1637">
                  <c:v>780</c:v>
                </c:pt>
                <c:pt idx="1638">
                  <c:v>780</c:v>
                </c:pt>
                <c:pt idx="1639">
                  <c:v>780</c:v>
                </c:pt>
                <c:pt idx="1640">
                  <c:v>780</c:v>
                </c:pt>
                <c:pt idx="1641">
                  <c:v>780</c:v>
                </c:pt>
                <c:pt idx="1642">
                  <c:v>781</c:v>
                </c:pt>
                <c:pt idx="1643">
                  <c:v>781</c:v>
                </c:pt>
                <c:pt idx="1644">
                  <c:v>781</c:v>
                </c:pt>
                <c:pt idx="1645">
                  <c:v>781</c:v>
                </c:pt>
                <c:pt idx="1646">
                  <c:v>781</c:v>
                </c:pt>
                <c:pt idx="1647">
                  <c:v>782</c:v>
                </c:pt>
                <c:pt idx="1648">
                  <c:v>782</c:v>
                </c:pt>
                <c:pt idx="1649">
                  <c:v>782</c:v>
                </c:pt>
                <c:pt idx="1650">
                  <c:v>782</c:v>
                </c:pt>
                <c:pt idx="1651">
                  <c:v>783</c:v>
                </c:pt>
                <c:pt idx="1652">
                  <c:v>783</c:v>
                </c:pt>
                <c:pt idx="1653">
                  <c:v>783</c:v>
                </c:pt>
                <c:pt idx="1654">
                  <c:v>784</c:v>
                </c:pt>
                <c:pt idx="1655">
                  <c:v>784</c:v>
                </c:pt>
                <c:pt idx="1656">
                  <c:v>784</c:v>
                </c:pt>
                <c:pt idx="1657">
                  <c:v>784</c:v>
                </c:pt>
                <c:pt idx="1658">
                  <c:v>784</c:v>
                </c:pt>
                <c:pt idx="1659">
                  <c:v>784</c:v>
                </c:pt>
                <c:pt idx="1660">
                  <c:v>785</c:v>
                </c:pt>
                <c:pt idx="1661">
                  <c:v>785</c:v>
                </c:pt>
                <c:pt idx="1662">
                  <c:v>785</c:v>
                </c:pt>
                <c:pt idx="1663">
                  <c:v>785</c:v>
                </c:pt>
                <c:pt idx="1664">
                  <c:v>785</c:v>
                </c:pt>
                <c:pt idx="1665">
                  <c:v>785</c:v>
                </c:pt>
                <c:pt idx="1666">
                  <c:v>785</c:v>
                </c:pt>
                <c:pt idx="1667">
                  <c:v>785</c:v>
                </c:pt>
                <c:pt idx="1668">
                  <c:v>785</c:v>
                </c:pt>
                <c:pt idx="1669">
                  <c:v>785</c:v>
                </c:pt>
                <c:pt idx="1670">
                  <c:v>786</c:v>
                </c:pt>
                <c:pt idx="1671">
                  <c:v>786</c:v>
                </c:pt>
                <c:pt idx="1672">
                  <c:v>786</c:v>
                </c:pt>
                <c:pt idx="1673">
                  <c:v>786</c:v>
                </c:pt>
                <c:pt idx="1674">
                  <c:v>786</c:v>
                </c:pt>
                <c:pt idx="1675">
                  <c:v>786</c:v>
                </c:pt>
                <c:pt idx="1676">
                  <c:v>786</c:v>
                </c:pt>
                <c:pt idx="1677">
                  <c:v>787</c:v>
                </c:pt>
                <c:pt idx="1678">
                  <c:v>787</c:v>
                </c:pt>
                <c:pt idx="1679">
                  <c:v>787</c:v>
                </c:pt>
                <c:pt idx="1680">
                  <c:v>787</c:v>
                </c:pt>
                <c:pt idx="1681">
                  <c:v>787</c:v>
                </c:pt>
                <c:pt idx="1682">
                  <c:v>788</c:v>
                </c:pt>
                <c:pt idx="1683">
                  <c:v>788</c:v>
                </c:pt>
                <c:pt idx="1684">
                  <c:v>788</c:v>
                </c:pt>
                <c:pt idx="1685">
                  <c:v>788</c:v>
                </c:pt>
                <c:pt idx="1686">
                  <c:v>788</c:v>
                </c:pt>
                <c:pt idx="1687">
                  <c:v>789</c:v>
                </c:pt>
                <c:pt idx="1688">
                  <c:v>789</c:v>
                </c:pt>
                <c:pt idx="1689">
                  <c:v>790</c:v>
                </c:pt>
                <c:pt idx="1690">
                  <c:v>790</c:v>
                </c:pt>
                <c:pt idx="1691">
                  <c:v>790</c:v>
                </c:pt>
                <c:pt idx="1692">
                  <c:v>791</c:v>
                </c:pt>
                <c:pt idx="1693">
                  <c:v>791</c:v>
                </c:pt>
                <c:pt idx="1694">
                  <c:v>792</c:v>
                </c:pt>
                <c:pt idx="1695">
                  <c:v>792</c:v>
                </c:pt>
                <c:pt idx="1696">
                  <c:v>792</c:v>
                </c:pt>
                <c:pt idx="1697">
                  <c:v>793</c:v>
                </c:pt>
                <c:pt idx="1698">
                  <c:v>793</c:v>
                </c:pt>
                <c:pt idx="1699">
                  <c:v>793</c:v>
                </c:pt>
                <c:pt idx="1700">
                  <c:v>794</c:v>
                </c:pt>
                <c:pt idx="1701">
                  <c:v>794</c:v>
                </c:pt>
                <c:pt idx="1702">
                  <c:v>794</c:v>
                </c:pt>
                <c:pt idx="1703">
                  <c:v>794</c:v>
                </c:pt>
                <c:pt idx="1704">
                  <c:v>794</c:v>
                </c:pt>
                <c:pt idx="1705">
                  <c:v>795</c:v>
                </c:pt>
                <c:pt idx="1706">
                  <c:v>795</c:v>
                </c:pt>
                <c:pt idx="1707">
                  <c:v>795</c:v>
                </c:pt>
                <c:pt idx="1708">
                  <c:v>795</c:v>
                </c:pt>
                <c:pt idx="1709">
                  <c:v>796</c:v>
                </c:pt>
                <c:pt idx="1710">
                  <c:v>796</c:v>
                </c:pt>
                <c:pt idx="1711">
                  <c:v>796</c:v>
                </c:pt>
                <c:pt idx="1712">
                  <c:v>796</c:v>
                </c:pt>
                <c:pt idx="1713">
                  <c:v>796</c:v>
                </c:pt>
                <c:pt idx="1714">
                  <c:v>797</c:v>
                </c:pt>
                <c:pt idx="1715">
                  <c:v>797</c:v>
                </c:pt>
                <c:pt idx="1716">
                  <c:v>797</c:v>
                </c:pt>
                <c:pt idx="1717">
                  <c:v>797</c:v>
                </c:pt>
                <c:pt idx="1718">
                  <c:v>797</c:v>
                </c:pt>
                <c:pt idx="1719">
                  <c:v>797</c:v>
                </c:pt>
                <c:pt idx="1720">
                  <c:v>797</c:v>
                </c:pt>
                <c:pt idx="1721">
                  <c:v>798</c:v>
                </c:pt>
                <c:pt idx="1722">
                  <c:v>798</c:v>
                </c:pt>
                <c:pt idx="1723">
                  <c:v>798</c:v>
                </c:pt>
                <c:pt idx="1724">
                  <c:v>798</c:v>
                </c:pt>
                <c:pt idx="1725">
                  <c:v>798</c:v>
                </c:pt>
                <c:pt idx="1726">
                  <c:v>798</c:v>
                </c:pt>
                <c:pt idx="1727">
                  <c:v>799</c:v>
                </c:pt>
                <c:pt idx="1728">
                  <c:v>799</c:v>
                </c:pt>
                <c:pt idx="1729">
                  <c:v>799</c:v>
                </c:pt>
                <c:pt idx="1730">
                  <c:v>799</c:v>
                </c:pt>
                <c:pt idx="1731">
                  <c:v>800</c:v>
                </c:pt>
                <c:pt idx="1732">
                  <c:v>800</c:v>
                </c:pt>
                <c:pt idx="1733">
                  <c:v>800</c:v>
                </c:pt>
                <c:pt idx="1734">
                  <c:v>800</c:v>
                </c:pt>
                <c:pt idx="1735">
                  <c:v>801</c:v>
                </c:pt>
                <c:pt idx="1736">
                  <c:v>801</c:v>
                </c:pt>
                <c:pt idx="1737">
                  <c:v>801</c:v>
                </c:pt>
                <c:pt idx="1738">
                  <c:v>802</c:v>
                </c:pt>
                <c:pt idx="1739">
                  <c:v>803</c:v>
                </c:pt>
                <c:pt idx="1740">
                  <c:v>803</c:v>
                </c:pt>
                <c:pt idx="1741">
                  <c:v>803</c:v>
                </c:pt>
                <c:pt idx="1742">
                  <c:v>803</c:v>
                </c:pt>
                <c:pt idx="1743">
                  <c:v>804</c:v>
                </c:pt>
                <c:pt idx="1744">
                  <c:v>804</c:v>
                </c:pt>
                <c:pt idx="1745">
                  <c:v>804</c:v>
                </c:pt>
                <c:pt idx="1746">
                  <c:v>805</c:v>
                </c:pt>
                <c:pt idx="1747">
                  <c:v>805</c:v>
                </c:pt>
                <c:pt idx="1748">
                  <c:v>805</c:v>
                </c:pt>
                <c:pt idx="1749">
                  <c:v>805</c:v>
                </c:pt>
                <c:pt idx="1750">
                  <c:v>806</c:v>
                </c:pt>
                <c:pt idx="1751">
                  <c:v>806</c:v>
                </c:pt>
                <c:pt idx="1752">
                  <c:v>807</c:v>
                </c:pt>
                <c:pt idx="1753">
                  <c:v>807</c:v>
                </c:pt>
                <c:pt idx="1754">
                  <c:v>807</c:v>
                </c:pt>
                <c:pt idx="1755">
                  <c:v>807</c:v>
                </c:pt>
                <c:pt idx="1756">
                  <c:v>807</c:v>
                </c:pt>
                <c:pt idx="1757">
                  <c:v>807</c:v>
                </c:pt>
                <c:pt idx="1758">
                  <c:v>808</c:v>
                </c:pt>
                <c:pt idx="1759">
                  <c:v>808</c:v>
                </c:pt>
                <c:pt idx="1760">
                  <c:v>808</c:v>
                </c:pt>
                <c:pt idx="1761">
                  <c:v>808</c:v>
                </c:pt>
                <c:pt idx="1762">
                  <c:v>808</c:v>
                </c:pt>
                <c:pt idx="1763">
                  <c:v>809</c:v>
                </c:pt>
                <c:pt idx="1764">
                  <c:v>809</c:v>
                </c:pt>
                <c:pt idx="1765">
                  <c:v>809</c:v>
                </c:pt>
                <c:pt idx="1766">
                  <c:v>809</c:v>
                </c:pt>
                <c:pt idx="1767">
                  <c:v>809</c:v>
                </c:pt>
                <c:pt idx="1768">
                  <c:v>809</c:v>
                </c:pt>
                <c:pt idx="1769">
                  <c:v>810</c:v>
                </c:pt>
                <c:pt idx="1770">
                  <c:v>810</c:v>
                </c:pt>
                <c:pt idx="1771">
                  <c:v>810</c:v>
                </c:pt>
                <c:pt idx="1772">
                  <c:v>810</c:v>
                </c:pt>
                <c:pt idx="1773">
                  <c:v>811</c:v>
                </c:pt>
                <c:pt idx="1774">
                  <c:v>811</c:v>
                </c:pt>
                <c:pt idx="1775">
                  <c:v>812</c:v>
                </c:pt>
                <c:pt idx="1776">
                  <c:v>812</c:v>
                </c:pt>
                <c:pt idx="1777">
                  <c:v>812</c:v>
                </c:pt>
                <c:pt idx="1778">
                  <c:v>813</c:v>
                </c:pt>
                <c:pt idx="1779">
                  <c:v>813</c:v>
                </c:pt>
                <c:pt idx="1780">
                  <c:v>813</c:v>
                </c:pt>
                <c:pt idx="1781">
                  <c:v>813</c:v>
                </c:pt>
                <c:pt idx="1782">
                  <c:v>814</c:v>
                </c:pt>
                <c:pt idx="1783">
                  <c:v>814</c:v>
                </c:pt>
                <c:pt idx="1784">
                  <c:v>814</c:v>
                </c:pt>
                <c:pt idx="1785">
                  <c:v>814</c:v>
                </c:pt>
                <c:pt idx="1786">
                  <c:v>814</c:v>
                </c:pt>
                <c:pt idx="1787">
                  <c:v>814</c:v>
                </c:pt>
                <c:pt idx="1788">
                  <c:v>814</c:v>
                </c:pt>
                <c:pt idx="1789">
                  <c:v>815</c:v>
                </c:pt>
                <c:pt idx="1790">
                  <c:v>815</c:v>
                </c:pt>
                <c:pt idx="1791">
                  <c:v>815</c:v>
                </c:pt>
                <c:pt idx="1792">
                  <c:v>815</c:v>
                </c:pt>
                <c:pt idx="1793">
                  <c:v>815</c:v>
                </c:pt>
                <c:pt idx="1794">
                  <c:v>816</c:v>
                </c:pt>
                <c:pt idx="1795">
                  <c:v>816</c:v>
                </c:pt>
                <c:pt idx="1796">
                  <c:v>817</c:v>
                </c:pt>
                <c:pt idx="1797">
                  <c:v>817</c:v>
                </c:pt>
                <c:pt idx="1798">
                  <c:v>817</c:v>
                </c:pt>
                <c:pt idx="1799">
                  <c:v>818</c:v>
                </c:pt>
                <c:pt idx="1800">
                  <c:v>818</c:v>
                </c:pt>
                <c:pt idx="1801">
                  <c:v>818</c:v>
                </c:pt>
                <c:pt idx="1802">
                  <c:v>818</c:v>
                </c:pt>
                <c:pt idx="1803">
                  <c:v>818</c:v>
                </c:pt>
                <c:pt idx="1804">
                  <c:v>819</c:v>
                </c:pt>
                <c:pt idx="1805">
                  <c:v>819</c:v>
                </c:pt>
                <c:pt idx="1806">
                  <c:v>819</c:v>
                </c:pt>
                <c:pt idx="1807">
                  <c:v>819</c:v>
                </c:pt>
                <c:pt idx="1808">
                  <c:v>819</c:v>
                </c:pt>
                <c:pt idx="1809">
                  <c:v>820</c:v>
                </c:pt>
                <c:pt idx="1810">
                  <c:v>820</c:v>
                </c:pt>
                <c:pt idx="1811">
                  <c:v>820</c:v>
                </c:pt>
                <c:pt idx="1812">
                  <c:v>820</c:v>
                </c:pt>
                <c:pt idx="1813">
                  <c:v>821</c:v>
                </c:pt>
                <c:pt idx="1814">
                  <c:v>821</c:v>
                </c:pt>
                <c:pt idx="1815">
                  <c:v>821</c:v>
                </c:pt>
                <c:pt idx="1816">
                  <c:v>822</c:v>
                </c:pt>
                <c:pt idx="1817">
                  <c:v>822</c:v>
                </c:pt>
                <c:pt idx="1818">
                  <c:v>822</c:v>
                </c:pt>
                <c:pt idx="1819">
                  <c:v>822</c:v>
                </c:pt>
                <c:pt idx="1820">
                  <c:v>822</c:v>
                </c:pt>
                <c:pt idx="1821">
                  <c:v>823</c:v>
                </c:pt>
                <c:pt idx="1822">
                  <c:v>823</c:v>
                </c:pt>
                <c:pt idx="1823">
                  <c:v>824</c:v>
                </c:pt>
                <c:pt idx="1824">
                  <c:v>824</c:v>
                </c:pt>
                <c:pt idx="1825">
                  <c:v>824</c:v>
                </c:pt>
                <c:pt idx="1826">
                  <c:v>824</c:v>
                </c:pt>
                <c:pt idx="1827">
                  <c:v>825</c:v>
                </c:pt>
                <c:pt idx="1828">
                  <c:v>825</c:v>
                </c:pt>
                <c:pt idx="1829">
                  <c:v>825</c:v>
                </c:pt>
                <c:pt idx="1830">
                  <c:v>825</c:v>
                </c:pt>
                <c:pt idx="1831">
                  <c:v>825</c:v>
                </c:pt>
                <c:pt idx="1832">
                  <c:v>825</c:v>
                </c:pt>
                <c:pt idx="1833">
                  <c:v>826</c:v>
                </c:pt>
                <c:pt idx="1834">
                  <c:v>826</c:v>
                </c:pt>
                <c:pt idx="1835">
                  <c:v>827</c:v>
                </c:pt>
                <c:pt idx="1836">
                  <c:v>827</c:v>
                </c:pt>
                <c:pt idx="1837">
                  <c:v>827</c:v>
                </c:pt>
                <c:pt idx="1838">
                  <c:v>828</c:v>
                </c:pt>
                <c:pt idx="1839">
                  <c:v>828</c:v>
                </c:pt>
                <c:pt idx="1840">
                  <c:v>828</c:v>
                </c:pt>
                <c:pt idx="1841">
                  <c:v>828</c:v>
                </c:pt>
                <c:pt idx="1842">
                  <c:v>828</c:v>
                </c:pt>
                <c:pt idx="1843">
                  <c:v>829</c:v>
                </c:pt>
                <c:pt idx="1844">
                  <c:v>829</c:v>
                </c:pt>
                <c:pt idx="1845">
                  <c:v>829</c:v>
                </c:pt>
                <c:pt idx="1846">
                  <c:v>829</c:v>
                </c:pt>
                <c:pt idx="1847">
                  <c:v>829</c:v>
                </c:pt>
                <c:pt idx="1848">
                  <c:v>829</c:v>
                </c:pt>
                <c:pt idx="1849">
                  <c:v>829</c:v>
                </c:pt>
                <c:pt idx="1850">
                  <c:v>829</c:v>
                </c:pt>
                <c:pt idx="1851">
                  <c:v>829</c:v>
                </c:pt>
                <c:pt idx="1852">
                  <c:v>830</c:v>
                </c:pt>
                <c:pt idx="1853">
                  <c:v>830</c:v>
                </c:pt>
                <c:pt idx="1854">
                  <c:v>830</c:v>
                </c:pt>
                <c:pt idx="1855">
                  <c:v>831</c:v>
                </c:pt>
                <c:pt idx="1856">
                  <c:v>831</c:v>
                </c:pt>
                <c:pt idx="1857">
                  <c:v>831</c:v>
                </c:pt>
                <c:pt idx="1858">
                  <c:v>831</c:v>
                </c:pt>
                <c:pt idx="1859">
                  <c:v>831</c:v>
                </c:pt>
                <c:pt idx="1860">
                  <c:v>831</c:v>
                </c:pt>
                <c:pt idx="1861">
                  <c:v>831</c:v>
                </c:pt>
                <c:pt idx="1862">
                  <c:v>831</c:v>
                </c:pt>
                <c:pt idx="1863">
                  <c:v>832</c:v>
                </c:pt>
                <c:pt idx="1864">
                  <c:v>832</c:v>
                </c:pt>
                <c:pt idx="1865">
                  <c:v>832</c:v>
                </c:pt>
                <c:pt idx="1866">
                  <c:v>832</c:v>
                </c:pt>
                <c:pt idx="1867">
                  <c:v>832</c:v>
                </c:pt>
                <c:pt idx="1868">
                  <c:v>832</c:v>
                </c:pt>
                <c:pt idx="1869">
                  <c:v>833</c:v>
                </c:pt>
                <c:pt idx="1870">
                  <c:v>833</c:v>
                </c:pt>
                <c:pt idx="1871">
                  <c:v>833</c:v>
                </c:pt>
                <c:pt idx="1872">
                  <c:v>834</c:v>
                </c:pt>
                <c:pt idx="1873">
                  <c:v>834</c:v>
                </c:pt>
                <c:pt idx="1874">
                  <c:v>834</c:v>
                </c:pt>
                <c:pt idx="1875">
                  <c:v>834</c:v>
                </c:pt>
                <c:pt idx="1876">
                  <c:v>834</c:v>
                </c:pt>
                <c:pt idx="1877">
                  <c:v>835</c:v>
                </c:pt>
                <c:pt idx="1878">
                  <c:v>835</c:v>
                </c:pt>
                <c:pt idx="1879">
                  <c:v>835</c:v>
                </c:pt>
                <c:pt idx="1880">
                  <c:v>835</c:v>
                </c:pt>
                <c:pt idx="1881">
                  <c:v>835</c:v>
                </c:pt>
                <c:pt idx="1882">
                  <c:v>836</c:v>
                </c:pt>
                <c:pt idx="1883">
                  <c:v>836</c:v>
                </c:pt>
                <c:pt idx="1884">
                  <c:v>836</c:v>
                </c:pt>
                <c:pt idx="1885">
                  <c:v>836</c:v>
                </c:pt>
                <c:pt idx="1886">
                  <c:v>836</c:v>
                </c:pt>
                <c:pt idx="1887">
                  <c:v>837</c:v>
                </c:pt>
                <c:pt idx="1888">
                  <c:v>837</c:v>
                </c:pt>
                <c:pt idx="1889">
                  <c:v>837</c:v>
                </c:pt>
                <c:pt idx="1890">
                  <c:v>837</c:v>
                </c:pt>
                <c:pt idx="1891">
                  <c:v>838</c:v>
                </c:pt>
                <c:pt idx="1892">
                  <c:v>838</c:v>
                </c:pt>
                <c:pt idx="1893">
                  <c:v>838</c:v>
                </c:pt>
                <c:pt idx="1894">
                  <c:v>838</c:v>
                </c:pt>
                <c:pt idx="1895">
                  <c:v>838</c:v>
                </c:pt>
                <c:pt idx="1896">
                  <c:v>838</c:v>
                </c:pt>
                <c:pt idx="1897">
                  <c:v>839</c:v>
                </c:pt>
                <c:pt idx="1898">
                  <c:v>839</c:v>
                </c:pt>
                <c:pt idx="1899">
                  <c:v>840</c:v>
                </c:pt>
                <c:pt idx="1900">
                  <c:v>840</c:v>
                </c:pt>
                <c:pt idx="1901">
                  <c:v>840</c:v>
                </c:pt>
                <c:pt idx="1902">
                  <c:v>840</c:v>
                </c:pt>
                <c:pt idx="1903">
                  <c:v>841</c:v>
                </c:pt>
                <c:pt idx="1904">
                  <c:v>841</c:v>
                </c:pt>
                <c:pt idx="1905">
                  <c:v>841</c:v>
                </c:pt>
                <c:pt idx="1906">
                  <c:v>841</c:v>
                </c:pt>
                <c:pt idx="1907">
                  <c:v>841</c:v>
                </c:pt>
                <c:pt idx="1908">
                  <c:v>841</c:v>
                </c:pt>
                <c:pt idx="1909">
                  <c:v>842</c:v>
                </c:pt>
                <c:pt idx="1910">
                  <c:v>842</c:v>
                </c:pt>
                <c:pt idx="1911">
                  <c:v>842</c:v>
                </c:pt>
                <c:pt idx="1912">
                  <c:v>842</c:v>
                </c:pt>
                <c:pt idx="1913">
                  <c:v>842</c:v>
                </c:pt>
                <c:pt idx="1914">
                  <c:v>843</c:v>
                </c:pt>
                <c:pt idx="1915">
                  <c:v>843</c:v>
                </c:pt>
                <c:pt idx="1916">
                  <c:v>844</c:v>
                </c:pt>
                <c:pt idx="1917">
                  <c:v>844</c:v>
                </c:pt>
                <c:pt idx="1918">
                  <c:v>844</c:v>
                </c:pt>
                <c:pt idx="1919">
                  <c:v>844</c:v>
                </c:pt>
                <c:pt idx="1920">
                  <c:v>845</c:v>
                </c:pt>
                <c:pt idx="1921">
                  <c:v>845</c:v>
                </c:pt>
                <c:pt idx="1922">
                  <c:v>845</c:v>
                </c:pt>
                <c:pt idx="1923">
                  <c:v>846</c:v>
                </c:pt>
                <c:pt idx="1924">
                  <c:v>846</c:v>
                </c:pt>
                <c:pt idx="1925">
                  <c:v>846</c:v>
                </c:pt>
                <c:pt idx="1926">
                  <c:v>846</c:v>
                </c:pt>
                <c:pt idx="1927">
                  <c:v>846</c:v>
                </c:pt>
                <c:pt idx="1928">
                  <c:v>847</c:v>
                </c:pt>
                <c:pt idx="1929">
                  <c:v>848</c:v>
                </c:pt>
                <c:pt idx="1930">
                  <c:v>848</c:v>
                </c:pt>
                <c:pt idx="1931">
                  <c:v>848</c:v>
                </c:pt>
                <c:pt idx="1932">
                  <c:v>848</c:v>
                </c:pt>
                <c:pt idx="1933">
                  <c:v>848</c:v>
                </c:pt>
                <c:pt idx="1934">
                  <c:v>848</c:v>
                </c:pt>
                <c:pt idx="1935">
                  <c:v>848</c:v>
                </c:pt>
                <c:pt idx="1936">
                  <c:v>850</c:v>
                </c:pt>
                <c:pt idx="1937">
                  <c:v>850</c:v>
                </c:pt>
                <c:pt idx="1938">
                  <c:v>850</c:v>
                </c:pt>
                <c:pt idx="1939">
                  <c:v>850</c:v>
                </c:pt>
                <c:pt idx="1940">
                  <c:v>850</c:v>
                </c:pt>
                <c:pt idx="1941">
                  <c:v>850</c:v>
                </c:pt>
                <c:pt idx="1942">
                  <c:v>851</c:v>
                </c:pt>
                <c:pt idx="1943">
                  <c:v>852</c:v>
                </c:pt>
                <c:pt idx="1944">
                  <c:v>852</c:v>
                </c:pt>
                <c:pt idx="1945">
                  <c:v>852</c:v>
                </c:pt>
                <c:pt idx="1946">
                  <c:v>853</c:v>
                </c:pt>
                <c:pt idx="1947">
                  <c:v>853</c:v>
                </c:pt>
                <c:pt idx="1948">
                  <c:v>853</c:v>
                </c:pt>
                <c:pt idx="1949">
                  <c:v>854</c:v>
                </c:pt>
                <c:pt idx="1950">
                  <c:v>854</c:v>
                </c:pt>
                <c:pt idx="1951">
                  <c:v>855</c:v>
                </c:pt>
                <c:pt idx="1952">
                  <c:v>856</c:v>
                </c:pt>
                <c:pt idx="1953">
                  <c:v>856</c:v>
                </c:pt>
                <c:pt idx="1954">
                  <c:v>856</c:v>
                </c:pt>
                <c:pt idx="1955">
                  <c:v>857</c:v>
                </c:pt>
                <c:pt idx="1956">
                  <c:v>857</c:v>
                </c:pt>
                <c:pt idx="1957">
                  <c:v>857</c:v>
                </c:pt>
                <c:pt idx="1958">
                  <c:v>858</c:v>
                </c:pt>
                <c:pt idx="1959">
                  <c:v>858</c:v>
                </c:pt>
                <c:pt idx="1960">
                  <c:v>858</c:v>
                </c:pt>
                <c:pt idx="1961">
                  <c:v>858</c:v>
                </c:pt>
                <c:pt idx="1962">
                  <c:v>858</c:v>
                </c:pt>
                <c:pt idx="1963">
                  <c:v>858</c:v>
                </c:pt>
                <c:pt idx="1964">
                  <c:v>858</c:v>
                </c:pt>
                <c:pt idx="1965">
                  <c:v>859</c:v>
                </c:pt>
                <c:pt idx="1966">
                  <c:v>860</c:v>
                </c:pt>
                <c:pt idx="1967">
                  <c:v>860</c:v>
                </c:pt>
                <c:pt idx="1968">
                  <c:v>860</c:v>
                </c:pt>
                <c:pt idx="1969">
                  <c:v>860</c:v>
                </c:pt>
                <c:pt idx="1970">
                  <c:v>860</c:v>
                </c:pt>
                <c:pt idx="1971">
                  <c:v>861</c:v>
                </c:pt>
                <c:pt idx="1972">
                  <c:v>861</c:v>
                </c:pt>
                <c:pt idx="1973">
                  <c:v>861</c:v>
                </c:pt>
                <c:pt idx="1974">
                  <c:v>862</c:v>
                </c:pt>
                <c:pt idx="1975">
                  <c:v>862</c:v>
                </c:pt>
                <c:pt idx="1976">
                  <c:v>862</c:v>
                </c:pt>
                <c:pt idx="1977">
                  <c:v>863</c:v>
                </c:pt>
                <c:pt idx="1978">
                  <c:v>863</c:v>
                </c:pt>
                <c:pt idx="1979">
                  <c:v>863</c:v>
                </c:pt>
                <c:pt idx="1980">
                  <c:v>863</c:v>
                </c:pt>
                <c:pt idx="1981">
                  <c:v>864</c:v>
                </c:pt>
                <c:pt idx="1982">
                  <c:v>864</c:v>
                </c:pt>
                <c:pt idx="1983">
                  <c:v>864</c:v>
                </c:pt>
                <c:pt idx="1984">
                  <c:v>864</c:v>
                </c:pt>
                <c:pt idx="1985">
                  <c:v>864</c:v>
                </c:pt>
                <c:pt idx="1986">
                  <c:v>864</c:v>
                </c:pt>
                <c:pt idx="1987">
                  <c:v>865</c:v>
                </c:pt>
                <c:pt idx="1988">
                  <c:v>865</c:v>
                </c:pt>
                <c:pt idx="1989">
                  <c:v>865</c:v>
                </c:pt>
                <c:pt idx="1990">
                  <c:v>866</c:v>
                </c:pt>
                <c:pt idx="1991">
                  <c:v>866</c:v>
                </c:pt>
                <c:pt idx="1992">
                  <c:v>866</c:v>
                </c:pt>
                <c:pt idx="1993">
                  <c:v>867</c:v>
                </c:pt>
                <c:pt idx="1994">
                  <c:v>867</c:v>
                </c:pt>
                <c:pt idx="1995">
                  <c:v>868</c:v>
                </c:pt>
                <c:pt idx="1996">
                  <c:v>868</c:v>
                </c:pt>
                <c:pt idx="1997">
                  <c:v>868</c:v>
                </c:pt>
                <c:pt idx="1998">
                  <c:v>869</c:v>
                </c:pt>
                <c:pt idx="1999">
                  <c:v>870</c:v>
                </c:pt>
                <c:pt idx="2000">
                  <c:v>870</c:v>
                </c:pt>
                <c:pt idx="2001">
                  <c:v>870</c:v>
                </c:pt>
                <c:pt idx="2002">
                  <c:v>870</c:v>
                </c:pt>
                <c:pt idx="2003">
                  <c:v>871</c:v>
                </c:pt>
                <c:pt idx="2004">
                  <c:v>871</c:v>
                </c:pt>
                <c:pt idx="2005">
                  <c:v>871</c:v>
                </c:pt>
                <c:pt idx="2006">
                  <c:v>871</c:v>
                </c:pt>
                <c:pt idx="2007">
                  <c:v>871</c:v>
                </c:pt>
                <c:pt idx="2008">
                  <c:v>872</c:v>
                </c:pt>
                <c:pt idx="2009">
                  <c:v>872</c:v>
                </c:pt>
                <c:pt idx="2010">
                  <c:v>872</c:v>
                </c:pt>
                <c:pt idx="2011">
                  <c:v>872</c:v>
                </c:pt>
                <c:pt idx="2012">
                  <c:v>872</c:v>
                </c:pt>
                <c:pt idx="2013">
                  <c:v>872</c:v>
                </c:pt>
                <c:pt idx="2014">
                  <c:v>873</c:v>
                </c:pt>
                <c:pt idx="2015">
                  <c:v>873</c:v>
                </c:pt>
                <c:pt idx="2016">
                  <c:v>873</c:v>
                </c:pt>
                <c:pt idx="2017">
                  <c:v>873</c:v>
                </c:pt>
                <c:pt idx="2018">
                  <c:v>874</c:v>
                </c:pt>
                <c:pt idx="2019">
                  <c:v>875</c:v>
                </c:pt>
                <c:pt idx="2020">
                  <c:v>875</c:v>
                </c:pt>
                <c:pt idx="2021">
                  <c:v>875</c:v>
                </c:pt>
                <c:pt idx="2022">
                  <c:v>876</c:v>
                </c:pt>
                <c:pt idx="2023">
                  <c:v>876</c:v>
                </c:pt>
                <c:pt idx="2024">
                  <c:v>876</c:v>
                </c:pt>
                <c:pt idx="2025">
                  <c:v>877</c:v>
                </c:pt>
                <c:pt idx="2026">
                  <c:v>877</c:v>
                </c:pt>
                <c:pt idx="2027">
                  <c:v>877</c:v>
                </c:pt>
                <c:pt idx="2028">
                  <c:v>877</c:v>
                </c:pt>
                <c:pt idx="2029">
                  <c:v>878</c:v>
                </c:pt>
                <c:pt idx="2030">
                  <c:v>878</c:v>
                </c:pt>
                <c:pt idx="2031">
                  <c:v>878</c:v>
                </c:pt>
                <c:pt idx="2032">
                  <c:v>879</c:v>
                </c:pt>
                <c:pt idx="2033">
                  <c:v>879</c:v>
                </c:pt>
                <c:pt idx="2034">
                  <c:v>880</c:v>
                </c:pt>
                <c:pt idx="2035">
                  <c:v>880</c:v>
                </c:pt>
                <c:pt idx="2036">
                  <c:v>882</c:v>
                </c:pt>
                <c:pt idx="2037">
                  <c:v>882</c:v>
                </c:pt>
                <c:pt idx="2038">
                  <c:v>882</c:v>
                </c:pt>
                <c:pt idx="2039">
                  <c:v>883</c:v>
                </c:pt>
                <c:pt idx="2040">
                  <c:v>883</c:v>
                </c:pt>
                <c:pt idx="2041">
                  <c:v>884</c:v>
                </c:pt>
                <c:pt idx="2042">
                  <c:v>884</c:v>
                </c:pt>
                <c:pt idx="2043">
                  <c:v>884</c:v>
                </c:pt>
                <c:pt idx="2044">
                  <c:v>884</c:v>
                </c:pt>
                <c:pt idx="2045">
                  <c:v>884</c:v>
                </c:pt>
                <c:pt idx="2046">
                  <c:v>885</c:v>
                </c:pt>
                <c:pt idx="2047">
                  <c:v>885</c:v>
                </c:pt>
                <c:pt idx="2048">
                  <c:v>885</c:v>
                </c:pt>
                <c:pt idx="2049">
                  <c:v>886</c:v>
                </c:pt>
                <c:pt idx="2050">
                  <c:v>887</c:v>
                </c:pt>
                <c:pt idx="2051">
                  <c:v>887</c:v>
                </c:pt>
                <c:pt idx="2052">
                  <c:v>887</c:v>
                </c:pt>
                <c:pt idx="2053">
                  <c:v>888</c:v>
                </c:pt>
                <c:pt idx="2054">
                  <c:v>888</c:v>
                </c:pt>
                <c:pt idx="2055">
                  <c:v>888</c:v>
                </c:pt>
                <c:pt idx="2056">
                  <c:v>889</c:v>
                </c:pt>
                <c:pt idx="2057">
                  <c:v>889</c:v>
                </c:pt>
                <c:pt idx="2058">
                  <c:v>889</c:v>
                </c:pt>
                <c:pt idx="2059">
                  <c:v>889</c:v>
                </c:pt>
                <c:pt idx="2060">
                  <c:v>889</c:v>
                </c:pt>
                <c:pt idx="2061">
                  <c:v>889</c:v>
                </c:pt>
                <c:pt idx="2062">
                  <c:v>889</c:v>
                </c:pt>
                <c:pt idx="2063">
                  <c:v>890</c:v>
                </c:pt>
                <c:pt idx="2064">
                  <c:v>891</c:v>
                </c:pt>
                <c:pt idx="2065">
                  <c:v>891</c:v>
                </c:pt>
                <c:pt idx="2066">
                  <c:v>891</c:v>
                </c:pt>
                <c:pt idx="2067">
                  <c:v>892</c:v>
                </c:pt>
                <c:pt idx="2068">
                  <c:v>892</c:v>
                </c:pt>
                <c:pt idx="2069">
                  <c:v>892</c:v>
                </c:pt>
                <c:pt idx="2070">
                  <c:v>893</c:v>
                </c:pt>
                <c:pt idx="2071">
                  <c:v>893</c:v>
                </c:pt>
                <c:pt idx="2072">
                  <c:v>893</c:v>
                </c:pt>
                <c:pt idx="2073">
                  <c:v>894</c:v>
                </c:pt>
                <c:pt idx="2074">
                  <c:v>894</c:v>
                </c:pt>
                <c:pt idx="2075">
                  <c:v>895</c:v>
                </c:pt>
                <c:pt idx="2076">
                  <c:v>895</c:v>
                </c:pt>
                <c:pt idx="2077">
                  <c:v>895</c:v>
                </c:pt>
                <c:pt idx="2078">
                  <c:v>895</c:v>
                </c:pt>
                <c:pt idx="2079">
                  <c:v>896</c:v>
                </c:pt>
                <c:pt idx="2080">
                  <c:v>896</c:v>
                </c:pt>
                <c:pt idx="2081">
                  <c:v>896</c:v>
                </c:pt>
                <c:pt idx="2082">
                  <c:v>896</c:v>
                </c:pt>
                <c:pt idx="2083">
                  <c:v>896</c:v>
                </c:pt>
                <c:pt idx="2084">
                  <c:v>896</c:v>
                </c:pt>
                <c:pt idx="2085">
                  <c:v>897</c:v>
                </c:pt>
                <c:pt idx="2086">
                  <c:v>897</c:v>
                </c:pt>
                <c:pt idx="2087">
                  <c:v>897</c:v>
                </c:pt>
                <c:pt idx="2088">
                  <c:v>897</c:v>
                </c:pt>
                <c:pt idx="2089">
                  <c:v>897</c:v>
                </c:pt>
                <c:pt idx="2090">
                  <c:v>898</c:v>
                </c:pt>
                <c:pt idx="2091">
                  <c:v>898</c:v>
                </c:pt>
                <c:pt idx="2092">
                  <c:v>898</c:v>
                </c:pt>
                <c:pt idx="2093">
                  <c:v>899</c:v>
                </c:pt>
                <c:pt idx="2094">
                  <c:v>899</c:v>
                </c:pt>
                <c:pt idx="2095">
                  <c:v>899</c:v>
                </c:pt>
                <c:pt idx="2096">
                  <c:v>899</c:v>
                </c:pt>
                <c:pt idx="2097">
                  <c:v>900</c:v>
                </c:pt>
                <c:pt idx="2098">
                  <c:v>900</c:v>
                </c:pt>
                <c:pt idx="2099">
                  <c:v>900</c:v>
                </c:pt>
                <c:pt idx="2100">
                  <c:v>901</c:v>
                </c:pt>
                <c:pt idx="2101">
                  <c:v>901</c:v>
                </c:pt>
                <c:pt idx="2102">
                  <c:v>902</c:v>
                </c:pt>
                <c:pt idx="2103">
                  <c:v>902</c:v>
                </c:pt>
                <c:pt idx="2104">
                  <c:v>902</c:v>
                </c:pt>
                <c:pt idx="2105">
                  <c:v>902</c:v>
                </c:pt>
                <c:pt idx="2106">
                  <c:v>903</c:v>
                </c:pt>
                <c:pt idx="2107">
                  <c:v>903</c:v>
                </c:pt>
                <c:pt idx="2108">
                  <c:v>903</c:v>
                </c:pt>
                <c:pt idx="2109">
                  <c:v>905</c:v>
                </c:pt>
                <c:pt idx="2110">
                  <c:v>905</c:v>
                </c:pt>
                <c:pt idx="2111">
                  <c:v>905</c:v>
                </c:pt>
                <c:pt idx="2112">
                  <c:v>905</c:v>
                </c:pt>
                <c:pt idx="2113">
                  <c:v>905</c:v>
                </c:pt>
                <c:pt idx="2114">
                  <c:v>906</c:v>
                </c:pt>
                <c:pt idx="2115">
                  <c:v>906</c:v>
                </c:pt>
                <c:pt idx="2116">
                  <c:v>906</c:v>
                </c:pt>
                <c:pt idx="2117">
                  <c:v>906</c:v>
                </c:pt>
                <c:pt idx="2118">
                  <c:v>906</c:v>
                </c:pt>
                <c:pt idx="2119">
                  <c:v>906</c:v>
                </c:pt>
                <c:pt idx="2120">
                  <c:v>907</c:v>
                </c:pt>
                <c:pt idx="2121">
                  <c:v>907</c:v>
                </c:pt>
                <c:pt idx="2122">
                  <c:v>907</c:v>
                </c:pt>
                <c:pt idx="2123">
                  <c:v>907</c:v>
                </c:pt>
                <c:pt idx="2124">
                  <c:v>907</c:v>
                </c:pt>
                <c:pt idx="2125">
                  <c:v>908</c:v>
                </c:pt>
                <c:pt idx="2126">
                  <c:v>909</c:v>
                </c:pt>
                <c:pt idx="2127">
                  <c:v>909</c:v>
                </c:pt>
                <c:pt idx="2128">
                  <c:v>910</c:v>
                </c:pt>
                <c:pt idx="2129">
                  <c:v>910</c:v>
                </c:pt>
                <c:pt idx="2130">
                  <c:v>910</c:v>
                </c:pt>
                <c:pt idx="2131">
                  <c:v>911</c:v>
                </c:pt>
                <c:pt idx="2132">
                  <c:v>911</c:v>
                </c:pt>
                <c:pt idx="2133">
                  <c:v>911</c:v>
                </c:pt>
                <c:pt idx="2134">
                  <c:v>911</c:v>
                </c:pt>
                <c:pt idx="2135">
                  <c:v>912</c:v>
                </c:pt>
                <c:pt idx="2136">
                  <c:v>912</c:v>
                </c:pt>
                <c:pt idx="2137">
                  <c:v>913</c:v>
                </c:pt>
                <c:pt idx="2138">
                  <c:v>913</c:v>
                </c:pt>
                <c:pt idx="2139">
                  <c:v>913</c:v>
                </c:pt>
                <c:pt idx="2140">
                  <c:v>913</c:v>
                </c:pt>
                <c:pt idx="2141">
                  <c:v>913</c:v>
                </c:pt>
                <c:pt idx="2142">
                  <c:v>914</c:v>
                </c:pt>
                <c:pt idx="2143">
                  <c:v>914</c:v>
                </c:pt>
                <c:pt idx="2144">
                  <c:v>914</c:v>
                </c:pt>
                <c:pt idx="2145">
                  <c:v>914</c:v>
                </c:pt>
                <c:pt idx="2146">
                  <c:v>914</c:v>
                </c:pt>
                <c:pt idx="2147">
                  <c:v>914</c:v>
                </c:pt>
                <c:pt idx="2148">
                  <c:v>915</c:v>
                </c:pt>
                <c:pt idx="2149">
                  <c:v>915</c:v>
                </c:pt>
                <c:pt idx="2150">
                  <c:v>915</c:v>
                </c:pt>
                <c:pt idx="2151">
                  <c:v>916</c:v>
                </c:pt>
                <c:pt idx="2152">
                  <c:v>916</c:v>
                </c:pt>
                <c:pt idx="2153">
                  <c:v>916</c:v>
                </c:pt>
                <c:pt idx="2154">
                  <c:v>916</c:v>
                </c:pt>
                <c:pt idx="2155">
                  <c:v>916</c:v>
                </c:pt>
                <c:pt idx="2156">
                  <c:v>916</c:v>
                </c:pt>
                <c:pt idx="2157">
                  <c:v>916</c:v>
                </c:pt>
                <c:pt idx="2158">
                  <c:v>916</c:v>
                </c:pt>
                <c:pt idx="2159">
                  <c:v>917</c:v>
                </c:pt>
                <c:pt idx="2160">
                  <c:v>917</c:v>
                </c:pt>
                <c:pt idx="2161">
                  <c:v>917</c:v>
                </c:pt>
                <c:pt idx="2162">
                  <c:v>917</c:v>
                </c:pt>
                <c:pt idx="2163">
                  <c:v>917</c:v>
                </c:pt>
                <c:pt idx="2164">
                  <c:v>917</c:v>
                </c:pt>
                <c:pt idx="2165">
                  <c:v>917</c:v>
                </c:pt>
                <c:pt idx="2166">
                  <c:v>918</c:v>
                </c:pt>
                <c:pt idx="2167">
                  <c:v>918</c:v>
                </c:pt>
                <c:pt idx="2168">
                  <c:v>918</c:v>
                </c:pt>
                <c:pt idx="2169">
                  <c:v>918</c:v>
                </c:pt>
                <c:pt idx="2170">
                  <c:v>918</c:v>
                </c:pt>
                <c:pt idx="2171">
                  <c:v>919</c:v>
                </c:pt>
                <c:pt idx="2172">
                  <c:v>919</c:v>
                </c:pt>
                <c:pt idx="2173">
                  <c:v>919</c:v>
                </c:pt>
                <c:pt idx="2174">
                  <c:v>920</c:v>
                </c:pt>
                <c:pt idx="2175">
                  <c:v>920</c:v>
                </c:pt>
                <c:pt idx="2176">
                  <c:v>920</c:v>
                </c:pt>
                <c:pt idx="2177">
                  <c:v>920</c:v>
                </c:pt>
                <c:pt idx="2178">
                  <c:v>920</c:v>
                </c:pt>
                <c:pt idx="2179">
                  <c:v>921</c:v>
                </c:pt>
                <c:pt idx="2180">
                  <c:v>922</c:v>
                </c:pt>
                <c:pt idx="2181">
                  <c:v>922</c:v>
                </c:pt>
                <c:pt idx="2182">
                  <c:v>923</c:v>
                </c:pt>
                <c:pt idx="2183">
                  <c:v>924</c:v>
                </c:pt>
                <c:pt idx="2184">
                  <c:v>924</c:v>
                </c:pt>
                <c:pt idx="2185">
                  <c:v>924</c:v>
                </c:pt>
                <c:pt idx="2186">
                  <c:v>924</c:v>
                </c:pt>
                <c:pt idx="2187">
                  <c:v>925</c:v>
                </c:pt>
                <c:pt idx="2188">
                  <c:v>925</c:v>
                </c:pt>
                <c:pt idx="2189">
                  <c:v>925</c:v>
                </c:pt>
                <c:pt idx="2190">
                  <c:v>925</c:v>
                </c:pt>
                <c:pt idx="2191">
                  <c:v>925</c:v>
                </c:pt>
                <c:pt idx="2192">
                  <c:v>926</c:v>
                </c:pt>
                <c:pt idx="2193">
                  <c:v>926</c:v>
                </c:pt>
                <c:pt idx="2194">
                  <c:v>926</c:v>
                </c:pt>
                <c:pt idx="2195">
                  <c:v>927</c:v>
                </c:pt>
                <c:pt idx="2196">
                  <c:v>927</c:v>
                </c:pt>
                <c:pt idx="2197">
                  <c:v>927</c:v>
                </c:pt>
                <c:pt idx="2198">
                  <c:v>928</c:v>
                </c:pt>
                <c:pt idx="2199">
                  <c:v>928</c:v>
                </c:pt>
                <c:pt idx="2200">
                  <c:v>928</c:v>
                </c:pt>
                <c:pt idx="2201">
                  <c:v>929</c:v>
                </c:pt>
                <c:pt idx="2202">
                  <c:v>929</c:v>
                </c:pt>
                <c:pt idx="2203">
                  <c:v>929</c:v>
                </c:pt>
                <c:pt idx="2204">
                  <c:v>929</c:v>
                </c:pt>
                <c:pt idx="2205">
                  <c:v>929</c:v>
                </c:pt>
                <c:pt idx="2206">
                  <c:v>929</c:v>
                </c:pt>
                <c:pt idx="2207">
                  <c:v>930</c:v>
                </c:pt>
                <c:pt idx="2208">
                  <c:v>930</c:v>
                </c:pt>
                <c:pt idx="2209">
                  <c:v>930</c:v>
                </c:pt>
                <c:pt idx="2210">
                  <c:v>930</c:v>
                </c:pt>
                <c:pt idx="2211">
                  <c:v>930</c:v>
                </c:pt>
                <c:pt idx="2212">
                  <c:v>931</c:v>
                </c:pt>
                <c:pt idx="2213">
                  <c:v>931</c:v>
                </c:pt>
                <c:pt idx="2214">
                  <c:v>932</c:v>
                </c:pt>
                <c:pt idx="2215">
                  <c:v>932</c:v>
                </c:pt>
                <c:pt idx="2216">
                  <c:v>932</c:v>
                </c:pt>
                <c:pt idx="2217">
                  <c:v>932</c:v>
                </c:pt>
                <c:pt idx="2218">
                  <c:v>932</c:v>
                </c:pt>
                <c:pt idx="2219">
                  <c:v>933</c:v>
                </c:pt>
                <c:pt idx="2220">
                  <c:v>933</c:v>
                </c:pt>
                <c:pt idx="2221">
                  <c:v>933</c:v>
                </c:pt>
                <c:pt idx="2222">
                  <c:v>933</c:v>
                </c:pt>
                <c:pt idx="2223">
                  <c:v>933</c:v>
                </c:pt>
                <c:pt idx="2224">
                  <c:v>934</c:v>
                </c:pt>
                <c:pt idx="2225">
                  <c:v>934</c:v>
                </c:pt>
                <c:pt idx="2226">
                  <c:v>934</c:v>
                </c:pt>
                <c:pt idx="2227">
                  <c:v>934</c:v>
                </c:pt>
                <c:pt idx="2228">
                  <c:v>935</c:v>
                </c:pt>
                <c:pt idx="2229">
                  <c:v>935</c:v>
                </c:pt>
                <c:pt idx="2230">
                  <c:v>936</c:v>
                </c:pt>
                <c:pt idx="2231">
                  <c:v>936</c:v>
                </c:pt>
                <c:pt idx="2232">
                  <c:v>936</c:v>
                </c:pt>
                <c:pt idx="2233">
                  <c:v>937</c:v>
                </c:pt>
                <c:pt idx="2234">
                  <c:v>937</c:v>
                </c:pt>
                <c:pt idx="2235">
                  <c:v>937</c:v>
                </c:pt>
                <c:pt idx="2236">
                  <c:v>938</c:v>
                </c:pt>
                <c:pt idx="2237">
                  <c:v>938</c:v>
                </c:pt>
                <c:pt idx="2238">
                  <c:v>938</c:v>
                </c:pt>
                <c:pt idx="2239">
                  <c:v>938</c:v>
                </c:pt>
                <c:pt idx="2240">
                  <c:v>938</c:v>
                </c:pt>
                <c:pt idx="2241">
                  <c:v>939</c:v>
                </c:pt>
                <c:pt idx="2242">
                  <c:v>939</c:v>
                </c:pt>
                <c:pt idx="2243">
                  <c:v>939</c:v>
                </c:pt>
                <c:pt idx="2244">
                  <c:v>939</c:v>
                </c:pt>
                <c:pt idx="2245">
                  <c:v>939</c:v>
                </c:pt>
                <c:pt idx="2246">
                  <c:v>939</c:v>
                </c:pt>
                <c:pt idx="2247">
                  <c:v>940</c:v>
                </c:pt>
                <c:pt idx="2248">
                  <c:v>940</c:v>
                </c:pt>
                <c:pt idx="2249">
                  <c:v>940</c:v>
                </c:pt>
                <c:pt idx="2250">
                  <c:v>940</c:v>
                </c:pt>
                <c:pt idx="2251">
                  <c:v>940</c:v>
                </c:pt>
                <c:pt idx="2252">
                  <c:v>941</c:v>
                </c:pt>
                <c:pt idx="2253">
                  <c:v>941</c:v>
                </c:pt>
                <c:pt idx="2254">
                  <c:v>942</c:v>
                </c:pt>
                <c:pt idx="2255">
                  <c:v>942</c:v>
                </c:pt>
                <c:pt idx="2256">
                  <c:v>942</c:v>
                </c:pt>
                <c:pt idx="2257">
                  <c:v>942</c:v>
                </c:pt>
                <c:pt idx="2258">
                  <c:v>943</c:v>
                </c:pt>
                <c:pt idx="2259">
                  <c:v>943</c:v>
                </c:pt>
                <c:pt idx="2260">
                  <c:v>943</c:v>
                </c:pt>
                <c:pt idx="2261">
                  <c:v>943</c:v>
                </c:pt>
                <c:pt idx="2262">
                  <c:v>944</c:v>
                </c:pt>
                <c:pt idx="2263">
                  <c:v>945</c:v>
                </c:pt>
                <c:pt idx="2264">
                  <c:v>945</c:v>
                </c:pt>
                <c:pt idx="2265">
                  <c:v>945</c:v>
                </c:pt>
                <c:pt idx="2266">
                  <c:v>945</c:v>
                </c:pt>
                <c:pt idx="2267">
                  <c:v>945</c:v>
                </c:pt>
                <c:pt idx="2268">
                  <c:v>945</c:v>
                </c:pt>
                <c:pt idx="2269">
                  <c:v>946</c:v>
                </c:pt>
                <c:pt idx="2270">
                  <c:v>946</c:v>
                </c:pt>
                <c:pt idx="2271">
                  <c:v>946</c:v>
                </c:pt>
                <c:pt idx="2272">
                  <c:v>946</c:v>
                </c:pt>
                <c:pt idx="2273">
                  <c:v>947</c:v>
                </c:pt>
                <c:pt idx="2274">
                  <c:v>947</c:v>
                </c:pt>
                <c:pt idx="2275">
                  <c:v>947</c:v>
                </c:pt>
                <c:pt idx="2276">
                  <c:v>947</c:v>
                </c:pt>
                <c:pt idx="2277">
                  <c:v>947</c:v>
                </c:pt>
                <c:pt idx="2278">
                  <c:v>948</c:v>
                </c:pt>
                <c:pt idx="2279">
                  <c:v>948</c:v>
                </c:pt>
                <c:pt idx="2280">
                  <c:v>948</c:v>
                </c:pt>
                <c:pt idx="2281">
                  <c:v>948</c:v>
                </c:pt>
                <c:pt idx="2282">
                  <c:v>949</c:v>
                </c:pt>
                <c:pt idx="2283">
                  <c:v>949</c:v>
                </c:pt>
                <c:pt idx="2284">
                  <c:v>949</c:v>
                </c:pt>
                <c:pt idx="2285">
                  <c:v>949</c:v>
                </c:pt>
                <c:pt idx="2286">
                  <c:v>951</c:v>
                </c:pt>
                <c:pt idx="2287">
                  <c:v>951</c:v>
                </c:pt>
                <c:pt idx="2288">
                  <c:v>951</c:v>
                </c:pt>
                <c:pt idx="2289">
                  <c:v>952</c:v>
                </c:pt>
                <c:pt idx="2290">
                  <c:v>952</c:v>
                </c:pt>
                <c:pt idx="2291">
                  <c:v>953</c:v>
                </c:pt>
                <c:pt idx="2292">
                  <c:v>953</c:v>
                </c:pt>
                <c:pt idx="2293">
                  <c:v>953</c:v>
                </c:pt>
                <c:pt idx="2294">
                  <c:v>953</c:v>
                </c:pt>
                <c:pt idx="2295">
                  <c:v>954</c:v>
                </c:pt>
                <c:pt idx="2296">
                  <c:v>954</c:v>
                </c:pt>
                <c:pt idx="2297">
                  <c:v>954</c:v>
                </c:pt>
                <c:pt idx="2298">
                  <c:v>954</c:v>
                </c:pt>
                <c:pt idx="2299">
                  <c:v>954</c:v>
                </c:pt>
                <c:pt idx="2300">
                  <c:v>954</c:v>
                </c:pt>
                <c:pt idx="2301">
                  <c:v>954</c:v>
                </c:pt>
                <c:pt idx="2302">
                  <c:v>955</c:v>
                </c:pt>
                <c:pt idx="2303">
                  <c:v>955</c:v>
                </c:pt>
                <c:pt idx="2304">
                  <c:v>955</c:v>
                </c:pt>
                <c:pt idx="2305">
                  <c:v>956</c:v>
                </c:pt>
                <c:pt idx="2306">
                  <c:v>956</c:v>
                </c:pt>
                <c:pt idx="2307">
                  <c:v>956</c:v>
                </c:pt>
                <c:pt idx="2308">
                  <c:v>956</c:v>
                </c:pt>
                <c:pt idx="2309">
                  <c:v>957</c:v>
                </c:pt>
                <c:pt idx="2310">
                  <c:v>957</c:v>
                </c:pt>
                <c:pt idx="2311">
                  <c:v>957</c:v>
                </c:pt>
                <c:pt idx="2312">
                  <c:v>958</c:v>
                </c:pt>
                <c:pt idx="2313">
                  <c:v>958</c:v>
                </c:pt>
                <c:pt idx="2314">
                  <c:v>959</c:v>
                </c:pt>
                <c:pt idx="2315">
                  <c:v>959</c:v>
                </c:pt>
                <c:pt idx="2316">
                  <c:v>959</c:v>
                </c:pt>
                <c:pt idx="2317">
                  <c:v>959</c:v>
                </c:pt>
                <c:pt idx="2318">
                  <c:v>960</c:v>
                </c:pt>
                <c:pt idx="2319">
                  <c:v>960</c:v>
                </c:pt>
                <c:pt idx="2320">
                  <c:v>960</c:v>
                </c:pt>
                <c:pt idx="2321">
                  <c:v>960</c:v>
                </c:pt>
                <c:pt idx="2322">
                  <c:v>961</c:v>
                </c:pt>
                <c:pt idx="2323">
                  <c:v>961</c:v>
                </c:pt>
                <c:pt idx="2324">
                  <c:v>961</c:v>
                </c:pt>
                <c:pt idx="2325">
                  <c:v>961</c:v>
                </c:pt>
                <c:pt idx="2326">
                  <c:v>961</c:v>
                </c:pt>
                <c:pt idx="2327">
                  <c:v>961</c:v>
                </c:pt>
                <c:pt idx="2328">
                  <c:v>962</c:v>
                </c:pt>
                <c:pt idx="2329">
                  <c:v>962</c:v>
                </c:pt>
                <c:pt idx="2330">
                  <c:v>963</c:v>
                </c:pt>
                <c:pt idx="2331">
                  <c:v>963</c:v>
                </c:pt>
                <c:pt idx="2332">
                  <c:v>963</c:v>
                </c:pt>
                <c:pt idx="2333">
                  <c:v>964</c:v>
                </c:pt>
                <c:pt idx="2334">
                  <c:v>964</c:v>
                </c:pt>
                <c:pt idx="2335">
                  <c:v>964</c:v>
                </c:pt>
                <c:pt idx="2336">
                  <c:v>965</c:v>
                </c:pt>
                <c:pt idx="2337">
                  <c:v>965</c:v>
                </c:pt>
                <c:pt idx="2338">
                  <c:v>965</c:v>
                </c:pt>
                <c:pt idx="2339">
                  <c:v>965</c:v>
                </c:pt>
                <c:pt idx="2340">
                  <c:v>965</c:v>
                </c:pt>
                <c:pt idx="2341">
                  <c:v>965</c:v>
                </c:pt>
                <c:pt idx="2342">
                  <c:v>965</c:v>
                </c:pt>
                <c:pt idx="2343">
                  <c:v>966</c:v>
                </c:pt>
                <c:pt idx="2344">
                  <c:v>966</c:v>
                </c:pt>
                <c:pt idx="2345">
                  <c:v>967</c:v>
                </c:pt>
                <c:pt idx="2346">
                  <c:v>967</c:v>
                </c:pt>
                <c:pt idx="2347">
                  <c:v>967</c:v>
                </c:pt>
                <c:pt idx="2348">
                  <c:v>967</c:v>
                </c:pt>
                <c:pt idx="2349">
                  <c:v>967</c:v>
                </c:pt>
                <c:pt idx="2350">
                  <c:v>967</c:v>
                </c:pt>
                <c:pt idx="2351">
                  <c:v>967</c:v>
                </c:pt>
                <c:pt idx="2352">
                  <c:v>968</c:v>
                </c:pt>
                <c:pt idx="2353">
                  <c:v>968</c:v>
                </c:pt>
                <c:pt idx="2354">
                  <c:v>968</c:v>
                </c:pt>
                <c:pt idx="2355">
                  <c:v>968</c:v>
                </c:pt>
                <c:pt idx="2356">
                  <c:v>969</c:v>
                </c:pt>
                <c:pt idx="2357">
                  <c:v>969</c:v>
                </c:pt>
                <c:pt idx="2358">
                  <c:v>969</c:v>
                </c:pt>
                <c:pt idx="2359">
                  <c:v>969</c:v>
                </c:pt>
                <c:pt idx="2360">
                  <c:v>969</c:v>
                </c:pt>
                <c:pt idx="2361">
                  <c:v>970</c:v>
                </c:pt>
                <c:pt idx="2362">
                  <c:v>970</c:v>
                </c:pt>
                <c:pt idx="2363">
                  <c:v>970</c:v>
                </c:pt>
                <c:pt idx="2364">
                  <c:v>970</c:v>
                </c:pt>
                <c:pt idx="2365">
                  <c:v>970</c:v>
                </c:pt>
                <c:pt idx="2366">
                  <c:v>970</c:v>
                </c:pt>
                <c:pt idx="2367">
                  <c:v>971</c:v>
                </c:pt>
                <c:pt idx="2368">
                  <c:v>971</c:v>
                </c:pt>
                <c:pt idx="2369">
                  <c:v>971</c:v>
                </c:pt>
                <c:pt idx="2370">
                  <c:v>971</c:v>
                </c:pt>
                <c:pt idx="2371">
                  <c:v>972</c:v>
                </c:pt>
                <c:pt idx="2372">
                  <c:v>972</c:v>
                </c:pt>
                <c:pt idx="2373">
                  <c:v>972</c:v>
                </c:pt>
                <c:pt idx="2374">
                  <c:v>973</c:v>
                </c:pt>
                <c:pt idx="2375">
                  <c:v>973</c:v>
                </c:pt>
                <c:pt idx="2376">
                  <c:v>974</c:v>
                </c:pt>
                <c:pt idx="2377">
                  <c:v>974</c:v>
                </c:pt>
                <c:pt idx="2378">
                  <c:v>974</c:v>
                </c:pt>
                <c:pt idx="2379">
                  <c:v>974</c:v>
                </c:pt>
                <c:pt idx="2380">
                  <c:v>975</c:v>
                </c:pt>
                <c:pt idx="2381">
                  <c:v>975</c:v>
                </c:pt>
                <c:pt idx="2382">
                  <c:v>976</c:v>
                </c:pt>
                <c:pt idx="2383">
                  <c:v>976</c:v>
                </c:pt>
                <c:pt idx="2384">
                  <c:v>976</c:v>
                </c:pt>
                <c:pt idx="2385">
                  <c:v>976</c:v>
                </c:pt>
                <c:pt idx="2386">
                  <c:v>977</c:v>
                </c:pt>
                <c:pt idx="2387">
                  <c:v>977</c:v>
                </c:pt>
                <c:pt idx="2388">
                  <c:v>977</c:v>
                </c:pt>
                <c:pt idx="2389">
                  <c:v>979</c:v>
                </c:pt>
                <c:pt idx="2390">
                  <c:v>979</c:v>
                </c:pt>
                <c:pt idx="2391">
                  <c:v>979</c:v>
                </c:pt>
                <c:pt idx="2392">
                  <c:v>979</c:v>
                </c:pt>
                <c:pt idx="2393">
                  <c:v>979</c:v>
                </c:pt>
                <c:pt idx="2394">
                  <c:v>979</c:v>
                </c:pt>
                <c:pt idx="2395">
                  <c:v>979</c:v>
                </c:pt>
                <c:pt idx="2396">
                  <c:v>979</c:v>
                </c:pt>
                <c:pt idx="2397">
                  <c:v>980</c:v>
                </c:pt>
                <c:pt idx="2398">
                  <c:v>980</c:v>
                </c:pt>
                <c:pt idx="2399">
                  <c:v>980</c:v>
                </c:pt>
                <c:pt idx="2400">
                  <c:v>980</c:v>
                </c:pt>
                <c:pt idx="2401">
                  <c:v>981</c:v>
                </c:pt>
                <c:pt idx="2402">
                  <c:v>981</c:v>
                </c:pt>
                <c:pt idx="2403">
                  <c:v>982</c:v>
                </c:pt>
                <c:pt idx="2404">
                  <c:v>982</c:v>
                </c:pt>
                <c:pt idx="2405">
                  <c:v>982</c:v>
                </c:pt>
                <c:pt idx="2406">
                  <c:v>982</c:v>
                </c:pt>
                <c:pt idx="2407">
                  <c:v>983</c:v>
                </c:pt>
                <c:pt idx="2408">
                  <c:v>983</c:v>
                </c:pt>
                <c:pt idx="2409">
                  <c:v>983</c:v>
                </c:pt>
                <c:pt idx="2410">
                  <c:v>983</c:v>
                </c:pt>
                <c:pt idx="2411">
                  <c:v>983</c:v>
                </c:pt>
                <c:pt idx="2412">
                  <c:v>983</c:v>
                </c:pt>
                <c:pt idx="2413">
                  <c:v>984</c:v>
                </c:pt>
                <c:pt idx="2414">
                  <c:v>985</c:v>
                </c:pt>
                <c:pt idx="2415">
                  <c:v>985</c:v>
                </c:pt>
                <c:pt idx="2416">
                  <c:v>985</c:v>
                </c:pt>
                <c:pt idx="2417">
                  <c:v>985</c:v>
                </c:pt>
                <c:pt idx="2418">
                  <c:v>985</c:v>
                </c:pt>
                <c:pt idx="2419">
                  <c:v>986</c:v>
                </c:pt>
                <c:pt idx="2420">
                  <c:v>986</c:v>
                </c:pt>
                <c:pt idx="2421">
                  <c:v>987</c:v>
                </c:pt>
                <c:pt idx="2422">
                  <c:v>987</c:v>
                </c:pt>
                <c:pt idx="2423">
                  <c:v>988</c:v>
                </c:pt>
                <c:pt idx="2424">
                  <c:v>988</c:v>
                </c:pt>
                <c:pt idx="2425">
                  <c:v>988</c:v>
                </c:pt>
                <c:pt idx="2426">
                  <c:v>989</c:v>
                </c:pt>
                <c:pt idx="2427">
                  <c:v>989</c:v>
                </c:pt>
                <c:pt idx="2428">
                  <c:v>989</c:v>
                </c:pt>
                <c:pt idx="2429">
                  <c:v>990</c:v>
                </c:pt>
                <c:pt idx="2430">
                  <c:v>990</c:v>
                </c:pt>
                <c:pt idx="2431">
                  <c:v>990</c:v>
                </c:pt>
                <c:pt idx="2432">
                  <c:v>990</c:v>
                </c:pt>
                <c:pt idx="2433">
                  <c:v>991</c:v>
                </c:pt>
                <c:pt idx="2434">
                  <c:v>993</c:v>
                </c:pt>
                <c:pt idx="2435">
                  <c:v>993</c:v>
                </c:pt>
                <c:pt idx="2436">
                  <c:v>993</c:v>
                </c:pt>
                <c:pt idx="2437">
                  <c:v>994</c:v>
                </c:pt>
                <c:pt idx="2438">
                  <c:v>994</c:v>
                </c:pt>
                <c:pt idx="2439">
                  <c:v>994</c:v>
                </c:pt>
                <c:pt idx="2440">
                  <c:v>994</c:v>
                </c:pt>
                <c:pt idx="2441">
                  <c:v>995</c:v>
                </c:pt>
                <c:pt idx="2442">
                  <c:v>995</c:v>
                </c:pt>
                <c:pt idx="2443">
                  <c:v>996</c:v>
                </c:pt>
                <c:pt idx="2444">
                  <c:v>996</c:v>
                </c:pt>
                <c:pt idx="2445">
                  <c:v>996</c:v>
                </c:pt>
                <c:pt idx="2446">
                  <c:v>996</c:v>
                </c:pt>
                <c:pt idx="2447">
                  <c:v>997</c:v>
                </c:pt>
                <c:pt idx="2448">
                  <c:v>997</c:v>
                </c:pt>
                <c:pt idx="2449">
                  <c:v>997</c:v>
                </c:pt>
                <c:pt idx="2450">
                  <c:v>997</c:v>
                </c:pt>
                <c:pt idx="2451">
                  <c:v>998</c:v>
                </c:pt>
                <c:pt idx="2452">
                  <c:v>998</c:v>
                </c:pt>
                <c:pt idx="2453">
                  <c:v>998</c:v>
                </c:pt>
                <c:pt idx="2454">
                  <c:v>998</c:v>
                </c:pt>
                <c:pt idx="2455">
                  <c:v>999</c:v>
                </c:pt>
                <c:pt idx="2456">
                  <c:v>1000</c:v>
                </c:pt>
                <c:pt idx="2457">
                  <c:v>1000</c:v>
                </c:pt>
                <c:pt idx="2458">
                  <c:v>1001</c:v>
                </c:pt>
                <c:pt idx="2459">
                  <c:v>1001</c:v>
                </c:pt>
                <c:pt idx="2460">
                  <c:v>1001</c:v>
                </c:pt>
                <c:pt idx="2461">
                  <c:v>1001</c:v>
                </c:pt>
                <c:pt idx="2462">
                  <c:v>1002</c:v>
                </c:pt>
                <c:pt idx="2463">
                  <c:v>1002</c:v>
                </c:pt>
                <c:pt idx="2464">
                  <c:v>1002</c:v>
                </c:pt>
                <c:pt idx="2465">
                  <c:v>1004</c:v>
                </c:pt>
                <c:pt idx="2466">
                  <c:v>1004</c:v>
                </c:pt>
                <c:pt idx="2467">
                  <c:v>1004</c:v>
                </c:pt>
                <c:pt idx="2468">
                  <c:v>1005</c:v>
                </c:pt>
                <c:pt idx="2469">
                  <c:v>1005</c:v>
                </c:pt>
                <c:pt idx="2470">
                  <c:v>1006</c:v>
                </c:pt>
                <c:pt idx="2471">
                  <c:v>1007</c:v>
                </c:pt>
                <c:pt idx="2472">
                  <c:v>1007</c:v>
                </c:pt>
                <c:pt idx="2473">
                  <c:v>1007</c:v>
                </c:pt>
                <c:pt idx="2474">
                  <c:v>1008</c:v>
                </c:pt>
                <c:pt idx="2475">
                  <c:v>1008</c:v>
                </c:pt>
                <c:pt idx="2476">
                  <c:v>1008</c:v>
                </c:pt>
                <c:pt idx="2477">
                  <c:v>1009</c:v>
                </c:pt>
                <c:pt idx="2478">
                  <c:v>1009</c:v>
                </c:pt>
                <c:pt idx="2479">
                  <c:v>1009</c:v>
                </c:pt>
                <c:pt idx="2480">
                  <c:v>1009</c:v>
                </c:pt>
                <c:pt idx="2481">
                  <c:v>1010</c:v>
                </c:pt>
                <c:pt idx="2482">
                  <c:v>1010</c:v>
                </c:pt>
                <c:pt idx="2483">
                  <c:v>1010</c:v>
                </c:pt>
                <c:pt idx="2484">
                  <c:v>1010</c:v>
                </c:pt>
                <c:pt idx="2485">
                  <c:v>1010</c:v>
                </c:pt>
                <c:pt idx="2486">
                  <c:v>1010</c:v>
                </c:pt>
                <c:pt idx="2487">
                  <c:v>1011</c:v>
                </c:pt>
                <c:pt idx="2488">
                  <c:v>1011</c:v>
                </c:pt>
                <c:pt idx="2489">
                  <c:v>1011</c:v>
                </c:pt>
                <c:pt idx="2490">
                  <c:v>1011</c:v>
                </c:pt>
                <c:pt idx="2491">
                  <c:v>1011</c:v>
                </c:pt>
                <c:pt idx="2492">
                  <c:v>1012</c:v>
                </c:pt>
                <c:pt idx="2493">
                  <c:v>1012</c:v>
                </c:pt>
                <c:pt idx="2494">
                  <c:v>1012</c:v>
                </c:pt>
                <c:pt idx="2495">
                  <c:v>1012</c:v>
                </c:pt>
                <c:pt idx="2496">
                  <c:v>1013</c:v>
                </c:pt>
                <c:pt idx="2497">
                  <c:v>1013</c:v>
                </c:pt>
                <c:pt idx="2498">
                  <c:v>1014</c:v>
                </c:pt>
                <c:pt idx="2499">
                  <c:v>1014</c:v>
                </c:pt>
                <c:pt idx="2500">
                  <c:v>1014</c:v>
                </c:pt>
                <c:pt idx="2501">
                  <c:v>1014</c:v>
                </c:pt>
                <c:pt idx="2502">
                  <c:v>1014</c:v>
                </c:pt>
                <c:pt idx="2503">
                  <c:v>1015</c:v>
                </c:pt>
                <c:pt idx="2504">
                  <c:v>1015</c:v>
                </c:pt>
                <c:pt idx="2505">
                  <c:v>1015</c:v>
                </c:pt>
                <c:pt idx="2506">
                  <c:v>1016</c:v>
                </c:pt>
                <c:pt idx="2507">
                  <c:v>1016</c:v>
                </c:pt>
                <c:pt idx="2508">
                  <c:v>1016</c:v>
                </c:pt>
                <c:pt idx="2509">
                  <c:v>1016</c:v>
                </c:pt>
                <c:pt idx="2510">
                  <c:v>1017</c:v>
                </c:pt>
                <c:pt idx="2511">
                  <c:v>1017</c:v>
                </c:pt>
                <c:pt idx="2512">
                  <c:v>1017</c:v>
                </c:pt>
                <c:pt idx="2513">
                  <c:v>1017</c:v>
                </c:pt>
                <c:pt idx="2514">
                  <c:v>1017</c:v>
                </c:pt>
                <c:pt idx="2515">
                  <c:v>1018</c:v>
                </c:pt>
                <c:pt idx="2516">
                  <c:v>1018</c:v>
                </c:pt>
                <c:pt idx="2517">
                  <c:v>1018</c:v>
                </c:pt>
                <c:pt idx="2518">
                  <c:v>1018</c:v>
                </c:pt>
                <c:pt idx="2519">
                  <c:v>1018</c:v>
                </c:pt>
                <c:pt idx="2520">
                  <c:v>1019</c:v>
                </c:pt>
                <c:pt idx="2521">
                  <c:v>1019</c:v>
                </c:pt>
                <c:pt idx="2522">
                  <c:v>1019</c:v>
                </c:pt>
                <c:pt idx="2523">
                  <c:v>1019</c:v>
                </c:pt>
                <c:pt idx="2524">
                  <c:v>1020</c:v>
                </c:pt>
                <c:pt idx="2525">
                  <c:v>1021</c:v>
                </c:pt>
                <c:pt idx="2526">
                  <c:v>1021</c:v>
                </c:pt>
                <c:pt idx="2527">
                  <c:v>1022</c:v>
                </c:pt>
                <c:pt idx="2528">
                  <c:v>1022</c:v>
                </c:pt>
                <c:pt idx="2529">
                  <c:v>1022</c:v>
                </c:pt>
                <c:pt idx="2530">
                  <c:v>1023</c:v>
                </c:pt>
                <c:pt idx="2531">
                  <c:v>1023</c:v>
                </c:pt>
                <c:pt idx="2532">
                  <c:v>1023</c:v>
                </c:pt>
                <c:pt idx="2533">
                  <c:v>1024</c:v>
                </c:pt>
                <c:pt idx="2534">
                  <c:v>1024</c:v>
                </c:pt>
                <c:pt idx="2535">
                  <c:v>1024</c:v>
                </c:pt>
                <c:pt idx="2536">
                  <c:v>1024</c:v>
                </c:pt>
                <c:pt idx="2537">
                  <c:v>1025</c:v>
                </c:pt>
                <c:pt idx="2538">
                  <c:v>1025</c:v>
                </c:pt>
                <c:pt idx="2539">
                  <c:v>1025</c:v>
                </c:pt>
                <c:pt idx="2540">
                  <c:v>1025</c:v>
                </c:pt>
                <c:pt idx="2541">
                  <c:v>1025</c:v>
                </c:pt>
                <c:pt idx="2542">
                  <c:v>1025</c:v>
                </c:pt>
                <c:pt idx="2543">
                  <c:v>1026</c:v>
                </c:pt>
                <c:pt idx="2544">
                  <c:v>1026</c:v>
                </c:pt>
                <c:pt idx="2545">
                  <c:v>1026</c:v>
                </c:pt>
                <c:pt idx="2546">
                  <c:v>1026</c:v>
                </c:pt>
                <c:pt idx="2547">
                  <c:v>1027</c:v>
                </c:pt>
                <c:pt idx="2548">
                  <c:v>1027</c:v>
                </c:pt>
                <c:pt idx="2549">
                  <c:v>1028</c:v>
                </c:pt>
                <c:pt idx="2550">
                  <c:v>1028</c:v>
                </c:pt>
                <c:pt idx="2551">
                  <c:v>1028</c:v>
                </c:pt>
                <c:pt idx="2552">
                  <c:v>1029</c:v>
                </c:pt>
                <c:pt idx="2553">
                  <c:v>1029</c:v>
                </c:pt>
                <c:pt idx="2554">
                  <c:v>1030</c:v>
                </c:pt>
                <c:pt idx="2555">
                  <c:v>1030</c:v>
                </c:pt>
                <c:pt idx="2556">
                  <c:v>1031</c:v>
                </c:pt>
                <c:pt idx="2557">
                  <c:v>1031</c:v>
                </c:pt>
                <c:pt idx="2558">
                  <c:v>1031</c:v>
                </c:pt>
                <c:pt idx="2559">
                  <c:v>1031</c:v>
                </c:pt>
                <c:pt idx="2560">
                  <c:v>1031</c:v>
                </c:pt>
                <c:pt idx="2561">
                  <c:v>1032</c:v>
                </c:pt>
                <c:pt idx="2562">
                  <c:v>1032</c:v>
                </c:pt>
                <c:pt idx="2563">
                  <c:v>1032</c:v>
                </c:pt>
                <c:pt idx="2564">
                  <c:v>1032</c:v>
                </c:pt>
                <c:pt idx="2565">
                  <c:v>1032</c:v>
                </c:pt>
                <c:pt idx="2566">
                  <c:v>1033</c:v>
                </c:pt>
                <c:pt idx="2567">
                  <c:v>1033</c:v>
                </c:pt>
                <c:pt idx="2568">
                  <c:v>1033</c:v>
                </c:pt>
                <c:pt idx="2569">
                  <c:v>1033</c:v>
                </c:pt>
                <c:pt idx="2570">
                  <c:v>1034</c:v>
                </c:pt>
                <c:pt idx="2571">
                  <c:v>1034</c:v>
                </c:pt>
                <c:pt idx="2572">
                  <c:v>1034</c:v>
                </c:pt>
                <c:pt idx="2573">
                  <c:v>1034</c:v>
                </c:pt>
                <c:pt idx="2574">
                  <c:v>1035</c:v>
                </c:pt>
                <c:pt idx="2575">
                  <c:v>1035</c:v>
                </c:pt>
                <c:pt idx="2576">
                  <c:v>1035</c:v>
                </c:pt>
                <c:pt idx="2577">
                  <c:v>1036</c:v>
                </c:pt>
                <c:pt idx="2578">
                  <c:v>1037</c:v>
                </c:pt>
                <c:pt idx="2579">
                  <c:v>1037</c:v>
                </c:pt>
                <c:pt idx="2580">
                  <c:v>1038</c:v>
                </c:pt>
                <c:pt idx="2581">
                  <c:v>1038</c:v>
                </c:pt>
                <c:pt idx="2582">
                  <c:v>1038</c:v>
                </c:pt>
                <c:pt idx="2583">
                  <c:v>1039</c:v>
                </c:pt>
                <c:pt idx="2584">
                  <c:v>1039</c:v>
                </c:pt>
                <c:pt idx="2585">
                  <c:v>1039</c:v>
                </c:pt>
                <c:pt idx="2586">
                  <c:v>1039</c:v>
                </c:pt>
                <c:pt idx="2587">
                  <c:v>1039</c:v>
                </c:pt>
                <c:pt idx="2588">
                  <c:v>1040</c:v>
                </c:pt>
                <c:pt idx="2589">
                  <c:v>1040</c:v>
                </c:pt>
                <c:pt idx="2590">
                  <c:v>1040</c:v>
                </c:pt>
                <c:pt idx="2591">
                  <c:v>1040</c:v>
                </c:pt>
                <c:pt idx="2592">
                  <c:v>1040</c:v>
                </c:pt>
                <c:pt idx="2593">
                  <c:v>1041</c:v>
                </c:pt>
                <c:pt idx="2594">
                  <c:v>1041</c:v>
                </c:pt>
                <c:pt idx="2595">
                  <c:v>1041</c:v>
                </c:pt>
                <c:pt idx="2596">
                  <c:v>1042</c:v>
                </c:pt>
                <c:pt idx="2597">
                  <c:v>1043</c:v>
                </c:pt>
                <c:pt idx="2598">
                  <c:v>1043</c:v>
                </c:pt>
                <c:pt idx="2599">
                  <c:v>1044</c:v>
                </c:pt>
                <c:pt idx="2600">
                  <c:v>1044</c:v>
                </c:pt>
                <c:pt idx="2601">
                  <c:v>1044</c:v>
                </c:pt>
                <c:pt idx="2602">
                  <c:v>1045</c:v>
                </c:pt>
                <c:pt idx="2603">
                  <c:v>1045</c:v>
                </c:pt>
                <c:pt idx="2604">
                  <c:v>1045</c:v>
                </c:pt>
                <c:pt idx="2605">
                  <c:v>1046</c:v>
                </c:pt>
                <c:pt idx="2606">
                  <c:v>1046</c:v>
                </c:pt>
                <c:pt idx="2607">
                  <c:v>1046</c:v>
                </c:pt>
                <c:pt idx="2608">
                  <c:v>1046</c:v>
                </c:pt>
                <c:pt idx="2609">
                  <c:v>1046</c:v>
                </c:pt>
                <c:pt idx="2610">
                  <c:v>1047</c:v>
                </c:pt>
                <c:pt idx="2611">
                  <c:v>1047</c:v>
                </c:pt>
                <c:pt idx="2612">
                  <c:v>1047</c:v>
                </c:pt>
                <c:pt idx="2613">
                  <c:v>1047</c:v>
                </c:pt>
                <c:pt idx="2614">
                  <c:v>1048</c:v>
                </c:pt>
                <c:pt idx="2615">
                  <c:v>1049</c:v>
                </c:pt>
                <c:pt idx="2616">
                  <c:v>1049</c:v>
                </c:pt>
                <c:pt idx="2617">
                  <c:v>1050</c:v>
                </c:pt>
                <c:pt idx="2618">
                  <c:v>1051</c:v>
                </c:pt>
                <c:pt idx="2619">
                  <c:v>1051</c:v>
                </c:pt>
                <c:pt idx="2620">
                  <c:v>1051</c:v>
                </c:pt>
                <c:pt idx="2621">
                  <c:v>1051</c:v>
                </c:pt>
                <c:pt idx="2622">
                  <c:v>1051</c:v>
                </c:pt>
                <c:pt idx="2623">
                  <c:v>1052</c:v>
                </c:pt>
                <c:pt idx="2624">
                  <c:v>1052</c:v>
                </c:pt>
                <c:pt idx="2625">
                  <c:v>1052</c:v>
                </c:pt>
                <c:pt idx="2626">
                  <c:v>1052</c:v>
                </c:pt>
                <c:pt idx="2627">
                  <c:v>1052</c:v>
                </c:pt>
                <c:pt idx="2628">
                  <c:v>1053</c:v>
                </c:pt>
                <c:pt idx="2629">
                  <c:v>1053</c:v>
                </c:pt>
                <c:pt idx="2630">
                  <c:v>1053</c:v>
                </c:pt>
                <c:pt idx="2631">
                  <c:v>1054</c:v>
                </c:pt>
                <c:pt idx="2632">
                  <c:v>1054</c:v>
                </c:pt>
                <c:pt idx="2633">
                  <c:v>1054</c:v>
                </c:pt>
                <c:pt idx="2634">
                  <c:v>1054</c:v>
                </c:pt>
                <c:pt idx="2635">
                  <c:v>1054</c:v>
                </c:pt>
                <c:pt idx="2636">
                  <c:v>1055</c:v>
                </c:pt>
                <c:pt idx="2637">
                  <c:v>1055</c:v>
                </c:pt>
                <c:pt idx="2638">
                  <c:v>1056</c:v>
                </c:pt>
                <c:pt idx="2639">
                  <c:v>1056</c:v>
                </c:pt>
                <c:pt idx="2640">
                  <c:v>1057</c:v>
                </c:pt>
                <c:pt idx="2641">
                  <c:v>1057</c:v>
                </c:pt>
                <c:pt idx="2642">
                  <c:v>1057</c:v>
                </c:pt>
                <c:pt idx="2643">
                  <c:v>1058</c:v>
                </c:pt>
                <c:pt idx="2644">
                  <c:v>1058</c:v>
                </c:pt>
                <c:pt idx="2645">
                  <c:v>1059</c:v>
                </c:pt>
                <c:pt idx="2646">
                  <c:v>1059</c:v>
                </c:pt>
                <c:pt idx="2647">
                  <c:v>1059</c:v>
                </c:pt>
                <c:pt idx="2648">
                  <c:v>1059</c:v>
                </c:pt>
                <c:pt idx="2649">
                  <c:v>1059</c:v>
                </c:pt>
                <c:pt idx="2650">
                  <c:v>1060</c:v>
                </c:pt>
                <c:pt idx="2651">
                  <c:v>1060</c:v>
                </c:pt>
                <c:pt idx="2652">
                  <c:v>1060</c:v>
                </c:pt>
                <c:pt idx="2653">
                  <c:v>1060</c:v>
                </c:pt>
                <c:pt idx="2654">
                  <c:v>1060</c:v>
                </c:pt>
                <c:pt idx="2655">
                  <c:v>1060</c:v>
                </c:pt>
                <c:pt idx="2656">
                  <c:v>1060</c:v>
                </c:pt>
                <c:pt idx="2657">
                  <c:v>1061</c:v>
                </c:pt>
                <c:pt idx="2658">
                  <c:v>1061</c:v>
                </c:pt>
                <c:pt idx="2659">
                  <c:v>1062</c:v>
                </c:pt>
                <c:pt idx="2660">
                  <c:v>1062</c:v>
                </c:pt>
                <c:pt idx="2661">
                  <c:v>1063</c:v>
                </c:pt>
                <c:pt idx="2662">
                  <c:v>1064</c:v>
                </c:pt>
                <c:pt idx="2663">
                  <c:v>1064</c:v>
                </c:pt>
                <c:pt idx="2664">
                  <c:v>1064</c:v>
                </c:pt>
                <c:pt idx="2665">
                  <c:v>1064</c:v>
                </c:pt>
                <c:pt idx="2666">
                  <c:v>1065</c:v>
                </c:pt>
                <c:pt idx="2667">
                  <c:v>1065</c:v>
                </c:pt>
                <c:pt idx="2668">
                  <c:v>1065</c:v>
                </c:pt>
                <c:pt idx="2669">
                  <c:v>1066</c:v>
                </c:pt>
                <c:pt idx="2670">
                  <c:v>1066</c:v>
                </c:pt>
                <c:pt idx="2671">
                  <c:v>1066</c:v>
                </c:pt>
                <c:pt idx="2672">
                  <c:v>1066</c:v>
                </c:pt>
                <c:pt idx="2673">
                  <c:v>1067</c:v>
                </c:pt>
                <c:pt idx="2674">
                  <c:v>1067</c:v>
                </c:pt>
                <c:pt idx="2675">
                  <c:v>1067</c:v>
                </c:pt>
                <c:pt idx="2676">
                  <c:v>1067</c:v>
                </c:pt>
                <c:pt idx="2677">
                  <c:v>1067</c:v>
                </c:pt>
                <c:pt idx="2678">
                  <c:v>1068</c:v>
                </c:pt>
                <c:pt idx="2679">
                  <c:v>1068</c:v>
                </c:pt>
                <c:pt idx="2680">
                  <c:v>1069</c:v>
                </c:pt>
                <c:pt idx="2681">
                  <c:v>1069</c:v>
                </c:pt>
                <c:pt idx="2682">
                  <c:v>1070</c:v>
                </c:pt>
                <c:pt idx="2683">
                  <c:v>1071</c:v>
                </c:pt>
                <c:pt idx="2684">
                  <c:v>1071</c:v>
                </c:pt>
                <c:pt idx="2685">
                  <c:v>1072</c:v>
                </c:pt>
                <c:pt idx="2686">
                  <c:v>1072</c:v>
                </c:pt>
                <c:pt idx="2687">
                  <c:v>1072</c:v>
                </c:pt>
                <c:pt idx="2688">
                  <c:v>1073</c:v>
                </c:pt>
                <c:pt idx="2689">
                  <c:v>1073</c:v>
                </c:pt>
                <c:pt idx="2690">
                  <c:v>1073</c:v>
                </c:pt>
                <c:pt idx="2691">
                  <c:v>1073</c:v>
                </c:pt>
                <c:pt idx="2692">
                  <c:v>1074</c:v>
                </c:pt>
                <c:pt idx="2693">
                  <c:v>1074</c:v>
                </c:pt>
                <c:pt idx="2694">
                  <c:v>1074</c:v>
                </c:pt>
                <c:pt idx="2695">
                  <c:v>1075</c:v>
                </c:pt>
                <c:pt idx="2696">
                  <c:v>1075</c:v>
                </c:pt>
                <c:pt idx="2697">
                  <c:v>1075</c:v>
                </c:pt>
                <c:pt idx="2698">
                  <c:v>1076</c:v>
                </c:pt>
                <c:pt idx="2699">
                  <c:v>1077</c:v>
                </c:pt>
                <c:pt idx="2700">
                  <c:v>1077</c:v>
                </c:pt>
                <c:pt idx="2701">
                  <c:v>1077</c:v>
                </c:pt>
                <c:pt idx="2702">
                  <c:v>1077</c:v>
                </c:pt>
                <c:pt idx="2703">
                  <c:v>1077</c:v>
                </c:pt>
                <c:pt idx="2704">
                  <c:v>1078</c:v>
                </c:pt>
                <c:pt idx="2705">
                  <c:v>1079</c:v>
                </c:pt>
                <c:pt idx="2706">
                  <c:v>1079</c:v>
                </c:pt>
                <c:pt idx="2707">
                  <c:v>1079</c:v>
                </c:pt>
                <c:pt idx="2708">
                  <c:v>1079</c:v>
                </c:pt>
                <c:pt idx="2709">
                  <c:v>1080</c:v>
                </c:pt>
                <c:pt idx="2710">
                  <c:v>1080</c:v>
                </c:pt>
                <c:pt idx="2711">
                  <c:v>1080</c:v>
                </c:pt>
                <c:pt idx="2712">
                  <c:v>1080</c:v>
                </c:pt>
                <c:pt idx="2713">
                  <c:v>1080</c:v>
                </c:pt>
                <c:pt idx="2714">
                  <c:v>1081</c:v>
                </c:pt>
                <c:pt idx="2715">
                  <c:v>1081</c:v>
                </c:pt>
                <c:pt idx="2716">
                  <c:v>1081</c:v>
                </c:pt>
                <c:pt idx="2717">
                  <c:v>1081</c:v>
                </c:pt>
                <c:pt idx="2718">
                  <c:v>1081</c:v>
                </c:pt>
                <c:pt idx="2719">
                  <c:v>1081</c:v>
                </c:pt>
                <c:pt idx="2720">
                  <c:v>1082</c:v>
                </c:pt>
                <c:pt idx="2721">
                  <c:v>1082</c:v>
                </c:pt>
                <c:pt idx="2722">
                  <c:v>1082</c:v>
                </c:pt>
                <c:pt idx="2723">
                  <c:v>1082</c:v>
                </c:pt>
                <c:pt idx="2724">
                  <c:v>1083</c:v>
                </c:pt>
                <c:pt idx="2725">
                  <c:v>1083</c:v>
                </c:pt>
                <c:pt idx="2726">
                  <c:v>1083</c:v>
                </c:pt>
                <c:pt idx="2727">
                  <c:v>1084</c:v>
                </c:pt>
                <c:pt idx="2728">
                  <c:v>1084</c:v>
                </c:pt>
                <c:pt idx="2729">
                  <c:v>1085</c:v>
                </c:pt>
                <c:pt idx="2730">
                  <c:v>1085</c:v>
                </c:pt>
                <c:pt idx="2731">
                  <c:v>1085</c:v>
                </c:pt>
                <c:pt idx="2732">
                  <c:v>1086</c:v>
                </c:pt>
                <c:pt idx="2733">
                  <c:v>1086</c:v>
                </c:pt>
                <c:pt idx="2734">
                  <c:v>1086</c:v>
                </c:pt>
                <c:pt idx="2735">
                  <c:v>1086</c:v>
                </c:pt>
                <c:pt idx="2736">
                  <c:v>1086</c:v>
                </c:pt>
                <c:pt idx="2737">
                  <c:v>1086</c:v>
                </c:pt>
                <c:pt idx="2738">
                  <c:v>1086</c:v>
                </c:pt>
                <c:pt idx="2739">
                  <c:v>1086</c:v>
                </c:pt>
                <c:pt idx="2740">
                  <c:v>1087</c:v>
                </c:pt>
                <c:pt idx="2741">
                  <c:v>1087</c:v>
                </c:pt>
                <c:pt idx="2742">
                  <c:v>1087</c:v>
                </c:pt>
                <c:pt idx="2743">
                  <c:v>1087</c:v>
                </c:pt>
                <c:pt idx="2744">
                  <c:v>1088</c:v>
                </c:pt>
                <c:pt idx="2745">
                  <c:v>1088</c:v>
                </c:pt>
                <c:pt idx="2746">
                  <c:v>1088</c:v>
                </c:pt>
                <c:pt idx="2747">
                  <c:v>1088</c:v>
                </c:pt>
                <c:pt idx="2748">
                  <c:v>1088</c:v>
                </c:pt>
                <c:pt idx="2749">
                  <c:v>1088</c:v>
                </c:pt>
                <c:pt idx="2750">
                  <c:v>1089</c:v>
                </c:pt>
                <c:pt idx="2751">
                  <c:v>1089</c:v>
                </c:pt>
                <c:pt idx="2752">
                  <c:v>1089</c:v>
                </c:pt>
                <c:pt idx="2753">
                  <c:v>1090</c:v>
                </c:pt>
                <c:pt idx="2754">
                  <c:v>1091</c:v>
                </c:pt>
                <c:pt idx="2755">
                  <c:v>1091</c:v>
                </c:pt>
                <c:pt idx="2756">
                  <c:v>1092</c:v>
                </c:pt>
                <c:pt idx="2757">
                  <c:v>1092</c:v>
                </c:pt>
                <c:pt idx="2758">
                  <c:v>1093</c:v>
                </c:pt>
                <c:pt idx="2759">
                  <c:v>1093</c:v>
                </c:pt>
                <c:pt idx="2760">
                  <c:v>1093</c:v>
                </c:pt>
                <c:pt idx="2761">
                  <c:v>1093</c:v>
                </c:pt>
                <c:pt idx="2762">
                  <c:v>1093</c:v>
                </c:pt>
                <c:pt idx="2763">
                  <c:v>1093</c:v>
                </c:pt>
                <c:pt idx="2764">
                  <c:v>1094</c:v>
                </c:pt>
                <c:pt idx="2765">
                  <c:v>1095</c:v>
                </c:pt>
                <c:pt idx="2766">
                  <c:v>1095</c:v>
                </c:pt>
                <c:pt idx="2767">
                  <c:v>1095</c:v>
                </c:pt>
                <c:pt idx="2768">
                  <c:v>1095</c:v>
                </c:pt>
                <c:pt idx="2769">
                  <c:v>1096</c:v>
                </c:pt>
                <c:pt idx="2770">
                  <c:v>1096</c:v>
                </c:pt>
                <c:pt idx="2771">
                  <c:v>1096</c:v>
                </c:pt>
                <c:pt idx="2772">
                  <c:v>1097</c:v>
                </c:pt>
                <c:pt idx="2773">
                  <c:v>1097</c:v>
                </c:pt>
                <c:pt idx="2774">
                  <c:v>1097</c:v>
                </c:pt>
                <c:pt idx="2775">
                  <c:v>1098</c:v>
                </c:pt>
                <c:pt idx="2776">
                  <c:v>1098</c:v>
                </c:pt>
                <c:pt idx="2777">
                  <c:v>1098</c:v>
                </c:pt>
                <c:pt idx="2778">
                  <c:v>1098</c:v>
                </c:pt>
              </c:numCache>
            </c:numRef>
          </c:cat>
          <c:val>
            <c:numRef>
              <c:f>'F10_1b_3_NBC_COMP3_CLI_N KM  2'!$C$5:$C$2783</c:f>
              <c:numCache>
                <c:formatCode>########0</c:formatCode>
                <c:ptCount val="2779"/>
                <c:pt idx="0">
                  <c:v>0</c:v>
                </c:pt>
                <c:pt idx="1">
                  <c:v>0</c:v>
                </c:pt>
                <c:pt idx="2" formatCode="0.0000000">
                  <c:v>8.0612656187020001E-2</c:v>
                </c:pt>
                <c:pt idx="3" formatCode="0.0000000">
                  <c:v>8.0612656187020001E-2</c:v>
                </c:pt>
                <c:pt idx="4" formatCode="0.0000000">
                  <c:v>8.0612656187020001E-2</c:v>
                </c:pt>
                <c:pt idx="5" formatCode="0.0000000">
                  <c:v>8.0612656187020001E-2</c:v>
                </c:pt>
                <c:pt idx="6" formatCode="0.0000000">
                  <c:v>8.0612656187020001E-2</c:v>
                </c:pt>
                <c:pt idx="7" formatCode="0.0000000">
                  <c:v>8.0612656187020001E-2</c:v>
                </c:pt>
                <c:pt idx="8" formatCode="0.0000000">
                  <c:v>8.0612656187020001E-2</c:v>
                </c:pt>
                <c:pt idx="9" formatCode="0.0000000">
                  <c:v>8.0612656187020001E-2</c:v>
                </c:pt>
                <c:pt idx="10" formatCode="0.0000000">
                  <c:v>8.0612656187020001E-2</c:v>
                </c:pt>
                <c:pt idx="11" formatCode="0.0000000">
                  <c:v>8.0612656187020001E-2</c:v>
                </c:pt>
                <c:pt idx="12" formatCode="0.0000000">
                  <c:v>8.0612656187020001E-2</c:v>
                </c:pt>
                <c:pt idx="13" formatCode="0.0000000">
                  <c:v>8.0612656187020001E-2</c:v>
                </c:pt>
                <c:pt idx="14" formatCode="0.0000000">
                  <c:v>8.0612656187020001E-2</c:v>
                </c:pt>
                <c:pt idx="15" formatCode="0.0000000">
                  <c:v>8.0612656187020001E-2</c:v>
                </c:pt>
                <c:pt idx="16" formatCode="0.0000000">
                  <c:v>8.0612656187020001E-2</c:v>
                </c:pt>
                <c:pt idx="17" formatCode="0.0000000">
                  <c:v>8.0612656187020001E-2</c:v>
                </c:pt>
                <c:pt idx="18" formatCode="0.0000000">
                  <c:v>8.0612656187020001E-2</c:v>
                </c:pt>
                <c:pt idx="19" formatCode="0.0000000">
                  <c:v>8.0612656187020001E-2</c:v>
                </c:pt>
                <c:pt idx="20" formatCode="0.0000000">
                  <c:v>0.12101677561436</c:v>
                </c:pt>
                <c:pt idx="21" formatCode="0.0000000">
                  <c:v>0.12101677561436</c:v>
                </c:pt>
                <c:pt idx="22" formatCode="0.0000000">
                  <c:v>0.12101677561436</c:v>
                </c:pt>
                <c:pt idx="23" formatCode="0.0000000">
                  <c:v>0.12101677561436</c:v>
                </c:pt>
                <c:pt idx="24" formatCode="0.0000000">
                  <c:v>0.12101677561436</c:v>
                </c:pt>
                <c:pt idx="25" formatCode="0.0000000">
                  <c:v>0.12101677561436</c:v>
                </c:pt>
                <c:pt idx="26" formatCode="0.0000000">
                  <c:v>0.12101677561436</c:v>
                </c:pt>
                <c:pt idx="27" formatCode="0.0000000">
                  <c:v>0.12101677561436</c:v>
                </c:pt>
                <c:pt idx="28" formatCode="0.0000000">
                  <c:v>0.12101677561436</c:v>
                </c:pt>
                <c:pt idx="29" formatCode="0.0000000">
                  <c:v>0.12101677561436</c:v>
                </c:pt>
                <c:pt idx="30" formatCode="0.0000000">
                  <c:v>0.12101677561436</c:v>
                </c:pt>
                <c:pt idx="31" formatCode="0.0000000">
                  <c:v>0.20202162818889</c:v>
                </c:pt>
                <c:pt idx="32" formatCode="0.0000000">
                  <c:v>0.20202162818889</c:v>
                </c:pt>
                <c:pt idx="33" formatCode="0.0000000">
                  <c:v>0.20202162818889</c:v>
                </c:pt>
                <c:pt idx="34" formatCode="0.0000000">
                  <c:v>0.20202162818889</c:v>
                </c:pt>
                <c:pt idx="35" formatCode="0.0000000">
                  <c:v>0.20202162818889</c:v>
                </c:pt>
                <c:pt idx="36" formatCode="0.0000000">
                  <c:v>0.20202162818889</c:v>
                </c:pt>
                <c:pt idx="37" formatCode="0.0000000">
                  <c:v>0.20202162818889</c:v>
                </c:pt>
                <c:pt idx="38" formatCode="0.0000000">
                  <c:v>0.20202162818889</c:v>
                </c:pt>
                <c:pt idx="39" formatCode="0.0000000">
                  <c:v>0.20202162818889</c:v>
                </c:pt>
                <c:pt idx="40" formatCode="0.0000000">
                  <c:v>0.20202162818889</c:v>
                </c:pt>
                <c:pt idx="41" formatCode="0.0000000">
                  <c:v>0.20202162818889</c:v>
                </c:pt>
                <c:pt idx="42" formatCode="0.0000000">
                  <c:v>0.20202162818889</c:v>
                </c:pt>
                <c:pt idx="43" formatCode="0.0000000">
                  <c:v>0.20202162818889</c:v>
                </c:pt>
                <c:pt idx="44" formatCode="0.0000000">
                  <c:v>0.20202162818889</c:v>
                </c:pt>
                <c:pt idx="45" formatCode="0.0000000">
                  <c:v>0.20202162818889</c:v>
                </c:pt>
                <c:pt idx="46" formatCode="0.0000000">
                  <c:v>0.20202162818889</c:v>
                </c:pt>
                <c:pt idx="47" formatCode="0.0000000">
                  <c:v>0.20202162818889</c:v>
                </c:pt>
                <c:pt idx="48" formatCode="0.0000000">
                  <c:v>0.20202162818889</c:v>
                </c:pt>
                <c:pt idx="49" formatCode="0.0000000">
                  <c:v>0.20202162818889</c:v>
                </c:pt>
                <c:pt idx="50" formatCode="0.0000000">
                  <c:v>0.24268910103802999</c:v>
                </c:pt>
                <c:pt idx="51" formatCode="0.0000000">
                  <c:v>0.24268910103802999</c:v>
                </c:pt>
                <c:pt idx="52" formatCode="0.0000000">
                  <c:v>0.24268910103802999</c:v>
                </c:pt>
                <c:pt idx="53" formatCode="0.0000000">
                  <c:v>0.24268910103802999</c:v>
                </c:pt>
                <c:pt idx="54" formatCode="0.0000000">
                  <c:v>0.24268910103802999</c:v>
                </c:pt>
                <c:pt idx="55" formatCode="0.0000000">
                  <c:v>0.24268910103802999</c:v>
                </c:pt>
                <c:pt idx="56" formatCode="0.0000000">
                  <c:v>0.24268910103802999</c:v>
                </c:pt>
                <c:pt idx="57" formatCode="0.0000000">
                  <c:v>0.24268910103802999</c:v>
                </c:pt>
                <c:pt idx="58" formatCode="0.0000000">
                  <c:v>0.24268910103802999</c:v>
                </c:pt>
                <c:pt idx="59" formatCode="0.0000000">
                  <c:v>0.24268910103802999</c:v>
                </c:pt>
                <c:pt idx="60" formatCode="0.0000000">
                  <c:v>0.24268910103802999</c:v>
                </c:pt>
                <c:pt idx="61" formatCode="0.0000000">
                  <c:v>0.24268910103802999</c:v>
                </c:pt>
                <c:pt idx="62" formatCode="0.0000000">
                  <c:v>0.24268910103802999</c:v>
                </c:pt>
                <c:pt idx="63" formatCode="0.0000000">
                  <c:v>0.28343963653597998</c:v>
                </c:pt>
                <c:pt idx="64" formatCode="0.0000000">
                  <c:v>0.28343963653597998</c:v>
                </c:pt>
                <c:pt idx="65" formatCode="0.0000000">
                  <c:v>0.28343963653597998</c:v>
                </c:pt>
                <c:pt idx="66" formatCode="0.0000000">
                  <c:v>0.28343963653597998</c:v>
                </c:pt>
                <c:pt idx="67" formatCode="0.0000000">
                  <c:v>0.28343963653597998</c:v>
                </c:pt>
                <c:pt idx="68" formatCode="0.0000000">
                  <c:v>0.28343963653597998</c:v>
                </c:pt>
                <c:pt idx="69" formatCode="0.0000000">
                  <c:v>0.28343963653597998</c:v>
                </c:pt>
                <c:pt idx="70" formatCode="0.0000000">
                  <c:v>0.28343963653597998</c:v>
                </c:pt>
                <c:pt idx="71" formatCode="0.0000000">
                  <c:v>0.28343963653597998</c:v>
                </c:pt>
                <c:pt idx="72" formatCode="0.0000000">
                  <c:v>0.28343963653597998</c:v>
                </c:pt>
                <c:pt idx="73" formatCode="0.0000000">
                  <c:v>0.28343963653597998</c:v>
                </c:pt>
                <c:pt idx="74" formatCode="0.0000000">
                  <c:v>0.28343963653597998</c:v>
                </c:pt>
                <c:pt idx="75" formatCode="0.0000000">
                  <c:v>0.28343963653597998</c:v>
                </c:pt>
                <c:pt idx="76" formatCode="0.0000000">
                  <c:v>0.28343963653597998</c:v>
                </c:pt>
                <c:pt idx="77" formatCode="0.0000000">
                  <c:v>0.28343963653597998</c:v>
                </c:pt>
                <c:pt idx="78" formatCode="0.0000000">
                  <c:v>0.28343963653597998</c:v>
                </c:pt>
                <c:pt idx="79" formatCode="0.0000000">
                  <c:v>0.28343963653597998</c:v>
                </c:pt>
                <c:pt idx="80" formatCode="0.0000000">
                  <c:v>0.28343963653597998</c:v>
                </c:pt>
                <c:pt idx="81" formatCode="0.0000000">
                  <c:v>0.32440782074447</c:v>
                </c:pt>
                <c:pt idx="82" formatCode="0.0000000">
                  <c:v>0.32440782074447</c:v>
                </c:pt>
                <c:pt idx="83" formatCode="0.0000000">
                  <c:v>0.32440782074447</c:v>
                </c:pt>
                <c:pt idx="84" formatCode="0.0000000">
                  <c:v>0.32440782074447</c:v>
                </c:pt>
                <c:pt idx="85" formatCode="0.0000000">
                  <c:v>0.32440782074447</c:v>
                </c:pt>
                <c:pt idx="86" formatCode="0.0000000">
                  <c:v>0.32440782074447</c:v>
                </c:pt>
                <c:pt idx="87" formatCode="0.0000000">
                  <c:v>0.32440782074447</c:v>
                </c:pt>
                <c:pt idx="88" formatCode="0.0000000">
                  <c:v>0.36547728600168</c:v>
                </c:pt>
                <c:pt idx="89" formatCode="0.0000000">
                  <c:v>0.36547728600168</c:v>
                </c:pt>
                <c:pt idx="90" formatCode="0.0000000">
                  <c:v>0.36547728600168</c:v>
                </c:pt>
                <c:pt idx="91" formatCode="0.0000000">
                  <c:v>0.36547728600168</c:v>
                </c:pt>
                <c:pt idx="92" formatCode="0.0000000">
                  <c:v>0.36547728600168</c:v>
                </c:pt>
                <c:pt idx="93" formatCode="0.0000000">
                  <c:v>0.48888916384726</c:v>
                </c:pt>
                <c:pt idx="94" formatCode="0.0000000">
                  <c:v>0.48888916384726</c:v>
                </c:pt>
                <c:pt idx="95" formatCode="0.0000000">
                  <c:v>0.65350638607415001</c:v>
                </c:pt>
                <c:pt idx="96" formatCode="0.0000000">
                  <c:v>0.65350638607415001</c:v>
                </c:pt>
                <c:pt idx="97" formatCode="0.0000000">
                  <c:v>0.65350638607415001</c:v>
                </c:pt>
                <c:pt idx="98" formatCode="0.0000000">
                  <c:v>0.65350638607415001</c:v>
                </c:pt>
                <c:pt idx="99" formatCode="0.0000000">
                  <c:v>0.65350638607415001</c:v>
                </c:pt>
                <c:pt idx="100" formatCode="0.0000000">
                  <c:v>0.65350638607415001</c:v>
                </c:pt>
                <c:pt idx="101" formatCode="0.0000000">
                  <c:v>0.65350638607415001</c:v>
                </c:pt>
                <c:pt idx="102" formatCode="0.0000000">
                  <c:v>0.65350638607415001</c:v>
                </c:pt>
                <c:pt idx="103" formatCode="0.0000000">
                  <c:v>0.65350638607415001</c:v>
                </c:pt>
                <c:pt idx="104" formatCode="0.0000000">
                  <c:v>0.65350638607415001</c:v>
                </c:pt>
                <c:pt idx="105" formatCode="0.0000000">
                  <c:v>0.65350638607415001</c:v>
                </c:pt>
                <c:pt idx="106" formatCode="0.0000000">
                  <c:v>0.65350638607415001</c:v>
                </c:pt>
                <c:pt idx="107" formatCode="0.0000000">
                  <c:v>0.65350638607415001</c:v>
                </c:pt>
                <c:pt idx="108" formatCode="0.0000000">
                  <c:v>0.65350638607415001</c:v>
                </c:pt>
                <c:pt idx="109" formatCode="0.0000000">
                  <c:v>0.65350638607415001</c:v>
                </c:pt>
                <c:pt idx="110" formatCode="0.0000000">
                  <c:v>0.65350638607415001</c:v>
                </c:pt>
                <c:pt idx="111" formatCode="0.0000000">
                  <c:v>0.65350638607415001</c:v>
                </c:pt>
                <c:pt idx="112" formatCode="0.0000000">
                  <c:v>0.65350638607415001</c:v>
                </c:pt>
                <c:pt idx="113" formatCode="0.0000000">
                  <c:v>0.65350638607415001</c:v>
                </c:pt>
                <c:pt idx="114" formatCode="0.0000000">
                  <c:v>0.65350638607415001</c:v>
                </c:pt>
                <c:pt idx="115" formatCode="0.0000000">
                  <c:v>0.69479753055209004</c:v>
                </c:pt>
                <c:pt idx="116" formatCode="0.0000000">
                  <c:v>0.69479753055209004</c:v>
                </c:pt>
                <c:pt idx="117" formatCode="0.0000000">
                  <c:v>0.77741417154165005</c:v>
                </c:pt>
                <c:pt idx="118" formatCode="0.0000000">
                  <c:v>0.81872249203642999</c:v>
                </c:pt>
                <c:pt idx="119" formatCode="0.0000000">
                  <c:v>0.81872249203642999</c:v>
                </c:pt>
                <c:pt idx="120" formatCode="0.0000000">
                  <c:v>0.81872249203642999</c:v>
                </c:pt>
                <c:pt idx="121" formatCode="0.0000000">
                  <c:v>0.81872249203642999</c:v>
                </c:pt>
                <c:pt idx="122" formatCode="0.0000000">
                  <c:v>0.81872249203642999</c:v>
                </c:pt>
                <c:pt idx="123" formatCode="0.0000000">
                  <c:v>0.81872249203642999</c:v>
                </c:pt>
                <c:pt idx="124" formatCode="0.0000000">
                  <c:v>0.81872249203642999</c:v>
                </c:pt>
                <c:pt idx="125" formatCode="0.0000000">
                  <c:v>0.81872249203642999</c:v>
                </c:pt>
                <c:pt idx="126" formatCode="0.0000000">
                  <c:v>0.81872249203642999</c:v>
                </c:pt>
                <c:pt idx="127" formatCode="0.0000000">
                  <c:v>0.81872249203642999</c:v>
                </c:pt>
                <c:pt idx="128" formatCode="0.0000000">
                  <c:v>0.81872249203642999</c:v>
                </c:pt>
                <c:pt idx="129" formatCode="0.0000000">
                  <c:v>0.81872249203642999</c:v>
                </c:pt>
                <c:pt idx="130" formatCode="0.0000000">
                  <c:v>0.81872249203642999</c:v>
                </c:pt>
                <c:pt idx="131" formatCode="0.0000000">
                  <c:v>0.98443891226694002</c:v>
                </c:pt>
                <c:pt idx="132" formatCode="0.0000000">
                  <c:v>0.98443891226694002</c:v>
                </c:pt>
                <c:pt idx="133" formatCode="0.0000000">
                  <c:v>0.98443891226694002</c:v>
                </c:pt>
                <c:pt idx="134" formatCode="0.0000000">
                  <c:v>1.1087782522682801</c:v>
                </c:pt>
                <c:pt idx="135" formatCode="0.0000000">
                  <c:v>1.1087782522682801</c:v>
                </c:pt>
                <c:pt idx="136" formatCode="0.0000000">
                  <c:v>1.1087782522682801</c:v>
                </c:pt>
                <c:pt idx="137" formatCode="0.0000000">
                  <c:v>1.1087782522682801</c:v>
                </c:pt>
                <c:pt idx="138" formatCode="0.0000000">
                  <c:v>1.1087782522682801</c:v>
                </c:pt>
                <c:pt idx="139" formatCode="0.0000000">
                  <c:v>1.1087782522682801</c:v>
                </c:pt>
                <c:pt idx="140" formatCode="0.0000000">
                  <c:v>1.1087782522682801</c:v>
                </c:pt>
                <c:pt idx="141" formatCode="0.0000000">
                  <c:v>1.1087782522682801</c:v>
                </c:pt>
                <c:pt idx="142" formatCode="0.0000000">
                  <c:v>1.1087782522682801</c:v>
                </c:pt>
                <c:pt idx="143" formatCode="0.0000000">
                  <c:v>1.1087782522682801</c:v>
                </c:pt>
                <c:pt idx="144" formatCode="0.0000000">
                  <c:v>1.1087782522682801</c:v>
                </c:pt>
                <c:pt idx="145" formatCode="0.0000000">
                  <c:v>1.1087782522682801</c:v>
                </c:pt>
                <c:pt idx="146" formatCode="0.0000000">
                  <c:v>1.1087782522682801</c:v>
                </c:pt>
                <c:pt idx="147" formatCode="0.0000000">
                  <c:v>1.1087782522682801</c:v>
                </c:pt>
                <c:pt idx="148" formatCode="0.0000000">
                  <c:v>1.1087782522682801</c:v>
                </c:pt>
                <c:pt idx="149" formatCode="0.0000000">
                  <c:v>1.1087782522682801</c:v>
                </c:pt>
                <c:pt idx="150" formatCode="0.0000000">
                  <c:v>1.1087782522682801</c:v>
                </c:pt>
                <c:pt idx="151" formatCode="0.0000000">
                  <c:v>1.1087782522682801</c:v>
                </c:pt>
                <c:pt idx="152" formatCode="0.0000000">
                  <c:v>1.1087782522682801</c:v>
                </c:pt>
                <c:pt idx="153" formatCode="0.0000000">
                  <c:v>1.1087782522682801</c:v>
                </c:pt>
                <c:pt idx="154" formatCode="0.0000000">
                  <c:v>1.1087782522682801</c:v>
                </c:pt>
                <c:pt idx="155" formatCode="0.0000000">
                  <c:v>1.1087782522682801</c:v>
                </c:pt>
                <c:pt idx="156" formatCode="0.0000000">
                  <c:v>1.1087782522682801</c:v>
                </c:pt>
                <c:pt idx="157" formatCode="0.0000000">
                  <c:v>1.1087782522682801</c:v>
                </c:pt>
                <c:pt idx="158" formatCode="0.0000000">
                  <c:v>1.1087782522682801</c:v>
                </c:pt>
                <c:pt idx="159" formatCode="0.0000000">
                  <c:v>1.1087782522682801</c:v>
                </c:pt>
                <c:pt idx="160" formatCode="0.0000000">
                  <c:v>1.1087782522682801</c:v>
                </c:pt>
                <c:pt idx="161" formatCode="0.0000000">
                  <c:v>1.1087782522682801</c:v>
                </c:pt>
                <c:pt idx="162" formatCode="0.0000000">
                  <c:v>1.1505927223518999</c:v>
                </c:pt>
                <c:pt idx="163" formatCode="0.0000000">
                  <c:v>1.1505927223518999</c:v>
                </c:pt>
                <c:pt idx="164" formatCode="0.0000000">
                  <c:v>1.1505927223518999</c:v>
                </c:pt>
                <c:pt idx="165" formatCode="0.0000000">
                  <c:v>1.1505927223518999</c:v>
                </c:pt>
                <c:pt idx="166" formatCode="0.0000000">
                  <c:v>1.23429247449216</c:v>
                </c:pt>
                <c:pt idx="167" formatCode="0.0000000">
                  <c:v>1.23429247449216</c:v>
                </c:pt>
                <c:pt idx="168" formatCode="0.0000000">
                  <c:v>1.23429247449216</c:v>
                </c:pt>
                <c:pt idx="169" formatCode="0.0000000">
                  <c:v>1.2761600910777899</c:v>
                </c:pt>
                <c:pt idx="170" formatCode="0.0000000">
                  <c:v>1.2761600910777899</c:v>
                </c:pt>
                <c:pt idx="171" formatCode="0.0000000">
                  <c:v>1.31804547075913</c:v>
                </c:pt>
                <c:pt idx="172" formatCode="0.0000000">
                  <c:v>1.31804547075913</c:v>
                </c:pt>
                <c:pt idx="173" formatCode="0.0000000">
                  <c:v>1.31804547075913</c:v>
                </c:pt>
                <c:pt idx="174" formatCode="0.0000000">
                  <c:v>1.31804547075913</c:v>
                </c:pt>
                <c:pt idx="175" formatCode="#0.000000">
                  <c:v>1.4019230351698799</c:v>
                </c:pt>
                <c:pt idx="176" formatCode="#0.000000">
                  <c:v>1.4019230351698799</c:v>
                </c:pt>
                <c:pt idx="177" formatCode="#0.000000">
                  <c:v>1.4019230351698799</c:v>
                </c:pt>
                <c:pt idx="178" formatCode="#0.000000">
                  <c:v>1.4019230351698799</c:v>
                </c:pt>
                <c:pt idx="179" formatCode="0.0000000">
                  <c:v>1.44391540184996</c:v>
                </c:pt>
                <c:pt idx="180" formatCode="0.0000000">
                  <c:v>1.44391540184996</c:v>
                </c:pt>
                <c:pt idx="181" formatCode="0.0000000">
                  <c:v>1.44391540184996</c:v>
                </c:pt>
                <c:pt idx="182" formatCode="0.0000000">
                  <c:v>1.4859435829152701</c:v>
                </c:pt>
                <c:pt idx="183" formatCode="0.0000000">
                  <c:v>1.4859435829152701</c:v>
                </c:pt>
                <c:pt idx="184" formatCode="0.0000000">
                  <c:v>1.4859435829152701</c:v>
                </c:pt>
                <c:pt idx="185" formatCode="0.0000000">
                  <c:v>1.5280076548269199</c:v>
                </c:pt>
                <c:pt idx="186" formatCode="0.0000000">
                  <c:v>1.5280076548269199</c:v>
                </c:pt>
                <c:pt idx="187" formatCode="0.0000000">
                  <c:v>1.5280076548269199</c:v>
                </c:pt>
                <c:pt idx="188" formatCode="0.0000000">
                  <c:v>1.5280076548269199</c:v>
                </c:pt>
                <c:pt idx="189" formatCode="0.0000000">
                  <c:v>1.5280076548269199</c:v>
                </c:pt>
                <c:pt idx="190" formatCode="0.0000000">
                  <c:v>1.5280076548269199</c:v>
                </c:pt>
                <c:pt idx="191" formatCode="0.0000000">
                  <c:v>1.5280076548269199</c:v>
                </c:pt>
                <c:pt idx="192" formatCode="0.0000000">
                  <c:v>1.5280076548269199</c:v>
                </c:pt>
                <c:pt idx="193" formatCode="0.0000000">
                  <c:v>1.5280076548269199</c:v>
                </c:pt>
                <c:pt idx="194" formatCode="0.0000000">
                  <c:v>1.5280076548269199</c:v>
                </c:pt>
                <c:pt idx="195" formatCode="0.0000000">
                  <c:v>1.5280076548269199</c:v>
                </c:pt>
                <c:pt idx="196" formatCode="0.0000000">
                  <c:v>1.5280076548269199</c:v>
                </c:pt>
                <c:pt idx="197" formatCode="0.0000000">
                  <c:v>1.5280076548269199</c:v>
                </c:pt>
                <c:pt idx="198" formatCode="0.0000000">
                  <c:v>1.6124604784505701</c:v>
                </c:pt>
                <c:pt idx="199" formatCode="0.0000000">
                  <c:v>1.6124604784505701</c:v>
                </c:pt>
                <c:pt idx="200" formatCode="0.0000000">
                  <c:v>1.6124604784505701</c:v>
                </c:pt>
                <c:pt idx="201" formatCode="0.0000000">
                  <c:v>1.6124604784505701</c:v>
                </c:pt>
                <c:pt idx="202" formatCode="0.0000000">
                  <c:v>1.6124604784505701</c:v>
                </c:pt>
                <c:pt idx="203" formatCode="0.0000000">
                  <c:v>1.6124604784505701</c:v>
                </c:pt>
                <c:pt idx="204" formatCode="0.0000000">
                  <c:v>1.6124604784505701</c:v>
                </c:pt>
                <c:pt idx="205" formatCode="0.0000000">
                  <c:v>1.7393575629581599</c:v>
                </c:pt>
                <c:pt idx="206" formatCode="0.0000000">
                  <c:v>1.7393575629581599</c:v>
                </c:pt>
                <c:pt idx="207" formatCode="0.0000000">
                  <c:v>1.7393575629581599</c:v>
                </c:pt>
                <c:pt idx="208" formatCode="0.0000000">
                  <c:v>1.7393575629581599</c:v>
                </c:pt>
                <c:pt idx="209" formatCode="0.0000000">
                  <c:v>1.7393575629581599</c:v>
                </c:pt>
                <c:pt idx="210" formatCode="0.0000000">
                  <c:v>1.7393575629581599</c:v>
                </c:pt>
                <c:pt idx="211" formatCode="0.0000000">
                  <c:v>1.7393575629581599</c:v>
                </c:pt>
                <c:pt idx="212" formatCode="0.0000000">
                  <c:v>1.7393575629581599</c:v>
                </c:pt>
                <c:pt idx="213" formatCode="0.0000000">
                  <c:v>1.7393575629581599</c:v>
                </c:pt>
                <c:pt idx="214" formatCode="0.0000000">
                  <c:v>1.7393575629581599</c:v>
                </c:pt>
                <c:pt idx="215" formatCode="0.0000000">
                  <c:v>1.78176612680668</c:v>
                </c:pt>
                <c:pt idx="216" formatCode="0.0000000">
                  <c:v>1.78176612680668</c:v>
                </c:pt>
                <c:pt idx="217" formatCode="0.0000000">
                  <c:v>1.78176612680668</c:v>
                </c:pt>
                <c:pt idx="218" formatCode="0.0000000">
                  <c:v>1.78176612680668</c:v>
                </c:pt>
                <c:pt idx="219" formatCode="#0.000000">
                  <c:v>1.82419300968927</c:v>
                </c:pt>
                <c:pt idx="220" formatCode="#0.000000">
                  <c:v>1.82419300968927</c:v>
                </c:pt>
                <c:pt idx="221" formatCode="#0.000000">
                  <c:v>1.82419300968927</c:v>
                </c:pt>
                <c:pt idx="222" formatCode="0.0000000">
                  <c:v>1.9091201783660099</c:v>
                </c:pt>
                <c:pt idx="223" formatCode="0.0000000">
                  <c:v>1.9091201783660099</c:v>
                </c:pt>
                <c:pt idx="224" formatCode="0.0000000">
                  <c:v>1.9091201783660099</c:v>
                </c:pt>
                <c:pt idx="225" formatCode="0.0000000">
                  <c:v>1.9091201783660099</c:v>
                </c:pt>
                <c:pt idx="226" formatCode="0.0000000">
                  <c:v>1.9091201783660099</c:v>
                </c:pt>
                <c:pt idx="227" formatCode="0.0000000">
                  <c:v>1.9091201783660099</c:v>
                </c:pt>
                <c:pt idx="228" formatCode="0.0000000">
                  <c:v>2.0367872670709501</c:v>
                </c:pt>
                <c:pt idx="229" formatCode="0.0000000">
                  <c:v>2.0367872670709501</c:v>
                </c:pt>
                <c:pt idx="230" formatCode="0.0000000">
                  <c:v>2.0367872670709501</c:v>
                </c:pt>
                <c:pt idx="231" formatCode="0.0000000">
                  <c:v>2.0367872670709501</c:v>
                </c:pt>
                <c:pt idx="232" formatCode="0.0000000">
                  <c:v>2.0367872670709501</c:v>
                </c:pt>
                <c:pt idx="233" formatCode="0.0000000">
                  <c:v>2.0367872670709501</c:v>
                </c:pt>
                <c:pt idx="234" formatCode="#0.000000">
                  <c:v>2.0794170376248799</c:v>
                </c:pt>
                <c:pt idx="235" formatCode="0.0000000">
                  <c:v>2.1220468081788</c:v>
                </c:pt>
                <c:pt idx="236" formatCode="0.0000000">
                  <c:v>2.1220468081788</c:v>
                </c:pt>
                <c:pt idx="237" formatCode="0.0000000">
                  <c:v>2.1220468081788</c:v>
                </c:pt>
                <c:pt idx="238" formatCode="0.0000000">
                  <c:v>2.20738068192931</c:v>
                </c:pt>
                <c:pt idx="239" formatCode="0.0000000">
                  <c:v>2.20738068192931</c:v>
                </c:pt>
                <c:pt idx="240" formatCode="0.0000000">
                  <c:v>2.2500476188045599</c:v>
                </c:pt>
                <c:pt idx="241" formatCode="0.0000000">
                  <c:v>2.2927145556798201</c:v>
                </c:pt>
                <c:pt idx="242" formatCode="0.0000000">
                  <c:v>2.2927145556798201</c:v>
                </c:pt>
                <c:pt idx="243" formatCode="0.0000000">
                  <c:v>2.3354001325449598</c:v>
                </c:pt>
                <c:pt idx="244" formatCode="0.0000000">
                  <c:v>2.3354001325449598</c:v>
                </c:pt>
                <c:pt idx="245" formatCode="0.0000000">
                  <c:v>2.3780857094101102</c:v>
                </c:pt>
                <c:pt idx="246" formatCode="0.0000000">
                  <c:v>2.3780857094101102</c:v>
                </c:pt>
                <c:pt idx="247" formatCode="##0.00000">
                  <c:v>2.4207899588810502</c:v>
                </c:pt>
                <c:pt idx="248" formatCode="0.0000000">
                  <c:v>2.4634942083519999</c:v>
                </c:pt>
                <c:pt idx="249" formatCode="0.0000000">
                  <c:v>2.5061984578229501</c:v>
                </c:pt>
                <c:pt idx="250" formatCode="#0.000000">
                  <c:v>2.5916069567648501</c:v>
                </c:pt>
                <c:pt idx="251" formatCode="#0.000000">
                  <c:v>2.5916069567648501</c:v>
                </c:pt>
                <c:pt idx="252" formatCode="#0.000000">
                  <c:v>2.5916069567648501</c:v>
                </c:pt>
                <c:pt idx="253" formatCode="#0.000000">
                  <c:v>2.5916069567648501</c:v>
                </c:pt>
                <c:pt idx="254" formatCode="0.0000000">
                  <c:v>2.6343486825407298</c:v>
                </c:pt>
                <c:pt idx="255" formatCode="0.0000000">
                  <c:v>2.6343486825407298</c:v>
                </c:pt>
                <c:pt idx="256" formatCode="0.0000000">
                  <c:v>2.6343486825407298</c:v>
                </c:pt>
                <c:pt idx="257" formatCode="0.0000000">
                  <c:v>2.67709040831661</c:v>
                </c:pt>
                <c:pt idx="258" formatCode="0.0000000">
                  <c:v>2.67709040831661</c:v>
                </c:pt>
                <c:pt idx="259" formatCode="0.0000000">
                  <c:v>2.76261141850263</c:v>
                </c:pt>
                <c:pt idx="260" formatCode="0.0000000">
                  <c:v>2.76261141850263</c:v>
                </c:pt>
                <c:pt idx="261" formatCode="0.0000000">
                  <c:v>2.80539073596039</c:v>
                </c:pt>
                <c:pt idx="262" formatCode="0.0000000">
                  <c:v>2.80539073596039</c:v>
                </c:pt>
                <c:pt idx="263" formatCode="0.0000000">
                  <c:v>2.80539073596039</c:v>
                </c:pt>
                <c:pt idx="264" formatCode="0.0000000">
                  <c:v>2.80539073596039</c:v>
                </c:pt>
                <c:pt idx="265" formatCode="0.0000000">
                  <c:v>2.80539073596039</c:v>
                </c:pt>
                <c:pt idx="266" formatCode="0.0000000">
                  <c:v>2.9338417614194801</c:v>
                </c:pt>
                <c:pt idx="267" formatCode="0.0000000">
                  <c:v>2.9338417614194801</c:v>
                </c:pt>
                <c:pt idx="268" formatCode="0.0000000">
                  <c:v>2.9338417614194801</c:v>
                </c:pt>
                <c:pt idx="269" formatCode="0.0000000">
                  <c:v>2.9338417614194801</c:v>
                </c:pt>
                <c:pt idx="270" formatCode="0.0000000">
                  <c:v>3.0195513934182201</c:v>
                </c:pt>
                <c:pt idx="271" formatCode="0.0000000">
                  <c:v>3.0195513934182201</c:v>
                </c:pt>
                <c:pt idx="272" formatCode="0.0000000">
                  <c:v>3.0195513934182201</c:v>
                </c:pt>
                <c:pt idx="273" formatCode="0.0000000">
                  <c:v>3.0195513934182201</c:v>
                </c:pt>
                <c:pt idx="274" formatCode="0.0000000">
                  <c:v>3.0195513934182201</c:v>
                </c:pt>
                <c:pt idx="275" formatCode="0.0000000">
                  <c:v>3.0195513934182201</c:v>
                </c:pt>
                <c:pt idx="276" formatCode="0.0000000">
                  <c:v>3.0195513934182201</c:v>
                </c:pt>
                <c:pt idx="277" formatCode="0.0000000">
                  <c:v>3.06242515495958</c:v>
                </c:pt>
                <c:pt idx="278" formatCode="0.0000000">
                  <c:v>3.06242515495958</c:v>
                </c:pt>
                <c:pt idx="279" formatCode="0.0000000">
                  <c:v>3.06242515495958</c:v>
                </c:pt>
                <c:pt idx="280" formatCode="0.0000000">
                  <c:v>3.06242515495958</c:v>
                </c:pt>
                <c:pt idx="281" formatCode="0.0000000">
                  <c:v>3.1482866030065599</c:v>
                </c:pt>
                <c:pt idx="282" formatCode="0.0000000">
                  <c:v>3.1482866030065599</c:v>
                </c:pt>
                <c:pt idx="283" formatCode="0.0000000">
                  <c:v>3.1482866030065599</c:v>
                </c:pt>
                <c:pt idx="284" formatCode="0.0000000">
                  <c:v>3.19125541995288</c:v>
                </c:pt>
                <c:pt idx="285" formatCode="0.0000000">
                  <c:v>3.19125541995288</c:v>
                </c:pt>
                <c:pt idx="286" formatCode="0.0000000">
                  <c:v>3.19125541995288</c:v>
                </c:pt>
                <c:pt idx="287" formatCode="0.0000000">
                  <c:v>3.19125541995288</c:v>
                </c:pt>
                <c:pt idx="288" formatCode="0.0000000">
                  <c:v>3.2772312144289302</c:v>
                </c:pt>
                <c:pt idx="289" formatCode="0.0000000">
                  <c:v>3.2772312144289302</c:v>
                </c:pt>
                <c:pt idx="290" formatCode="0.0000000">
                  <c:v>3.2772312144289302</c:v>
                </c:pt>
                <c:pt idx="291" formatCode="0.0000000">
                  <c:v>3.2772312144289302</c:v>
                </c:pt>
                <c:pt idx="292" formatCode="0.0000000">
                  <c:v>3.3202191116669701</c:v>
                </c:pt>
                <c:pt idx="293" formatCode="0.0000000">
                  <c:v>3.3202191116669701</c:v>
                </c:pt>
                <c:pt idx="294" formatCode="0.0000000">
                  <c:v>3.3202191116669701</c:v>
                </c:pt>
                <c:pt idx="295" formatCode="0.0000000">
                  <c:v>3.3202191116669701</c:v>
                </c:pt>
                <c:pt idx="296" formatCode="0.0000000">
                  <c:v>3.3632452713858498</c:v>
                </c:pt>
                <c:pt idx="297" formatCode="0.0000000">
                  <c:v>3.3632452713858498</c:v>
                </c:pt>
                <c:pt idx="298" formatCode="0.0000000">
                  <c:v>3.3632452713858498</c:v>
                </c:pt>
                <c:pt idx="299" formatCode="0.0000000">
                  <c:v>3.3632452713858498</c:v>
                </c:pt>
                <c:pt idx="300" formatCode="0.0000000">
                  <c:v>3.3632452713858498</c:v>
                </c:pt>
                <c:pt idx="301" formatCode="0.0000000">
                  <c:v>3.3632452713858498</c:v>
                </c:pt>
                <c:pt idx="302" formatCode="0.0000000">
                  <c:v>3.3632452713858498</c:v>
                </c:pt>
                <c:pt idx="303" formatCode="0.0000000">
                  <c:v>3.3632452713858498</c:v>
                </c:pt>
                <c:pt idx="304" formatCode="0.0000000">
                  <c:v>3.3632452713858498</c:v>
                </c:pt>
                <c:pt idx="305" formatCode="0.0000000">
                  <c:v>3.3632452713858498</c:v>
                </c:pt>
                <c:pt idx="306" formatCode="0.0000000">
                  <c:v>3.3632452713858498</c:v>
                </c:pt>
                <c:pt idx="307" formatCode="0.0000000">
                  <c:v>3.3632452713858498</c:v>
                </c:pt>
                <c:pt idx="308" formatCode="0.0000000">
                  <c:v>3.3632452713858498</c:v>
                </c:pt>
                <c:pt idx="309" formatCode="0.0000000">
                  <c:v>3.4064252332842502</c:v>
                </c:pt>
                <c:pt idx="310" formatCode="0.0000000">
                  <c:v>3.4064252332842502</c:v>
                </c:pt>
                <c:pt idx="311" formatCode="0.0000000">
                  <c:v>3.4064252332842502</c:v>
                </c:pt>
                <c:pt idx="312" formatCode="0.0000000">
                  <c:v>3.4064252332842502</c:v>
                </c:pt>
                <c:pt idx="313" formatCode="0.0000000">
                  <c:v>3.4064252332842502</c:v>
                </c:pt>
                <c:pt idx="314" formatCode="0.0000000">
                  <c:v>3.4064252332842502</c:v>
                </c:pt>
                <c:pt idx="315" formatCode="0.0000000">
                  <c:v>3.4064252332842502</c:v>
                </c:pt>
                <c:pt idx="316" formatCode="0.0000000">
                  <c:v>3.4497019244879699</c:v>
                </c:pt>
                <c:pt idx="317" formatCode="0.0000000">
                  <c:v>3.4497019244879699</c:v>
                </c:pt>
                <c:pt idx="318" formatCode="0.0000000">
                  <c:v>3.4497019244879699</c:v>
                </c:pt>
                <c:pt idx="319" formatCode="#0.000000">
                  <c:v>3.5363329680729998</c:v>
                </c:pt>
                <c:pt idx="320" formatCode="#0.000000">
                  <c:v>3.5363329680729998</c:v>
                </c:pt>
                <c:pt idx="321" formatCode="#0.000000">
                  <c:v>3.5363329680729998</c:v>
                </c:pt>
                <c:pt idx="322" formatCode="#0.000000">
                  <c:v>3.5363329680729998</c:v>
                </c:pt>
                <c:pt idx="323" formatCode="#0.000000">
                  <c:v>3.5363329680729998</c:v>
                </c:pt>
                <c:pt idx="324" formatCode="#0.000000">
                  <c:v>3.5363329680729998</c:v>
                </c:pt>
                <c:pt idx="325" formatCode="#0.000000">
                  <c:v>3.5363329680729998</c:v>
                </c:pt>
                <c:pt idx="326" formatCode="#0.000000">
                  <c:v>3.5363329680729998</c:v>
                </c:pt>
                <c:pt idx="327" formatCode="0.0000000">
                  <c:v>3.5797264305255099</c:v>
                </c:pt>
                <c:pt idx="328" formatCode="0.0000000">
                  <c:v>3.5797264305255099</c:v>
                </c:pt>
                <c:pt idx="329" formatCode="0.0000000">
                  <c:v>3.5797264305255099</c:v>
                </c:pt>
                <c:pt idx="330" formatCode="0.0000000">
                  <c:v>3.5797264305255099</c:v>
                </c:pt>
                <c:pt idx="331" formatCode="0.0000000">
                  <c:v>3.5797264305255099</c:v>
                </c:pt>
                <c:pt idx="332" formatCode="0.0000000">
                  <c:v>3.62313943078192</c:v>
                </c:pt>
                <c:pt idx="333" formatCode="0.0000000">
                  <c:v>3.62313943078192</c:v>
                </c:pt>
                <c:pt idx="334" formatCode="0.0000000">
                  <c:v>3.62313943078192</c:v>
                </c:pt>
                <c:pt idx="335" formatCode="0.0000000">
                  <c:v>3.7100437234502901</c:v>
                </c:pt>
                <c:pt idx="336" formatCode="0.0000000">
                  <c:v>3.7100437234502901</c:v>
                </c:pt>
                <c:pt idx="337" formatCode="0.0000000">
                  <c:v>3.7100437234502901</c:v>
                </c:pt>
                <c:pt idx="338" formatCode="0.0000000">
                  <c:v>3.7100437234502901</c:v>
                </c:pt>
                <c:pt idx="339" formatCode="0.0000000">
                  <c:v>3.7100437234502901</c:v>
                </c:pt>
                <c:pt idx="340" formatCode="0.0000000">
                  <c:v>3.7100437234502901</c:v>
                </c:pt>
                <c:pt idx="341" formatCode="0.0000000">
                  <c:v>3.7100437234502901</c:v>
                </c:pt>
                <c:pt idx="342" formatCode="0.0000000">
                  <c:v>3.7100437234502901</c:v>
                </c:pt>
                <c:pt idx="343" formatCode="0.0000000">
                  <c:v>3.7100437234502901</c:v>
                </c:pt>
                <c:pt idx="344" formatCode="0.0000000">
                  <c:v>3.7100437234502901</c:v>
                </c:pt>
                <c:pt idx="345" formatCode="0.0000000">
                  <c:v>3.7100437234502901</c:v>
                </c:pt>
                <c:pt idx="346" formatCode="0.0000000">
                  <c:v>3.7100437234502901</c:v>
                </c:pt>
                <c:pt idx="347" formatCode="0.0000000">
                  <c:v>3.7100437234502901</c:v>
                </c:pt>
                <c:pt idx="348" formatCode="0.0000000">
                  <c:v>3.7535744450942898</c:v>
                </c:pt>
                <c:pt idx="349" formatCode="0.0000000">
                  <c:v>3.7535744450942898</c:v>
                </c:pt>
                <c:pt idx="350" formatCode="0.0000000">
                  <c:v>3.7535744450942898</c:v>
                </c:pt>
                <c:pt idx="351" formatCode="0.0000000">
                  <c:v>3.7535744450942898</c:v>
                </c:pt>
                <c:pt idx="352" formatCode="0.0000000">
                  <c:v>3.7535744450942898</c:v>
                </c:pt>
                <c:pt idx="353" formatCode="0.0000000">
                  <c:v>3.79718406247305</c:v>
                </c:pt>
                <c:pt idx="354" formatCode="0.0000000">
                  <c:v>3.79718406247305</c:v>
                </c:pt>
                <c:pt idx="355" formatCode="0.0000000">
                  <c:v>3.79718406247305</c:v>
                </c:pt>
                <c:pt idx="356" formatCode="0.0000000">
                  <c:v>3.79718406247305</c:v>
                </c:pt>
                <c:pt idx="357" formatCode="0.0000000">
                  <c:v>3.79718406247305</c:v>
                </c:pt>
                <c:pt idx="358" formatCode="0.0000000">
                  <c:v>3.8408332530073102</c:v>
                </c:pt>
                <c:pt idx="359" formatCode="0.0000000">
                  <c:v>3.8408332530073102</c:v>
                </c:pt>
                <c:pt idx="360" formatCode="0.0000000">
                  <c:v>3.8408332530073102</c:v>
                </c:pt>
                <c:pt idx="361" formatCode="0.0000000">
                  <c:v>3.8845221065952198</c:v>
                </c:pt>
                <c:pt idx="362" formatCode="0.0000000">
                  <c:v>3.8845221065952198</c:v>
                </c:pt>
                <c:pt idx="363" formatCode="0.0000000">
                  <c:v>3.9719395489721299</c:v>
                </c:pt>
                <c:pt idx="364" formatCode="0.0000000">
                  <c:v>3.9719395489721299</c:v>
                </c:pt>
                <c:pt idx="365" formatCode="0.0000000">
                  <c:v>3.9719395489721299</c:v>
                </c:pt>
                <c:pt idx="366" formatCode="0.0000000">
                  <c:v>4.0593967989275201</c:v>
                </c:pt>
                <c:pt idx="367" formatCode="0.0000000">
                  <c:v>4.0593967989275201</c:v>
                </c:pt>
                <c:pt idx="368" formatCode="0.0000000">
                  <c:v>4.0593967989275201</c:v>
                </c:pt>
                <c:pt idx="369" formatCode="0.0000000">
                  <c:v>4.0593967989275201</c:v>
                </c:pt>
                <c:pt idx="370" formatCode="0.0000000">
                  <c:v>4.0593967989275201</c:v>
                </c:pt>
                <c:pt idx="371" formatCode="0.0000000">
                  <c:v>4.0593967989275201</c:v>
                </c:pt>
                <c:pt idx="372" formatCode="0.0000000">
                  <c:v>4.1032052935398804</c:v>
                </c:pt>
                <c:pt idx="373" formatCode="0.0000000">
                  <c:v>4.1032052935398804</c:v>
                </c:pt>
                <c:pt idx="374" formatCode="0.0000000">
                  <c:v>4.1032052935398804</c:v>
                </c:pt>
                <c:pt idx="375" formatCode="0.0000000">
                  <c:v>4.1032052935398804</c:v>
                </c:pt>
                <c:pt idx="376" formatCode="0.0000000">
                  <c:v>4.1032052935398804</c:v>
                </c:pt>
                <c:pt idx="377" formatCode="0.0000000">
                  <c:v>4.1032052935398804</c:v>
                </c:pt>
                <c:pt idx="378" formatCode="0.0000000">
                  <c:v>4.1032052935398804</c:v>
                </c:pt>
                <c:pt idx="379" formatCode="0.0000000">
                  <c:v>4.1032052935398804</c:v>
                </c:pt>
                <c:pt idx="380" formatCode="0.0000000">
                  <c:v>4.1032052935398804</c:v>
                </c:pt>
                <c:pt idx="381" formatCode="0.0000000">
                  <c:v>4.1032052935398804</c:v>
                </c:pt>
                <c:pt idx="382" formatCode="0.0000000">
                  <c:v>4.1032052935398804</c:v>
                </c:pt>
                <c:pt idx="383" formatCode="0.0000000">
                  <c:v>4.1032052935398804</c:v>
                </c:pt>
                <c:pt idx="384" formatCode="0.0000000">
                  <c:v>4.1032052935398804</c:v>
                </c:pt>
                <c:pt idx="385" formatCode="0.0000000">
                  <c:v>4.1032052935398804</c:v>
                </c:pt>
                <c:pt idx="386" formatCode="0.0000000">
                  <c:v>4.1032052935398804</c:v>
                </c:pt>
                <c:pt idx="387" formatCode="0.0000000">
                  <c:v>4.1470739095995599</c:v>
                </c:pt>
                <c:pt idx="388" formatCode="0.0000000">
                  <c:v>4.1909425256592501</c:v>
                </c:pt>
                <c:pt idx="389" formatCode="0.0000000">
                  <c:v>4.1909425256592501</c:v>
                </c:pt>
                <c:pt idx="390" formatCode="0.0000000">
                  <c:v>4.1909425256592501</c:v>
                </c:pt>
                <c:pt idx="391" formatCode="0.0000000">
                  <c:v>4.1909425256592501</c:v>
                </c:pt>
                <c:pt idx="392" formatCode="0.0000000">
                  <c:v>4.1909425256592501</c:v>
                </c:pt>
                <c:pt idx="393" formatCode="0.0000000">
                  <c:v>4.1909425256592501</c:v>
                </c:pt>
                <c:pt idx="394" formatCode="0.0000000">
                  <c:v>4.1909425256592501</c:v>
                </c:pt>
                <c:pt idx="395" formatCode="0.0000000">
                  <c:v>4.1909425256592501</c:v>
                </c:pt>
                <c:pt idx="396" formatCode="0.0000000">
                  <c:v>4.23495219836221</c:v>
                </c:pt>
                <c:pt idx="397" formatCode="0.0000000">
                  <c:v>4.23495219836221</c:v>
                </c:pt>
                <c:pt idx="398" formatCode="0.0000000">
                  <c:v>4.23495219836221</c:v>
                </c:pt>
                <c:pt idx="399" formatCode="0.0000000">
                  <c:v>4.23495219836221</c:v>
                </c:pt>
                <c:pt idx="400" formatCode="0.0000000">
                  <c:v>4.23495219836221</c:v>
                </c:pt>
                <c:pt idx="401" formatCode="0.0000000">
                  <c:v>4.23495219836221</c:v>
                </c:pt>
                <c:pt idx="402" formatCode="0.0000000">
                  <c:v>4.2790429201861704</c:v>
                </c:pt>
                <c:pt idx="403" formatCode="0.0000000">
                  <c:v>4.2790429201861704</c:v>
                </c:pt>
                <c:pt idx="404" formatCode="0.0000000">
                  <c:v>4.2790429201861704</c:v>
                </c:pt>
                <c:pt idx="405" formatCode="0.0000000">
                  <c:v>4.2790429201861704</c:v>
                </c:pt>
                <c:pt idx="406" formatCode="0.0000000">
                  <c:v>4.2790429201861704</c:v>
                </c:pt>
                <c:pt idx="407" formatCode="0.0000000">
                  <c:v>4.2790429201861704</c:v>
                </c:pt>
                <c:pt idx="408" formatCode="0.0000000">
                  <c:v>4.3231336420101396</c:v>
                </c:pt>
                <c:pt idx="409" formatCode="0.0000000">
                  <c:v>4.3231336420101396</c:v>
                </c:pt>
                <c:pt idx="410" formatCode="0.0000000">
                  <c:v>4.3231336420101396</c:v>
                </c:pt>
                <c:pt idx="411" formatCode="0.0000000">
                  <c:v>4.3231336420101396</c:v>
                </c:pt>
                <c:pt idx="412" formatCode="0.0000000">
                  <c:v>4.3231336420101396</c:v>
                </c:pt>
                <c:pt idx="413" formatCode="0.0000000">
                  <c:v>4.3231336420101396</c:v>
                </c:pt>
                <c:pt idx="414" formatCode="0.0000000">
                  <c:v>4.3231336420101396</c:v>
                </c:pt>
                <c:pt idx="415" formatCode="0.0000000">
                  <c:v>4.36728540313519</c:v>
                </c:pt>
                <c:pt idx="416" formatCode="0.0000000">
                  <c:v>4.36728540313519</c:v>
                </c:pt>
                <c:pt idx="417" formatCode="0.0000000">
                  <c:v>4.36728540313519</c:v>
                </c:pt>
                <c:pt idx="418" formatCode="0.0000000">
                  <c:v>4.4114575576834003</c:v>
                </c:pt>
                <c:pt idx="419" formatCode="0.0000000">
                  <c:v>4.4114575576834003</c:v>
                </c:pt>
                <c:pt idx="420" formatCode="0.0000000">
                  <c:v>4.4556501339396597</c:v>
                </c:pt>
                <c:pt idx="421" formatCode="0.0000000">
                  <c:v>4.4556501339396597</c:v>
                </c:pt>
                <c:pt idx="422" formatCode="0.0000000">
                  <c:v>4.4556501339396597</c:v>
                </c:pt>
                <c:pt idx="423" formatCode="0.0000000">
                  <c:v>4.4556501339396597</c:v>
                </c:pt>
                <c:pt idx="424" formatCode="0.0000000">
                  <c:v>4.4999041172032399</c:v>
                </c:pt>
                <c:pt idx="425" formatCode="0.0000000">
                  <c:v>4.4999041172032399</c:v>
                </c:pt>
                <c:pt idx="426" formatCode="0.0000000">
                  <c:v>4.4999041172032399</c:v>
                </c:pt>
                <c:pt idx="427" formatCode="0.0000000">
                  <c:v>4.4999041172032399</c:v>
                </c:pt>
                <c:pt idx="428" formatCode="0.0000000">
                  <c:v>4.5441991523993401</c:v>
                </c:pt>
                <c:pt idx="429" formatCode="0.0000000">
                  <c:v>4.5441991523993401</c:v>
                </c:pt>
                <c:pt idx="430" formatCode="0.0000000">
                  <c:v>4.5441991523993401</c:v>
                </c:pt>
                <c:pt idx="431" formatCode="0.0000000">
                  <c:v>4.5884941875954501</c:v>
                </c:pt>
                <c:pt idx="432" formatCode="0.0000000">
                  <c:v>4.6327892227915504</c:v>
                </c:pt>
                <c:pt idx="433" formatCode="0.0000000">
                  <c:v>4.7656743283798404</c:v>
                </c:pt>
                <c:pt idx="434" formatCode="0.0000000">
                  <c:v>4.7656743283798404</c:v>
                </c:pt>
                <c:pt idx="435" formatCode="##0.00000">
                  <c:v>4.8099899755048501</c:v>
                </c:pt>
                <c:pt idx="436" formatCode="##0.00000">
                  <c:v>4.8099899755048501</c:v>
                </c:pt>
                <c:pt idx="437" formatCode="##0.00000">
                  <c:v>4.8099899755048501</c:v>
                </c:pt>
                <c:pt idx="438" formatCode="##0.00000">
                  <c:v>4.8099899755048501</c:v>
                </c:pt>
                <c:pt idx="439" formatCode="##0.00000">
                  <c:v>4.8099899755048501</c:v>
                </c:pt>
                <c:pt idx="440" formatCode="0.0000000">
                  <c:v>4.8543469233261396</c:v>
                </c:pt>
                <c:pt idx="441" formatCode="0.0000000">
                  <c:v>4.8543469233261396</c:v>
                </c:pt>
                <c:pt idx="442" formatCode="0.0000000">
                  <c:v>4.8543469233261396</c:v>
                </c:pt>
                <c:pt idx="443" formatCode="0.0000000">
                  <c:v>4.8543469233261396</c:v>
                </c:pt>
                <c:pt idx="444" formatCode="0.0000000">
                  <c:v>4.8987038711474398</c:v>
                </c:pt>
                <c:pt idx="445" formatCode="0.0000000">
                  <c:v>4.8987038711474398</c:v>
                </c:pt>
                <c:pt idx="446" formatCode="0.0000000">
                  <c:v>4.8987038711474398</c:v>
                </c:pt>
                <c:pt idx="447" formatCode="0.0000000">
                  <c:v>4.8987038711474398</c:v>
                </c:pt>
                <c:pt idx="448" formatCode="0.0000000">
                  <c:v>4.8987038711474398</c:v>
                </c:pt>
                <c:pt idx="449" formatCode="0.0000000">
                  <c:v>4.94308151749782</c:v>
                </c:pt>
                <c:pt idx="450" formatCode="0.0000000">
                  <c:v>4.94308151749782</c:v>
                </c:pt>
                <c:pt idx="451" formatCode="0.0000000">
                  <c:v>4.94308151749782</c:v>
                </c:pt>
                <c:pt idx="452" formatCode="0.0000000">
                  <c:v>4.94308151749782</c:v>
                </c:pt>
                <c:pt idx="453" formatCode="0.0000000">
                  <c:v>4.94308151749782</c:v>
                </c:pt>
                <c:pt idx="454" formatCode="0.0000000">
                  <c:v>4.9875214045864196</c:v>
                </c:pt>
                <c:pt idx="455" formatCode="0.0000000">
                  <c:v>4.9875214045864196</c:v>
                </c:pt>
                <c:pt idx="456" formatCode="0.0000000">
                  <c:v>4.9875214045864196</c:v>
                </c:pt>
                <c:pt idx="457" formatCode="0.0000000">
                  <c:v>4.9875214045864196</c:v>
                </c:pt>
                <c:pt idx="458" formatCode="0.0000000">
                  <c:v>4.9875214045864196</c:v>
                </c:pt>
                <c:pt idx="459" formatCode="0.0000000">
                  <c:v>4.9875214045864196</c:v>
                </c:pt>
                <c:pt idx="460" formatCode="0.0000000">
                  <c:v>4.9875214045864196</c:v>
                </c:pt>
                <c:pt idx="461" formatCode="0.0000000">
                  <c:v>4.9875214045864196</c:v>
                </c:pt>
                <c:pt idx="462" formatCode="0.0000000">
                  <c:v>4.9875214045864196</c:v>
                </c:pt>
                <c:pt idx="463" formatCode="0.0000000">
                  <c:v>4.9875214045864196</c:v>
                </c:pt>
                <c:pt idx="464" formatCode="0.0000000">
                  <c:v>4.9875214045864196</c:v>
                </c:pt>
                <c:pt idx="465" formatCode="0.0000000">
                  <c:v>4.9875214045864196</c:v>
                </c:pt>
                <c:pt idx="466" formatCode="0.0000000">
                  <c:v>4.9875214045864196</c:v>
                </c:pt>
                <c:pt idx="467" formatCode="0.0000000">
                  <c:v>4.9875214045864196</c:v>
                </c:pt>
                <c:pt idx="468" formatCode="0.0000000">
                  <c:v>5.0321701257308904</c:v>
                </c:pt>
                <c:pt idx="469" formatCode="0.0000000">
                  <c:v>5.0321701257308904</c:v>
                </c:pt>
                <c:pt idx="470" formatCode="0.0000000">
                  <c:v>5.0321701257308904</c:v>
                </c:pt>
                <c:pt idx="471" formatCode="0.0000000">
                  <c:v>5.0321701257308904</c:v>
                </c:pt>
                <c:pt idx="472" formatCode="0.0000000">
                  <c:v>5.0321701257308904</c:v>
                </c:pt>
                <c:pt idx="473" formatCode="0.0000000">
                  <c:v>5.0768398481552799</c:v>
                </c:pt>
                <c:pt idx="474" formatCode="0.0000000">
                  <c:v>5.0768398481552799</c:v>
                </c:pt>
                <c:pt idx="475" formatCode="0.0000000">
                  <c:v>5.0768398481552799</c:v>
                </c:pt>
                <c:pt idx="476" formatCode="0.0000000">
                  <c:v>5.0768398481552799</c:v>
                </c:pt>
                <c:pt idx="477" formatCode="0.0000000">
                  <c:v>5.12153060152243</c:v>
                </c:pt>
                <c:pt idx="478" formatCode="0.0000000">
                  <c:v>5.12153060152243</c:v>
                </c:pt>
                <c:pt idx="479" formatCode="0.0000000">
                  <c:v>5.12153060152243</c:v>
                </c:pt>
                <c:pt idx="480" formatCode="0.0000000">
                  <c:v>5.12153060152243</c:v>
                </c:pt>
                <c:pt idx="481" formatCode="0.0000000">
                  <c:v>5.12153060152243</c:v>
                </c:pt>
                <c:pt idx="482" formatCode="0.0000000">
                  <c:v>5.12153060152243</c:v>
                </c:pt>
                <c:pt idx="483" formatCode="0.0000000">
                  <c:v>5.12153060152243</c:v>
                </c:pt>
                <c:pt idx="484" formatCode="0.0000000">
                  <c:v>5.2109963906770496</c:v>
                </c:pt>
                <c:pt idx="485" formatCode="0.0000000">
                  <c:v>5.2557292852543602</c:v>
                </c:pt>
                <c:pt idx="486" formatCode="0.0000000">
                  <c:v>5.2557292852543602</c:v>
                </c:pt>
                <c:pt idx="487" formatCode="0.0000000">
                  <c:v>5.2557292852543602</c:v>
                </c:pt>
                <c:pt idx="488" formatCode="0.0000000">
                  <c:v>5.3005044604503597</c:v>
                </c:pt>
                <c:pt idx="489" formatCode="0.0000000">
                  <c:v>5.3005044604503597</c:v>
                </c:pt>
                <c:pt idx="490" formatCode="0.0000000">
                  <c:v>5.3005044604503597</c:v>
                </c:pt>
                <c:pt idx="491" formatCode="0.0000000">
                  <c:v>5.3005044604503597</c:v>
                </c:pt>
                <c:pt idx="492" formatCode="0.0000000">
                  <c:v>5.3005044604503597</c:v>
                </c:pt>
                <c:pt idx="493" formatCode="0.0000000">
                  <c:v>5.3005044604503597</c:v>
                </c:pt>
                <c:pt idx="494" formatCode="0.0000000">
                  <c:v>5.3005044604503597</c:v>
                </c:pt>
                <c:pt idx="495" formatCode="0.0000000">
                  <c:v>5.3005044604503597</c:v>
                </c:pt>
                <c:pt idx="496" formatCode="0.0000000">
                  <c:v>5.3005044604503597</c:v>
                </c:pt>
                <c:pt idx="497" formatCode="0.0000000">
                  <c:v>5.3005044604503597</c:v>
                </c:pt>
                <c:pt idx="498" formatCode="0.0000000">
                  <c:v>5.3005044604503597</c:v>
                </c:pt>
                <c:pt idx="499" formatCode="0.0000000">
                  <c:v>5.3453644772857798</c:v>
                </c:pt>
                <c:pt idx="500" formatCode="0.0000000">
                  <c:v>5.3453644772857798</c:v>
                </c:pt>
                <c:pt idx="501" formatCode="0.0000000">
                  <c:v>5.3453644772857798</c:v>
                </c:pt>
                <c:pt idx="502" formatCode="0.0000000">
                  <c:v>5.3902670558069898</c:v>
                </c:pt>
                <c:pt idx="503" formatCode="0.0000000">
                  <c:v>5.3902670558069898</c:v>
                </c:pt>
                <c:pt idx="504" formatCode="0.0000000">
                  <c:v>5.3902670558069898</c:v>
                </c:pt>
                <c:pt idx="505" formatCode="0.0000000">
                  <c:v>5.3902670558069898</c:v>
                </c:pt>
                <c:pt idx="506" formatCode="0.0000000">
                  <c:v>5.3902670558069898</c:v>
                </c:pt>
                <c:pt idx="507" formatCode="0.0000000">
                  <c:v>5.3902670558069898</c:v>
                </c:pt>
                <c:pt idx="508" formatCode="0.0000000">
                  <c:v>5.3902670558069898</c:v>
                </c:pt>
                <c:pt idx="509" formatCode="0.0000000">
                  <c:v>5.4802002620276999</c:v>
                </c:pt>
                <c:pt idx="510" formatCode="0.0000000">
                  <c:v>5.4802002620276999</c:v>
                </c:pt>
                <c:pt idx="511" formatCode="0.0000000">
                  <c:v>5.4802002620276999</c:v>
                </c:pt>
                <c:pt idx="512" formatCode="0.0000000">
                  <c:v>5.4802002620276999</c:v>
                </c:pt>
                <c:pt idx="513" formatCode="0.0000000">
                  <c:v>5.5701334682484198</c:v>
                </c:pt>
                <c:pt idx="514" formatCode="0.0000000">
                  <c:v>5.5701334682484198</c:v>
                </c:pt>
                <c:pt idx="515" formatCode="0.0000000">
                  <c:v>5.5701334682484198</c:v>
                </c:pt>
                <c:pt idx="516" formatCode="0.0000000">
                  <c:v>5.5701334682484198</c:v>
                </c:pt>
                <c:pt idx="517" formatCode="0.0000000">
                  <c:v>5.5701334682484198</c:v>
                </c:pt>
                <c:pt idx="518" formatCode="0.0000000">
                  <c:v>5.5701334682484198</c:v>
                </c:pt>
                <c:pt idx="519" formatCode="0.0000000">
                  <c:v>5.6601953342777396</c:v>
                </c:pt>
                <c:pt idx="520" formatCode="0.0000000">
                  <c:v>5.6601953342777396</c:v>
                </c:pt>
                <c:pt idx="521" formatCode="0.0000000">
                  <c:v>5.6601953342777396</c:v>
                </c:pt>
                <c:pt idx="522" formatCode="0.0000000">
                  <c:v>5.6601953342777396</c:v>
                </c:pt>
                <c:pt idx="523" formatCode="0.0000000">
                  <c:v>5.6601953342777396</c:v>
                </c:pt>
                <c:pt idx="524" formatCode="0.0000000">
                  <c:v>5.7052908432001699</c:v>
                </c:pt>
                <c:pt idx="525" formatCode="0.0000000">
                  <c:v>5.7052908432001699</c:v>
                </c:pt>
                <c:pt idx="526" formatCode="0.0000000">
                  <c:v>5.7052908432001699</c:v>
                </c:pt>
                <c:pt idx="527" formatCode="0.0000000">
                  <c:v>5.7052908432001699</c:v>
                </c:pt>
                <c:pt idx="528" formatCode="0.0000000">
                  <c:v>5.7052908432001699</c:v>
                </c:pt>
                <c:pt idx="529" formatCode="0.0000000">
                  <c:v>5.7504079289211303</c:v>
                </c:pt>
                <c:pt idx="530" formatCode="0.0000000">
                  <c:v>5.7504079289211303</c:v>
                </c:pt>
                <c:pt idx="531" formatCode="0.0000000">
                  <c:v>5.7504079289211303</c:v>
                </c:pt>
                <c:pt idx="532" formatCode="0.0000000">
                  <c:v>5.79556825094848</c:v>
                </c:pt>
                <c:pt idx="533" formatCode="0.0000000">
                  <c:v>5.79556825094848</c:v>
                </c:pt>
                <c:pt idx="534" formatCode="0.0000000">
                  <c:v>5.79556825094848</c:v>
                </c:pt>
                <c:pt idx="535" formatCode="0.0000000">
                  <c:v>5.79556825094848</c:v>
                </c:pt>
                <c:pt idx="536" formatCode="0.0000000">
                  <c:v>5.79556825094848</c:v>
                </c:pt>
                <c:pt idx="537" formatCode="0.0000000">
                  <c:v>5.79556825094848</c:v>
                </c:pt>
                <c:pt idx="538" formatCode="0.0000000">
                  <c:v>5.79556825094848</c:v>
                </c:pt>
                <c:pt idx="539" formatCode="0.0000000">
                  <c:v>5.79556825094848</c:v>
                </c:pt>
                <c:pt idx="540" formatCode="0.0000000">
                  <c:v>5.8408153363226596</c:v>
                </c:pt>
                <c:pt idx="541" formatCode="0.0000000">
                  <c:v>5.8408153363226596</c:v>
                </c:pt>
                <c:pt idx="542" formatCode="0.0000000">
                  <c:v>5.8408153363226596</c:v>
                </c:pt>
                <c:pt idx="543" formatCode="0.0000000">
                  <c:v>5.8860624216968498</c:v>
                </c:pt>
                <c:pt idx="544" formatCode="0.0000000">
                  <c:v>5.8860624216968498</c:v>
                </c:pt>
                <c:pt idx="545" formatCode="0.0000000">
                  <c:v>5.9313312709408699</c:v>
                </c:pt>
                <c:pt idx="546" formatCode="#0.000000">
                  <c:v>6.0218689694288896</c:v>
                </c:pt>
                <c:pt idx="547" formatCode="0.0000000">
                  <c:v>6.0671378186728999</c:v>
                </c:pt>
                <c:pt idx="548" formatCode="0.0000000">
                  <c:v>6.0671378186728999</c:v>
                </c:pt>
                <c:pt idx="549" formatCode="0.0000000">
                  <c:v>6.1577191708246204</c:v>
                </c:pt>
                <c:pt idx="550" formatCode="0.0000000">
                  <c:v>6.1577191708246204</c:v>
                </c:pt>
                <c:pt idx="551" formatCode="0.0000000">
                  <c:v>6.1577191708246204</c:v>
                </c:pt>
                <c:pt idx="552" formatCode="0.0000000">
                  <c:v>6.1577191708246204</c:v>
                </c:pt>
                <c:pt idx="553" formatCode="0.0000000">
                  <c:v>6.1577191708246204</c:v>
                </c:pt>
                <c:pt idx="554" formatCode="0.0000000">
                  <c:v>6.2030536060078001</c:v>
                </c:pt>
                <c:pt idx="555" formatCode="#0.000000">
                  <c:v>6.2483880411909798</c:v>
                </c:pt>
                <c:pt idx="556" formatCode="#0.000000">
                  <c:v>6.2483880411909798</c:v>
                </c:pt>
                <c:pt idx="557" formatCode="#0.000000">
                  <c:v>6.2483880411909798</c:v>
                </c:pt>
                <c:pt idx="558" formatCode="0.0000000">
                  <c:v>6.2937224763741604</c:v>
                </c:pt>
                <c:pt idx="559" formatCode="0.0000000">
                  <c:v>6.2937224763741604</c:v>
                </c:pt>
                <c:pt idx="560" formatCode="0.0000000">
                  <c:v>6.2937224763741604</c:v>
                </c:pt>
                <c:pt idx="561" formatCode="0.0000000">
                  <c:v>6.2937224763741604</c:v>
                </c:pt>
                <c:pt idx="562" formatCode="0.0000000">
                  <c:v>6.3391228046317298</c:v>
                </c:pt>
                <c:pt idx="563" formatCode="0.0000000">
                  <c:v>6.3845231328893002</c:v>
                </c:pt>
                <c:pt idx="564" formatCode="0.0000000">
                  <c:v>6.3845231328893002</c:v>
                </c:pt>
                <c:pt idx="565" formatCode="0.0000000">
                  <c:v>6.3845231328893002</c:v>
                </c:pt>
                <c:pt idx="566" formatCode="0.0000000">
                  <c:v>6.3845231328893002</c:v>
                </c:pt>
                <c:pt idx="567" formatCode="0.0000000">
                  <c:v>6.42996753913547</c:v>
                </c:pt>
                <c:pt idx="568" formatCode="0.0000000">
                  <c:v>6.42996753913547</c:v>
                </c:pt>
                <c:pt idx="569" formatCode="0.0000000">
                  <c:v>6.42996753913547</c:v>
                </c:pt>
                <c:pt idx="570" formatCode="0.0000000">
                  <c:v>6.47545613051168</c:v>
                </c:pt>
                <c:pt idx="571" formatCode="0.0000000">
                  <c:v>6.47545613051168</c:v>
                </c:pt>
                <c:pt idx="572" formatCode="0.0000000">
                  <c:v>6.47545613051168</c:v>
                </c:pt>
                <c:pt idx="573" formatCode="0.0000000">
                  <c:v>6.47545613051168</c:v>
                </c:pt>
                <c:pt idx="574" formatCode="0.0000000">
                  <c:v>6.47545613051168</c:v>
                </c:pt>
                <c:pt idx="575" formatCode="0.0000000">
                  <c:v>6.5209668574554698</c:v>
                </c:pt>
                <c:pt idx="576" formatCode="0.0000000">
                  <c:v>6.5209668574554698</c:v>
                </c:pt>
                <c:pt idx="577" formatCode="0.0000000">
                  <c:v>6.5209668574554698</c:v>
                </c:pt>
                <c:pt idx="578" formatCode="0.0000000">
                  <c:v>6.5209668574554698</c:v>
                </c:pt>
                <c:pt idx="579" formatCode="0.0000000">
                  <c:v>6.5209668574554698</c:v>
                </c:pt>
                <c:pt idx="580" formatCode="0.0000000">
                  <c:v>6.5209668574554698</c:v>
                </c:pt>
                <c:pt idx="581" formatCode="0.0000000">
                  <c:v>6.5209668574554698</c:v>
                </c:pt>
                <c:pt idx="582" formatCode="0.0000000">
                  <c:v>6.5209668574554698</c:v>
                </c:pt>
                <c:pt idx="583" formatCode="0.0000000">
                  <c:v>6.5209668574554698</c:v>
                </c:pt>
                <c:pt idx="584" formatCode="0.0000000">
                  <c:v>6.5665441529906001</c:v>
                </c:pt>
                <c:pt idx="585" formatCode="0.0000000">
                  <c:v>6.5665441529906001</c:v>
                </c:pt>
                <c:pt idx="586" formatCode="0.0000000">
                  <c:v>6.6577432314161697</c:v>
                </c:pt>
                <c:pt idx="587" formatCode="0.0000000">
                  <c:v>6.6577432314161697</c:v>
                </c:pt>
                <c:pt idx="588" formatCode="0.0000000">
                  <c:v>6.6577432314161697</c:v>
                </c:pt>
                <c:pt idx="589" formatCode="0.0000000">
                  <c:v>6.6577432314161697</c:v>
                </c:pt>
                <c:pt idx="590" formatCode="0.0000000">
                  <c:v>6.6577432314161697</c:v>
                </c:pt>
                <c:pt idx="591" formatCode="0.0000000">
                  <c:v>6.7033650577937802</c:v>
                </c:pt>
                <c:pt idx="592" formatCode="0.0000000">
                  <c:v>6.7033650577937802</c:v>
                </c:pt>
                <c:pt idx="593" formatCode="0.0000000">
                  <c:v>6.7033650577937802</c:v>
                </c:pt>
                <c:pt idx="594" formatCode="0.0000000">
                  <c:v>6.7033650577937802</c:v>
                </c:pt>
                <c:pt idx="595" formatCode="0.0000000">
                  <c:v>6.7490092040473</c:v>
                </c:pt>
                <c:pt idx="596" formatCode="0.0000000">
                  <c:v>6.7490092040473</c:v>
                </c:pt>
                <c:pt idx="597" formatCode="0.0000000">
                  <c:v>6.7946533503008304</c:v>
                </c:pt>
                <c:pt idx="598" formatCode="0.0000000">
                  <c:v>6.7946533503008304</c:v>
                </c:pt>
                <c:pt idx="599" formatCode="0.0000000">
                  <c:v>6.8402974965543502</c:v>
                </c:pt>
                <c:pt idx="600" formatCode="0.0000000">
                  <c:v>6.8402974965543502</c:v>
                </c:pt>
                <c:pt idx="601" formatCode="0.0000000">
                  <c:v>6.8402974965543502</c:v>
                </c:pt>
                <c:pt idx="602" formatCode="0.0000000">
                  <c:v>6.8402974965543502</c:v>
                </c:pt>
                <c:pt idx="603" formatCode="0.0000000">
                  <c:v>6.8402974965543502</c:v>
                </c:pt>
                <c:pt idx="604" formatCode="0.0000000">
                  <c:v>6.8402974965543502</c:v>
                </c:pt>
                <c:pt idx="605" formatCode="0.0000000">
                  <c:v>6.8402974965543502</c:v>
                </c:pt>
                <c:pt idx="606" formatCode="0.0000000">
                  <c:v>6.8402974965543502</c:v>
                </c:pt>
                <c:pt idx="607" formatCode="0.0000000">
                  <c:v>6.9773642486437701</c:v>
                </c:pt>
                <c:pt idx="608" formatCode="0.0000000">
                  <c:v>6.9773642486437701</c:v>
                </c:pt>
                <c:pt idx="609" formatCode="0.0000000">
                  <c:v>6.9773642486437701</c:v>
                </c:pt>
                <c:pt idx="610" formatCode="0.0000000">
                  <c:v>6.9773642486437701</c:v>
                </c:pt>
                <c:pt idx="611" formatCode="0.0000000">
                  <c:v>6.9773642486437701</c:v>
                </c:pt>
                <c:pt idx="612" formatCode="0.0000000">
                  <c:v>6.9773642486437701</c:v>
                </c:pt>
                <c:pt idx="613" formatCode="0.0000000">
                  <c:v>6.9773642486437701</c:v>
                </c:pt>
                <c:pt idx="614" formatCode="0.0000000">
                  <c:v>6.9773642486437701</c:v>
                </c:pt>
                <c:pt idx="615" formatCode="0.0000000">
                  <c:v>6.9773642486437701</c:v>
                </c:pt>
                <c:pt idx="616" formatCode="0.0000000">
                  <c:v>7.1146332635252598</c:v>
                </c:pt>
                <c:pt idx="617" formatCode="0.0000000">
                  <c:v>7.1146332635252598</c:v>
                </c:pt>
                <c:pt idx="618" formatCode="0.0000000">
                  <c:v>7.1146332635252598</c:v>
                </c:pt>
                <c:pt idx="619" formatCode="0.0000000">
                  <c:v>7.1146332635252598</c:v>
                </c:pt>
                <c:pt idx="620" formatCode="0.0000000">
                  <c:v>7.1146332635252598</c:v>
                </c:pt>
                <c:pt idx="621" formatCode="0.0000000">
                  <c:v>7.1604799400980497</c:v>
                </c:pt>
                <c:pt idx="622" formatCode="0.0000000">
                  <c:v>7.1604799400980497</c:v>
                </c:pt>
                <c:pt idx="623" formatCode="0.0000000">
                  <c:v>7.25217329324364</c:v>
                </c:pt>
                <c:pt idx="624" formatCode="0.0000000">
                  <c:v>7.25217329324364</c:v>
                </c:pt>
                <c:pt idx="625" formatCode="0.0000000">
                  <c:v>7.29804264374153</c:v>
                </c:pt>
                <c:pt idx="626" formatCode="0.0000000">
                  <c:v>7.29804264374153</c:v>
                </c:pt>
                <c:pt idx="627" formatCode="#0.000000">
                  <c:v>7.3439119942394298</c:v>
                </c:pt>
                <c:pt idx="628" formatCode="#0.000000">
                  <c:v>7.3439119942394298</c:v>
                </c:pt>
                <c:pt idx="629" formatCode="#0.000000">
                  <c:v>7.3439119942394298</c:v>
                </c:pt>
                <c:pt idx="630" formatCode="0.0000000">
                  <c:v>7.38980406358354</c:v>
                </c:pt>
                <c:pt idx="631" formatCode="0.0000000">
                  <c:v>7.38980406358354</c:v>
                </c:pt>
                <c:pt idx="632" formatCode="0.0000000">
                  <c:v>7.38980406358354</c:v>
                </c:pt>
                <c:pt idx="633" formatCode="0.0000000">
                  <c:v>7.38980406358354</c:v>
                </c:pt>
                <c:pt idx="634" formatCode="0.0000000">
                  <c:v>7.4357416607742204</c:v>
                </c:pt>
                <c:pt idx="635" formatCode="0.0000000">
                  <c:v>7.4816792579648999</c:v>
                </c:pt>
                <c:pt idx="636" formatCode="0.0000000">
                  <c:v>7.4816792579648999</c:v>
                </c:pt>
                <c:pt idx="637" formatCode="0.0000000">
                  <c:v>7.4816792579648999</c:v>
                </c:pt>
                <c:pt idx="638" formatCode="0.0000000">
                  <c:v>7.4816792579648999</c:v>
                </c:pt>
                <c:pt idx="639" formatCode="0.0000000">
                  <c:v>7.4816792579648999</c:v>
                </c:pt>
                <c:pt idx="640" formatCode="0.0000000">
                  <c:v>7.4816792579648999</c:v>
                </c:pt>
                <c:pt idx="641" formatCode="0.0000000">
                  <c:v>7.5736457795772596</c:v>
                </c:pt>
                <c:pt idx="642" formatCode="#0.000000">
                  <c:v>7.6196290403834404</c:v>
                </c:pt>
                <c:pt idx="643" formatCode="#0.000000">
                  <c:v>7.6196290403834404</c:v>
                </c:pt>
                <c:pt idx="644" formatCode="0.0000000">
                  <c:v>7.7115955619958001</c:v>
                </c:pt>
                <c:pt idx="645" formatCode="0.0000000">
                  <c:v>7.7115955619958001</c:v>
                </c:pt>
                <c:pt idx="646" formatCode="0.0000000">
                  <c:v>7.7576017456638002</c:v>
                </c:pt>
                <c:pt idx="647" formatCode="0.0000000">
                  <c:v>7.7576017456638002</c:v>
                </c:pt>
                <c:pt idx="648" formatCode="0.0000000">
                  <c:v>7.7576017456638002</c:v>
                </c:pt>
                <c:pt idx="649" formatCode="0.0000000">
                  <c:v>7.8036079293317897</c:v>
                </c:pt>
                <c:pt idx="650" formatCode="0.0000000">
                  <c:v>7.8496141129997801</c:v>
                </c:pt>
                <c:pt idx="651" formatCode="0.0000000">
                  <c:v>7.8496141129997801</c:v>
                </c:pt>
                <c:pt idx="652" formatCode="0.0000000">
                  <c:v>7.8496141129997801</c:v>
                </c:pt>
                <c:pt idx="653" formatCode="0.0000000">
                  <c:v>7.8496141129997801</c:v>
                </c:pt>
                <c:pt idx="654" formatCode="0.0000000">
                  <c:v>7.9417184467199302</c:v>
                </c:pt>
                <c:pt idx="655" formatCode="0.0000000">
                  <c:v>7.9877706135799897</c:v>
                </c:pt>
                <c:pt idx="656" formatCode="0.0000000">
                  <c:v>8.0338227804400706</c:v>
                </c:pt>
                <c:pt idx="657" formatCode="0.0000000">
                  <c:v>8.0338227804400706</c:v>
                </c:pt>
                <c:pt idx="658" formatCode="0.0000000">
                  <c:v>8.0798749473001408</c:v>
                </c:pt>
                <c:pt idx="659" formatCode="0.0000000">
                  <c:v>8.1259271141602198</c:v>
                </c:pt>
                <c:pt idx="660" formatCode="0.0000000">
                  <c:v>8.1259271141602198</c:v>
                </c:pt>
                <c:pt idx="661" formatCode="0.0000000">
                  <c:v>8.1720023763898197</c:v>
                </c:pt>
                <c:pt idx="662" formatCode="0.0000000">
                  <c:v>8.1720023763898197</c:v>
                </c:pt>
                <c:pt idx="663" formatCode="0.0000000">
                  <c:v>8.1720023763898197</c:v>
                </c:pt>
                <c:pt idx="664" formatCode="0.0000000">
                  <c:v>8.1720023763898197</c:v>
                </c:pt>
                <c:pt idx="665" formatCode="0.0000000">
                  <c:v>8.1720023763898197</c:v>
                </c:pt>
                <c:pt idx="666" formatCode="0.0000000">
                  <c:v>8.1720023763898197</c:v>
                </c:pt>
                <c:pt idx="667" formatCode="0.0000000">
                  <c:v>8.1720023763898197</c:v>
                </c:pt>
                <c:pt idx="668" formatCode="0.0000000">
                  <c:v>8.1720023763898197</c:v>
                </c:pt>
                <c:pt idx="669" formatCode="0.0000000">
                  <c:v>8.1720023763898197</c:v>
                </c:pt>
                <c:pt idx="670" formatCode="0.0000000">
                  <c:v>8.2181702987747407</c:v>
                </c:pt>
                <c:pt idx="671" formatCode="0.0000000">
                  <c:v>8.2643382211596599</c:v>
                </c:pt>
                <c:pt idx="672" formatCode="0.0000000">
                  <c:v>8.2643382211596599</c:v>
                </c:pt>
                <c:pt idx="673" formatCode="0.0000000">
                  <c:v>8.2643382211596599</c:v>
                </c:pt>
                <c:pt idx="674" formatCode="0.0000000">
                  <c:v>8.2643382211596599</c:v>
                </c:pt>
                <c:pt idx="675" formatCode="#0.000000">
                  <c:v>8.3105759539110906</c:v>
                </c:pt>
                <c:pt idx="676" formatCode="#0.000000">
                  <c:v>8.3105759539110906</c:v>
                </c:pt>
                <c:pt idx="677" formatCode="0.0000000">
                  <c:v>8.3568136866625302</c:v>
                </c:pt>
                <c:pt idx="678" formatCode="0.0000000">
                  <c:v>8.4030514194139592</c:v>
                </c:pt>
                <c:pt idx="679" formatCode="0.0000000">
                  <c:v>8.4030514194139592</c:v>
                </c:pt>
                <c:pt idx="680" formatCode="0.0000000">
                  <c:v>8.4030514194139592</c:v>
                </c:pt>
                <c:pt idx="681" formatCode="0.0000000">
                  <c:v>8.4030514194139592</c:v>
                </c:pt>
                <c:pt idx="682" formatCode="0.0000000">
                  <c:v>8.4030514194139592</c:v>
                </c:pt>
                <c:pt idx="683" formatCode="0.0000000">
                  <c:v>8.4030514194139592</c:v>
                </c:pt>
                <c:pt idx="684" formatCode="0.0000000">
                  <c:v>8.4030514194139592</c:v>
                </c:pt>
                <c:pt idx="685" formatCode="0.0000000">
                  <c:v>8.4493358805461405</c:v>
                </c:pt>
                <c:pt idx="686" formatCode="0.0000000">
                  <c:v>8.4493358805461405</c:v>
                </c:pt>
                <c:pt idx="687" formatCode="0.0000000">
                  <c:v>8.4493358805461405</c:v>
                </c:pt>
                <c:pt idx="688" formatCode="0.0000000">
                  <c:v>8.4956671882988992</c:v>
                </c:pt>
                <c:pt idx="689" formatCode="0.0000000">
                  <c:v>8.4956671882988992</c:v>
                </c:pt>
                <c:pt idx="690" formatCode="0.0000000">
                  <c:v>8.5883298038044202</c:v>
                </c:pt>
                <c:pt idx="691" formatCode="0.0000000">
                  <c:v>8.6346611115571807</c:v>
                </c:pt>
                <c:pt idx="692" formatCode="0.0000000">
                  <c:v>8.6346611115571807</c:v>
                </c:pt>
                <c:pt idx="693" formatCode="0.0000000">
                  <c:v>8.6346611115571807</c:v>
                </c:pt>
                <c:pt idx="694" formatCode="0.0000000">
                  <c:v>8.6346611115571807</c:v>
                </c:pt>
                <c:pt idx="695" formatCode="0.0000000">
                  <c:v>8.7273707400589</c:v>
                </c:pt>
                <c:pt idx="696" formatCode="0.0000000">
                  <c:v>8.7273707400589</c:v>
                </c:pt>
                <c:pt idx="697" formatCode="0.0000000">
                  <c:v>8.7737491085852799</c:v>
                </c:pt>
                <c:pt idx="698" formatCode="0.0000000">
                  <c:v>8.7737491085852799</c:v>
                </c:pt>
                <c:pt idx="699" formatCode="0.0000000">
                  <c:v>8.7737491085852799</c:v>
                </c:pt>
                <c:pt idx="700" formatCode="0.0000000">
                  <c:v>8.7737491085852799</c:v>
                </c:pt>
                <c:pt idx="701" formatCode="0.0000000">
                  <c:v>8.7737491085852799</c:v>
                </c:pt>
                <c:pt idx="702" formatCode="0.0000000">
                  <c:v>8.7737491085852799</c:v>
                </c:pt>
                <c:pt idx="703" formatCode="0.0000000">
                  <c:v>8.8201983198334499</c:v>
                </c:pt>
                <c:pt idx="704" formatCode="0.0000000">
                  <c:v>8.8201983198334499</c:v>
                </c:pt>
                <c:pt idx="705" formatCode="0.0000000">
                  <c:v>8.8201983198334499</c:v>
                </c:pt>
                <c:pt idx="706" formatCode="0.0000000">
                  <c:v>8.8201983198334499</c:v>
                </c:pt>
                <c:pt idx="707" formatCode="0.0000000">
                  <c:v>8.8201983198334499</c:v>
                </c:pt>
                <c:pt idx="708" formatCode="0.0000000">
                  <c:v>8.8201983198334499</c:v>
                </c:pt>
                <c:pt idx="709" formatCode="0.0000000">
                  <c:v>8.8201983198334499</c:v>
                </c:pt>
                <c:pt idx="710" formatCode="0.0000000">
                  <c:v>8.8201983198334499</c:v>
                </c:pt>
                <c:pt idx="711" formatCode="0.0000000">
                  <c:v>8.8201983198334499</c:v>
                </c:pt>
                <c:pt idx="712" formatCode="0.0000000">
                  <c:v>8.8201983198334499</c:v>
                </c:pt>
                <c:pt idx="713" formatCode="0.0000000">
                  <c:v>8.8201983198334499</c:v>
                </c:pt>
                <c:pt idx="714" formatCode="0.0000000">
                  <c:v>8.8201983198334499</c:v>
                </c:pt>
                <c:pt idx="715" formatCode="0.0000000">
                  <c:v>8.8668376045803399</c:v>
                </c:pt>
                <c:pt idx="716" formatCode="0.0000000">
                  <c:v>8.8668376045803399</c:v>
                </c:pt>
                <c:pt idx="717" formatCode="0.0000000">
                  <c:v>8.8668376045803399</c:v>
                </c:pt>
                <c:pt idx="718" formatCode="0.0000000">
                  <c:v>8.8668376045803399</c:v>
                </c:pt>
                <c:pt idx="719" formatCode="0.0000000">
                  <c:v>8.8668376045803399</c:v>
                </c:pt>
                <c:pt idx="720" formatCode="0.0000000">
                  <c:v>8.8668376045803399</c:v>
                </c:pt>
                <c:pt idx="721" formatCode="0.0000000">
                  <c:v>8.8668376045803399</c:v>
                </c:pt>
                <c:pt idx="722" formatCode="0.0000000">
                  <c:v>8.8668376045803399</c:v>
                </c:pt>
                <c:pt idx="723" formatCode="0.0000000">
                  <c:v>8.8668376045803399</c:v>
                </c:pt>
                <c:pt idx="724" formatCode="0.0000000">
                  <c:v>8.9136205421549892</c:v>
                </c:pt>
                <c:pt idx="725" formatCode="0.0000000">
                  <c:v>8.9136205421549892</c:v>
                </c:pt>
                <c:pt idx="726" formatCode="0.0000000">
                  <c:v>8.9136205421549892</c:v>
                </c:pt>
                <c:pt idx="727" formatCode="0.0000000">
                  <c:v>8.9136205421549892</c:v>
                </c:pt>
                <c:pt idx="728" formatCode="0.0000000">
                  <c:v>8.9136205421549892</c:v>
                </c:pt>
                <c:pt idx="729" formatCode="0.0000000">
                  <c:v>8.9136205421549892</c:v>
                </c:pt>
                <c:pt idx="730" formatCode="0.0000000">
                  <c:v>8.9605239301353397</c:v>
                </c:pt>
                <c:pt idx="731" formatCode="0.0000000">
                  <c:v>8.9605239301353397</c:v>
                </c:pt>
                <c:pt idx="732" formatCode="0.0000000">
                  <c:v>8.9605239301353397</c:v>
                </c:pt>
                <c:pt idx="733" formatCode="0.0000000">
                  <c:v>8.9605239301353397</c:v>
                </c:pt>
                <c:pt idx="734" formatCode="0.0000000">
                  <c:v>8.9605239301353397</c:v>
                </c:pt>
                <c:pt idx="735" formatCode="0.0000000">
                  <c:v>8.9605239301353397</c:v>
                </c:pt>
                <c:pt idx="736" formatCode="0.0000000">
                  <c:v>9.1484279055117295</c:v>
                </c:pt>
                <c:pt idx="737" formatCode="0.0000000">
                  <c:v>9.1484279055117295</c:v>
                </c:pt>
                <c:pt idx="738" formatCode="0.0000000">
                  <c:v>9.1484279055117295</c:v>
                </c:pt>
                <c:pt idx="739" formatCode="0.0000000">
                  <c:v>9.1484279055117295</c:v>
                </c:pt>
                <c:pt idx="740" formatCode="0.0000000">
                  <c:v>9.1954768812209302</c:v>
                </c:pt>
                <c:pt idx="741" formatCode="0.0000000">
                  <c:v>9.1954768812209302</c:v>
                </c:pt>
                <c:pt idx="742" formatCode="0.0000000">
                  <c:v>9.1954768812209302</c:v>
                </c:pt>
                <c:pt idx="743" formatCode="0.0000000">
                  <c:v>9.1954768812209302</c:v>
                </c:pt>
                <c:pt idx="744" formatCode="0.0000000">
                  <c:v>9.1954768812209302</c:v>
                </c:pt>
                <c:pt idx="745" formatCode="0.0000000">
                  <c:v>9.1954768812209302</c:v>
                </c:pt>
                <c:pt idx="746" formatCode="0.0000000">
                  <c:v>9.1954768812209302</c:v>
                </c:pt>
                <c:pt idx="747" formatCode="0.0000000">
                  <c:v>9.2425991039084092</c:v>
                </c:pt>
                <c:pt idx="748" formatCode="0.0000000">
                  <c:v>9.2425991039084092</c:v>
                </c:pt>
                <c:pt idx="749" formatCode="0.0000000">
                  <c:v>9.2425991039084092</c:v>
                </c:pt>
                <c:pt idx="750" formatCode="0.0000000">
                  <c:v>9.2425991039084092</c:v>
                </c:pt>
                <c:pt idx="751" formatCode="0.0000000">
                  <c:v>9.2425991039084092</c:v>
                </c:pt>
                <c:pt idx="752" formatCode="0.0000000">
                  <c:v>9.2897948402038306</c:v>
                </c:pt>
                <c:pt idx="753" formatCode="0.0000000">
                  <c:v>9.2897948402038306</c:v>
                </c:pt>
                <c:pt idx="754" formatCode="0.0000000">
                  <c:v>9.2897948402038306</c:v>
                </c:pt>
                <c:pt idx="755" formatCode="0.0000000">
                  <c:v>9.2897948402038306</c:v>
                </c:pt>
                <c:pt idx="756" formatCode="0.0000000">
                  <c:v>9.2897948402038306</c:v>
                </c:pt>
                <c:pt idx="757" formatCode="0.0000000">
                  <c:v>9.2897948402038306</c:v>
                </c:pt>
                <c:pt idx="758" formatCode="0.0000000">
                  <c:v>9.2897948402038306</c:v>
                </c:pt>
                <c:pt idx="759" formatCode="0.0000000">
                  <c:v>9.3371136744029997</c:v>
                </c:pt>
                <c:pt idx="760" formatCode="0.0000000">
                  <c:v>9.3371136744029997</c:v>
                </c:pt>
                <c:pt idx="761" formatCode="0.0000000">
                  <c:v>9.3371136744029997</c:v>
                </c:pt>
                <c:pt idx="762" formatCode="0.0000000">
                  <c:v>9.3371136744029997</c:v>
                </c:pt>
                <c:pt idx="763" formatCode="0.0000000">
                  <c:v>9.3371136744029997</c:v>
                </c:pt>
                <c:pt idx="764" formatCode="0.0000000">
                  <c:v>9.3371136744029997</c:v>
                </c:pt>
                <c:pt idx="765" formatCode="0.0000000">
                  <c:v>9.3844572181761592</c:v>
                </c:pt>
                <c:pt idx="766" formatCode="0.0000000">
                  <c:v>9.3844572181761592</c:v>
                </c:pt>
                <c:pt idx="767" formatCode="0.0000000">
                  <c:v>9.3844572181761592</c:v>
                </c:pt>
                <c:pt idx="768" formatCode="0.0000000">
                  <c:v>9.4318255102733008</c:v>
                </c:pt>
                <c:pt idx="769" formatCode="0.0000000">
                  <c:v>9.4318255102733008</c:v>
                </c:pt>
                <c:pt idx="770" formatCode="0.0000000">
                  <c:v>9.4318255102733008</c:v>
                </c:pt>
                <c:pt idx="771" formatCode="0.0000000">
                  <c:v>9.4318255102733008</c:v>
                </c:pt>
                <c:pt idx="772" formatCode="0.0000000">
                  <c:v>9.4318255102733008</c:v>
                </c:pt>
                <c:pt idx="773" formatCode="0.0000000">
                  <c:v>9.4792682418027496</c:v>
                </c:pt>
                <c:pt idx="774" formatCode="0.0000000">
                  <c:v>9.4792682418027496</c:v>
                </c:pt>
                <c:pt idx="775" formatCode="#0.000000">
                  <c:v>9.5267109733322108</c:v>
                </c:pt>
                <c:pt idx="776" formatCode="#0.000000">
                  <c:v>9.5267109733322108</c:v>
                </c:pt>
                <c:pt idx="777" formatCode="#0.000000">
                  <c:v>9.5267109733322108</c:v>
                </c:pt>
                <c:pt idx="778" formatCode="#0.000000">
                  <c:v>9.5267109733322108</c:v>
                </c:pt>
                <c:pt idx="779" formatCode="0.0000000">
                  <c:v>9.57420351350369</c:v>
                </c:pt>
                <c:pt idx="780" formatCode="0.0000000">
                  <c:v>9.6216960536751692</c:v>
                </c:pt>
                <c:pt idx="781" formatCode="0.0000000">
                  <c:v>9.6691885938466502</c:v>
                </c:pt>
                <c:pt idx="782" formatCode="0.0000000">
                  <c:v>9.6691885938466502</c:v>
                </c:pt>
                <c:pt idx="783" formatCode="0.0000000">
                  <c:v>9.6691885938466502</c:v>
                </c:pt>
                <c:pt idx="784" formatCode="0.0000000">
                  <c:v>9.6691885938466502</c:v>
                </c:pt>
                <c:pt idx="785" formatCode="0.0000000">
                  <c:v>9.7167561617277105</c:v>
                </c:pt>
                <c:pt idx="786" formatCode="0.0000000">
                  <c:v>9.7167561617277105</c:v>
                </c:pt>
                <c:pt idx="787" formatCode="0.0000000">
                  <c:v>9.7167561617277105</c:v>
                </c:pt>
                <c:pt idx="788" formatCode="0.0000000">
                  <c:v>9.7643739063681494</c:v>
                </c:pt>
                <c:pt idx="789" formatCode="0.0000000">
                  <c:v>9.7643739063681494</c:v>
                </c:pt>
                <c:pt idx="790" formatCode="0.0000000">
                  <c:v>9.8120167923732406</c:v>
                </c:pt>
                <c:pt idx="791" formatCode="0.0000000">
                  <c:v>9.8120167923732406</c:v>
                </c:pt>
                <c:pt idx="792" formatCode="0.0000000">
                  <c:v>9.8596848596077091</c:v>
                </c:pt>
                <c:pt idx="793" formatCode="0.0000000">
                  <c:v>9.8596848596077091</c:v>
                </c:pt>
                <c:pt idx="794" formatCode="0.0000000">
                  <c:v>9.90735292684219</c:v>
                </c:pt>
                <c:pt idx="795" formatCode="0.0000000">
                  <c:v>9.90735292684219</c:v>
                </c:pt>
                <c:pt idx="796" formatCode="0.0000000">
                  <c:v>9.90735292684219</c:v>
                </c:pt>
                <c:pt idx="797" formatCode="0.0000000">
                  <c:v>9.90735292684219</c:v>
                </c:pt>
                <c:pt idx="798" formatCode="0.0000000">
                  <c:v>9.90735292684219</c:v>
                </c:pt>
                <c:pt idx="799" formatCode="0.0000000">
                  <c:v>9.90735292684219</c:v>
                </c:pt>
                <c:pt idx="800" formatCode="0.0000000">
                  <c:v>9.9551220928406803</c:v>
                </c:pt>
                <c:pt idx="801" formatCode="0.0000000">
                  <c:v>9.9551220928406803</c:v>
                </c:pt>
                <c:pt idx="802" formatCode="0.0000000">
                  <c:v>9.9551220928406803</c:v>
                </c:pt>
                <c:pt idx="803" formatCode="#0.000000">
                  <c:v>10.0029419961371</c:v>
                </c:pt>
                <c:pt idx="804" formatCode="#0.000000">
                  <c:v>10.0029419961371</c:v>
                </c:pt>
                <c:pt idx="805" formatCode="#0.000000">
                  <c:v>10.0029419961371</c:v>
                </c:pt>
                <c:pt idx="806" formatCode="#0.000000">
                  <c:v>10.050787322029599</c:v>
                </c:pt>
                <c:pt idx="807" formatCode="#0.000000">
                  <c:v>10.050787322029599</c:v>
                </c:pt>
                <c:pt idx="808" formatCode="#0.000000">
                  <c:v>10.050787322029599</c:v>
                </c:pt>
                <c:pt idx="809" formatCode="#0.000000">
                  <c:v>10.050787322029599</c:v>
                </c:pt>
                <c:pt idx="810" formatCode="#0.000000">
                  <c:v>10.050787322029599</c:v>
                </c:pt>
                <c:pt idx="811" formatCode="#0.000000">
                  <c:v>10.050787322029599</c:v>
                </c:pt>
                <c:pt idx="812" formatCode="#0.000000">
                  <c:v>10.050787322029599</c:v>
                </c:pt>
                <c:pt idx="813" formatCode="#0.000000">
                  <c:v>10.050787322029599</c:v>
                </c:pt>
                <c:pt idx="814" formatCode="#0.000000">
                  <c:v>10.050787322029599</c:v>
                </c:pt>
                <c:pt idx="815" formatCode="#0.000000">
                  <c:v>10.050787322029599</c:v>
                </c:pt>
                <c:pt idx="816" formatCode="#0.000000">
                  <c:v>10.050787322029599</c:v>
                </c:pt>
                <c:pt idx="817" formatCode="#0.000000">
                  <c:v>10.050787322029599</c:v>
                </c:pt>
                <c:pt idx="818" formatCode="#0.000000">
                  <c:v>10.050787322029599</c:v>
                </c:pt>
                <c:pt idx="819" formatCode="#0.000000">
                  <c:v>10.050787322029599</c:v>
                </c:pt>
                <c:pt idx="820" formatCode="#0.000000">
                  <c:v>10.050787322029599</c:v>
                </c:pt>
                <c:pt idx="821" formatCode="#0.000000">
                  <c:v>10.050787322029599</c:v>
                </c:pt>
                <c:pt idx="822" formatCode="#0.000000">
                  <c:v>10.050787322029599</c:v>
                </c:pt>
                <c:pt idx="823" formatCode="#0.000000">
                  <c:v>10.050787322029599</c:v>
                </c:pt>
                <c:pt idx="824" formatCode="#0.000000">
                  <c:v>10.050787322029599</c:v>
                </c:pt>
                <c:pt idx="825" formatCode="#0.000000">
                  <c:v>10.0989142416005</c:v>
                </c:pt>
                <c:pt idx="826" formatCode="#0.000000">
                  <c:v>10.0989142416005</c:v>
                </c:pt>
                <c:pt idx="827" formatCode="#0.000000">
                  <c:v>10.0989142416005</c:v>
                </c:pt>
                <c:pt idx="828" formatCode="#0.000000">
                  <c:v>10.0989142416005</c:v>
                </c:pt>
                <c:pt idx="829" formatCode="#0.000000">
                  <c:v>10.1470927441506</c:v>
                </c:pt>
                <c:pt idx="830" formatCode="#0.000000">
                  <c:v>10.1470927441506</c:v>
                </c:pt>
                <c:pt idx="831" formatCode="#0.000000">
                  <c:v>10.1470927441506</c:v>
                </c:pt>
                <c:pt idx="832" formatCode="#0.000000">
                  <c:v>10.1470927441506</c:v>
                </c:pt>
                <c:pt idx="833" formatCode="#0.000000">
                  <c:v>10.1470927441506</c:v>
                </c:pt>
                <c:pt idx="834" formatCode="#0.000000">
                  <c:v>10.1470927441506</c:v>
                </c:pt>
                <c:pt idx="835" formatCode="#0.000000">
                  <c:v>10.1470927441506</c:v>
                </c:pt>
                <c:pt idx="836" formatCode="#0.000000">
                  <c:v>10.195348870496399</c:v>
                </c:pt>
                <c:pt idx="837" formatCode="#0.000000">
                  <c:v>10.2436049968421</c:v>
                </c:pt>
                <c:pt idx="838" formatCode="#0.000000">
                  <c:v>10.2436049968421</c:v>
                </c:pt>
                <c:pt idx="839" formatCode="#0.000000">
                  <c:v>10.2436049968421</c:v>
                </c:pt>
                <c:pt idx="840" formatCode="#0.000000">
                  <c:v>10.2436049968421</c:v>
                </c:pt>
                <c:pt idx="841" formatCode="#0.000000">
                  <c:v>10.291939081388801</c:v>
                </c:pt>
                <c:pt idx="842" formatCode="#0.000000">
                  <c:v>10.291939081388801</c:v>
                </c:pt>
                <c:pt idx="843" formatCode="#0.000000">
                  <c:v>10.291939081388801</c:v>
                </c:pt>
                <c:pt idx="844" formatCode="#0.000000">
                  <c:v>10.291939081388801</c:v>
                </c:pt>
                <c:pt idx="845" formatCode="#0.000000">
                  <c:v>10.291939081388801</c:v>
                </c:pt>
                <c:pt idx="846" formatCode="#0.000000">
                  <c:v>10.291939081388801</c:v>
                </c:pt>
                <c:pt idx="847" formatCode="#0.000000">
                  <c:v>10.291939081388801</c:v>
                </c:pt>
                <c:pt idx="848" formatCode="#0.000000">
                  <c:v>10.291939081388801</c:v>
                </c:pt>
                <c:pt idx="849" formatCode="#0.000000">
                  <c:v>10.291939081388801</c:v>
                </c:pt>
                <c:pt idx="850" formatCode="#0.000000">
                  <c:v>10.291939081388801</c:v>
                </c:pt>
                <c:pt idx="851" formatCode="#0.000000">
                  <c:v>10.291939081388801</c:v>
                </c:pt>
                <c:pt idx="852" formatCode="#0.000000">
                  <c:v>10.291939081388801</c:v>
                </c:pt>
                <c:pt idx="853" formatCode="#0.000000">
                  <c:v>10.291939081388801</c:v>
                </c:pt>
                <c:pt idx="854" formatCode="#0.000000">
                  <c:v>10.291939081388801</c:v>
                </c:pt>
                <c:pt idx="855" formatCode="#0.000000">
                  <c:v>10.340482404396701</c:v>
                </c:pt>
                <c:pt idx="856" formatCode="#0.000000">
                  <c:v>10.389025727404601</c:v>
                </c:pt>
                <c:pt idx="857" formatCode="#0.000000">
                  <c:v>10.389025727404601</c:v>
                </c:pt>
                <c:pt idx="858" formatCode="#0.000000">
                  <c:v>10.389025727404601</c:v>
                </c:pt>
                <c:pt idx="859" formatCode="#0.000000">
                  <c:v>10.437595361156699</c:v>
                </c:pt>
                <c:pt idx="860" formatCode="#0.000000">
                  <c:v>10.486164994908799</c:v>
                </c:pt>
                <c:pt idx="861" formatCode="#0.000000">
                  <c:v>10.486164994908799</c:v>
                </c:pt>
                <c:pt idx="862" formatCode="#0.000000">
                  <c:v>10.486164994908799</c:v>
                </c:pt>
                <c:pt idx="863" formatCode="#0.000000">
                  <c:v>10.486164994908799</c:v>
                </c:pt>
                <c:pt idx="864" formatCode="#0.000000">
                  <c:v>10.486164994908799</c:v>
                </c:pt>
                <c:pt idx="865" formatCode="#0.000000">
                  <c:v>10.486164994908799</c:v>
                </c:pt>
                <c:pt idx="866" formatCode="#0.000000">
                  <c:v>10.486164994908799</c:v>
                </c:pt>
                <c:pt idx="867" formatCode="#0.000000">
                  <c:v>10.5348138182811</c:v>
                </c:pt>
                <c:pt idx="868" formatCode="#0.000000">
                  <c:v>10.5348138182811</c:v>
                </c:pt>
                <c:pt idx="869" formatCode="#0.000000">
                  <c:v>10.5348138182811</c:v>
                </c:pt>
                <c:pt idx="870" formatCode="#0.000000">
                  <c:v>10.5348138182811</c:v>
                </c:pt>
                <c:pt idx="871" formatCode="#0.000000">
                  <c:v>10.5348138182811</c:v>
                </c:pt>
                <c:pt idx="872" formatCode="#0.000000">
                  <c:v>10.632111465025799</c:v>
                </c:pt>
                <c:pt idx="873" formatCode="#0.000000">
                  <c:v>10.632111465025799</c:v>
                </c:pt>
                <c:pt idx="874" formatCode="#0.000000">
                  <c:v>10.680786785578601</c:v>
                </c:pt>
                <c:pt idx="875" formatCode="#0.000000">
                  <c:v>10.680786785578601</c:v>
                </c:pt>
                <c:pt idx="876" formatCode="#0.000000">
                  <c:v>10.680786785578601</c:v>
                </c:pt>
                <c:pt idx="877" formatCode="#0.000000">
                  <c:v>10.680786785578601</c:v>
                </c:pt>
                <c:pt idx="878" formatCode="#0.000000">
                  <c:v>10.680786785578601</c:v>
                </c:pt>
                <c:pt idx="879" formatCode="#0.000000">
                  <c:v>10.680786785578601</c:v>
                </c:pt>
                <c:pt idx="880" formatCode="#0.000000">
                  <c:v>10.680786785578601</c:v>
                </c:pt>
                <c:pt idx="881" formatCode="#0.000000">
                  <c:v>10.7295152161375</c:v>
                </c:pt>
                <c:pt idx="882" formatCode="#0.000000">
                  <c:v>10.7782436466963</c:v>
                </c:pt>
                <c:pt idx="883" formatCode="#0.000000">
                  <c:v>10.7782436466963</c:v>
                </c:pt>
                <c:pt idx="884" formatCode="#0.000000">
                  <c:v>10.7782436466963</c:v>
                </c:pt>
                <c:pt idx="885" formatCode="#0.000000">
                  <c:v>10.7782436466963</c:v>
                </c:pt>
                <c:pt idx="886" formatCode="#0.000000">
                  <c:v>10.7782436466963</c:v>
                </c:pt>
                <c:pt idx="887" formatCode="#0.000000">
                  <c:v>10.7782436466963</c:v>
                </c:pt>
                <c:pt idx="888" formatCode="#0.000000">
                  <c:v>10.7782436466963</c:v>
                </c:pt>
                <c:pt idx="889" formatCode="#0.000000">
                  <c:v>10.7782436466963</c:v>
                </c:pt>
                <c:pt idx="890" formatCode="#0.000000">
                  <c:v>10.7782436466963</c:v>
                </c:pt>
                <c:pt idx="891" formatCode="#0.000000">
                  <c:v>10.7782436466963</c:v>
                </c:pt>
                <c:pt idx="892" formatCode="#0.000000">
                  <c:v>10.875967366689</c:v>
                </c:pt>
                <c:pt idx="893" formatCode="#0.000000">
                  <c:v>10.875967366689</c:v>
                </c:pt>
                <c:pt idx="894" formatCode="#0.000000">
                  <c:v>10.875967366689</c:v>
                </c:pt>
                <c:pt idx="895" formatCode="#0.000000">
                  <c:v>10.875967366689</c:v>
                </c:pt>
                <c:pt idx="896" formatCode="#0.000000">
                  <c:v>10.875967366689</c:v>
                </c:pt>
                <c:pt idx="897" formatCode="#0.000000">
                  <c:v>10.924882862097</c:v>
                </c:pt>
                <c:pt idx="898" formatCode="#0.000000">
                  <c:v>10.973798357504901</c:v>
                </c:pt>
                <c:pt idx="899" formatCode="#0.000000">
                  <c:v>10.973798357504901</c:v>
                </c:pt>
                <c:pt idx="900" formatCode="#0.000000">
                  <c:v>10.973798357504901</c:v>
                </c:pt>
                <c:pt idx="901" formatCode="#0.000000">
                  <c:v>10.973798357504901</c:v>
                </c:pt>
                <c:pt idx="902" formatCode="#0.000000">
                  <c:v>10.973798357504901</c:v>
                </c:pt>
                <c:pt idx="903" formatCode="#0.000000">
                  <c:v>10.973798357504901</c:v>
                </c:pt>
                <c:pt idx="904" formatCode="#0.000000">
                  <c:v>10.973798357504901</c:v>
                </c:pt>
                <c:pt idx="905" formatCode="#0.000000">
                  <c:v>10.973798357504901</c:v>
                </c:pt>
                <c:pt idx="906" formatCode="#0.000000">
                  <c:v>10.973798357504901</c:v>
                </c:pt>
                <c:pt idx="907" formatCode="#0.000000">
                  <c:v>10.973798357504901</c:v>
                </c:pt>
                <c:pt idx="908" formatCode="#0.000000">
                  <c:v>10.973798357504901</c:v>
                </c:pt>
                <c:pt idx="909" formatCode="#0.000000">
                  <c:v>10.973798357504901</c:v>
                </c:pt>
                <c:pt idx="910" formatCode="#0.000000">
                  <c:v>10.973798357504901</c:v>
                </c:pt>
                <c:pt idx="911" formatCode="#0.000000">
                  <c:v>10.973798357504901</c:v>
                </c:pt>
                <c:pt idx="912" formatCode="#0.000000">
                  <c:v>10.973798357504901</c:v>
                </c:pt>
                <c:pt idx="913" formatCode="#0.000000">
                  <c:v>10.973798357504901</c:v>
                </c:pt>
                <c:pt idx="914" formatCode="#0.000000">
                  <c:v>10.973798357504901</c:v>
                </c:pt>
                <c:pt idx="915" formatCode="#0.000000">
                  <c:v>10.973798357504901</c:v>
                </c:pt>
                <c:pt idx="916" formatCode="#0.000000">
                  <c:v>10.973798357504901</c:v>
                </c:pt>
                <c:pt idx="917" formatCode="#0.000000">
                  <c:v>10.973798357504901</c:v>
                </c:pt>
                <c:pt idx="918" formatCode="#0.000000">
                  <c:v>10.973798357504901</c:v>
                </c:pt>
                <c:pt idx="919" formatCode="#0.000000">
                  <c:v>10.973798357504901</c:v>
                </c:pt>
                <c:pt idx="920" formatCode="#0.000000">
                  <c:v>10.973798357504901</c:v>
                </c:pt>
                <c:pt idx="921" formatCode="#0.000000">
                  <c:v>10.973798357504901</c:v>
                </c:pt>
                <c:pt idx="922" formatCode="#0.000000">
                  <c:v>10.973798357504901</c:v>
                </c:pt>
                <c:pt idx="923" formatCode="#0.000000">
                  <c:v>10.973798357504901</c:v>
                </c:pt>
                <c:pt idx="924" formatCode="#0.000000">
                  <c:v>10.973798357504901</c:v>
                </c:pt>
                <c:pt idx="925" formatCode="#0.000000">
                  <c:v>10.973798357504901</c:v>
                </c:pt>
                <c:pt idx="926" formatCode="#0.000000">
                  <c:v>10.973798357504901</c:v>
                </c:pt>
                <c:pt idx="927" formatCode="#0.000000">
                  <c:v>10.973798357504901</c:v>
                </c:pt>
                <c:pt idx="928" formatCode="#0.000000">
                  <c:v>10.973798357504901</c:v>
                </c:pt>
                <c:pt idx="929" formatCode="#0.000000">
                  <c:v>11.023202464964699</c:v>
                </c:pt>
                <c:pt idx="930" formatCode="#0.000000">
                  <c:v>11.171414787344</c:v>
                </c:pt>
                <c:pt idx="931" formatCode="#0.000000">
                  <c:v>11.171414787344</c:v>
                </c:pt>
                <c:pt idx="932" formatCode="#0.000000">
                  <c:v>11.171414787344</c:v>
                </c:pt>
                <c:pt idx="933" formatCode="#0.000000">
                  <c:v>11.171414787344</c:v>
                </c:pt>
                <c:pt idx="934" formatCode="#0.000000">
                  <c:v>11.171414787344</c:v>
                </c:pt>
                <c:pt idx="935" formatCode="#0.000000">
                  <c:v>11.171414787344</c:v>
                </c:pt>
                <c:pt idx="936" formatCode="#0.000000">
                  <c:v>11.171414787344</c:v>
                </c:pt>
                <c:pt idx="937" formatCode="#0.000000">
                  <c:v>11.171414787344</c:v>
                </c:pt>
                <c:pt idx="938" formatCode="#0.000000">
                  <c:v>11.220901464342701</c:v>
                </c:pt>
                <c:pt idx="939" formatCode="#0.000000">
                  <c:v>11.220901464342701</c:v>
                </c:pt>
                <c:pt idx="940" formatCode="#0.000000">
                  <c:v>11.220901464342701</c:v>
                </c:pt>
                <c:pt idx="941" formatCode="#0.000000">
                  <c:v>11.220901464342701</c:v>
                </c:pt>
                <c:pt idx="942" formatCode="#0.000000">
                  <c:v>11.220901464342701</c:v>
                </c:pt>
                <c:pt idx="943" formatCode="#0.000000">
                  <c:v>11.220901464342701</c:v>
                </c:pt>
                <c:pt idx="944" formatCode="#0.000000">
                  <c:v>11.220901464342701</c:v>
                </c:pt>
                <c:pt idx="945" formatCode="#0.000000">
                  <c:v>11.220901464342701</c:v>
                </c:pt>
                <c:pt idx="946" formatCode="#0.000000">
                  <c:v>11.2704987260945</c:v>
                </c:pt>
                <c:pt idx="947" formatCode="#0.000000">
                  <c:v>11.2704987260945</c:v>
                </c:pt>
                <c:pt idx="948" formatCode="#0.000000">
                  <c:v>11.2704987260945</c:v>
                </c:pt>
                <c:pt idx="949" formatCode="#0.000000">
                  <c:v>11.2704987260945</c:v>
                </c:pt>
                <c:pt idx="950" formatCode="##0.00000">
                  <c:v>11.4195404415602</c:v>
                </c:pt>
                <c:pt idx="951" formatCode="##0.00000">
                  <c:v>11.4195404415602</c:v>
                </c:pt>
                <c:pt idx="952" formatCode="##0.00000">
                  <c:v>11.4195404415602</c:v>
                </c:pt>
                <c:pt idx="953" formatCode="#0.000000">
                  <c:v>11.4692768029068</c:v>
                </c:pt>
                <c:pt idx="954" formatCode="#0.000000">
                  <c:v>11.4692768029068</c:v>
                </c:pt>
                <c:pt idx="955" formatCode="#0.000000">
                  <c:v>11.4692768029068</c:v>
                </c:pt>
                <c:pt idx="956" formatCode="#0.000000">
                  <c:v>11.4692768029068</c:v>
                </c:pt>
                <c:pt idx="957" formatCode="#0.000000">
                  <c:v>11.4692768029068</c:v>
                </c:pt>
                <c:pt idx="958" formatCode="#0.000000">
                  <c:v>11.4692768029068</c:v>
                </c:pt>
                <c:pt idx="959" formatCode="#0.000000">
                  <c:v>11.4692768029068</c:v>
                </c:pt>
                <c:pt idx="960" formatCode="#0.000000">
                  <c:v>11.519181381935599</c:v>
                </c:pt>
                <c:pt idx="961" formatCode="#0.000000">
                  <c:v>11.519181381935599</c:v>
                </c:pt>
                <c:pt idx="962" formatCode="#0.000000">
                  <c:v>11.519181381935599</c:v>
                </c:pt>
                <c:pt idx="963" formatCode="#0.000000">
                  <c:v>11.519181381935599</c:v>
                </c:pt>
                <c:pt idx="964" formatCode="#0.000000">
                  <c:v>11.5691141238194</c:v>
                </c:pt>
                <c:pt idx="965" formatCode="#0.000000">
                  <c:v>11.5691141238194</c:v>
                </c:pt>
                <c:pt idx="966" formatCode="#0.000000">
                  <c:v>11.6190750762918</c:v>
                </c:pt>
                <c:pt idx="967" formatCode="#0.000000">
                  <c:v>11.7189969812367</c:v>
                </c:pt>
                <c:pt idx="968" formatCode="#0.000000">
                  <c:v>11.7189969812367</c:v>
                </c:pt>
                <c:pt idx="969" formatCode="#0.000000">
                  <c:v>11.7189969812367</c:v>
                </c:pt>
                <c:pt idx="970" formatCode="#0.000000">
                  <c:v>11.7189969812367</c:v>
                </c:pt>
                <c:pt idx="971" formatCode="#0.000000">
                  <c:v>11.7189969812367</c:v>
                </c:pt>
                <c:pt idx="972" formatCode="#0.000000">
                  <c:v>11.768986224169099</c:v>
                </c:pt>
                <c:pt idx="973" formatCode="#0.000000">
                  <c:v>11.768986224169099</c:v>
                </c:pt>
                <c:pt idx="974" formatCode="#0.000000">
                  <c:v>11.768986224169099</c:v>
                </c:pt>
                <c:pt idx="975" formatCode="#0.000000">
                  <c:v>11.768986224169099</c:v>
                </c:pt>
                <c:pt idx="976" formatCode="#0.000000">
                  <c:v>11.768986224169099</c:v>
                </c:pt>
                <c:pt idx="977" formatCode="#0.000000">
                  <c:v>11.768986224169099</c:v>
                </c:pt>
                <c:pt idx="978" formatCode="#0.000000">
                  <c:v>11.819003805674701</c:v>
                </c:pt>
                <c:pt idx="979" formatCode="#0.000000">
                  <c:v>11.819003805674701</c:v>
                </c:pt>
                <c:pt idx="980" formatCode="#0.000000">
                  <c:v>11.819003805674701</c:v>
                </c:pt>
                <c:pt idx="981" formatCode="#0.000000">
                  <c:v>11.819003805674701</c:v>
                </c:pt>
                <c:pt idx="982" formatCode="#0.000000">
                  <c:v>11.8691066444215</c:v>
                </c:pt>
                <c:pt idx="983" formatCode="#0.000000">
                  <c:v>11.8691066444215</c:v>
                </c:pt>
                <c:pt idx="984" formatCode="#0.000000">
                  <c:v>11.8691066444215</c:v>
                </c:pt>
                <c:pt idx="985" formatCode="#0.000000">
                  <c:v>11.8691066444215</c:v>
                </c:pt>
                <c:pt idx="986" formatCode="#0.000000">
                  <c:v>11.8691066444215</c:v>
                </c:pt>
                <c:pt idx="987" formatCode="#0.000000">
                  <c:v>11.8691066444215</c:v>
                </c:pt>
                <c:pt idx="988" formatCode="#0.000000">
                  <c:v>11.8691066444215</c:v>
                </c:pt>
                <c:pt idx="989" formatCode="#0.000000">
                  <c:v>11.8691066444215</c:v>
                </c:pt>
                <c:pt idx="990" formatCode="#0.000000">
                  <c:v>11.8691066444215</c:v>
                </c:pt>
                <c:pt idx="991" formatCode="#0.000000">
                  <c:v>11.8691066444215</c:v>
                </c:pt>
                <c:pt idx="992" formatCode="#0.000000">
                  <c:v>11.8691066444215</c:v>
                </c:pt>
                <c:pt idx="993" formatCode="#0.000000">
                  <c:v>11.8691066444215</c:v>
                </c:pt>
                <c:pt idx="994" formatCode="#0.000000">
                  <c:v>11.9193809703517</c:v>
                </c:pt>
                <c:pt idx="995" formatCode="#0.000000">
                  <c:v>11.9193809703517</c:v>
                </c:pt>
                <c:pt idx="996" formatCode="#0.000000">
                  <c:v>11.9193809703517</c:v>
                </c:pt>
                <c:pt idx="997" formatCode="#0.000000">
                  <c:v>11.9193809703517</c:v>
                </c:pt>
                <c:pt idx="998" formatCode="#0.000000">
                  <c:v>11.9193809703517</c:v>
                </c:pt>
                <c:pt idx="999" formatCode="#0.000000">
                  <c:v>11.9193809703517</c:v>
                </c:pt>
                <c:pt idx="1000" formatCode="#0.000000">
                  <c:v>11.9193809703517</c:v>
                </c:pt>
                <c:pt idx="1001" formatCode="#0.000000">
                  <c:v>11.9193809703517</c:v>
                </c:pt>
                <c:pt idx="1002" formatCode="#0.000000">
                  <c:v>11.9193809703517</c:v>
                </c:pt>
                <c:pt idx="1003" formatCode="#0.000000">
                  <c:v>11.9193809703517</c:v>
                </c:pt>
                <c:pt idx="1004" formatCode="#0.000000">
                  <c:v>11.9193809703517</c:v>
                </c:pt>
                <c:pt idx="1005" formatCode="#0.000000">
                  <c:v>11.9697991838775</c:v>
                </c:pt>
                <c:pt idx="1006" formatCode="#0.000000">
                  <c:v>11.9697991838775</c:v>
                </c:pt>
                <c:pt idx="1007" formatCode="#0.000000">
                  <c:v>11.9697991838775</c:v>
                </c:pt>
                <c:pt idx="1008" formatCode="#0.000000">
                  <c:v>11.9697991838775</c:v>
                </c:pt>
                <c:pt idx="1009" formatCode="#0.000000">
                  <c:v>11.9697991838775</c:v>
                </c:pt>
                <c:pt idx="1010" formatCode="#0.000000">
                  <c:v>11.9697991838775</c:v>
                </c:pt>
                <c:pt idx="1011" formatCode="#0.000000">
                  <c:v>11.9697991838775</c:v>
                </c:pt>
                <c:pt idx="1012" formatCode="#0.000000">
                  <c:v>11.9697991838775</c:v>
                </c:pt>
                <c:pt idx="1013" formatCode="#0.000000">
                  <c:v>12.0203041757399</c:v>
                </c:pt>
                <c:pt idx="1014" formatCode="#0.000000">
                  <c:v>12.0203041757399</c:v>
                </c:pt>
                <c:pt idx="1015" formatCode="#0.000000">
                  <c:v>12.0203041757399</c:v>
                </c:pt>
                <c:pt idx="1016" formatCode="#0.000000">
                  <c:v>12.0203041757399</c:v>
                </c:pt>
                <c:pt idx="1017" formatCode="##0.00000">
                  <c:v>12.121430262894201</c:v>
                </c:pt>
                <c:pt idx="1018" formatCode="##0.00000">
                  <c:v>12.121430262894201</c:v>
                </c:pt>
                <c:pt idx="1019" formatCode="##0.00000">
                  <c:v>12.121430262894201</c:v>
                </c:pt>
                <c:pt idx="1020" formatCode="##0.00000">
                  <c:v>12.121430262894201</c:v>
                </c:pt>
                <c:pt idx="1021" formatCode="##0.00000">
                  <c:v>12.121430262894201</c:v>
                </c:pt>
                <c:pt idx="1022" formatCode="##0.00000">
                  <c:v>12.121430262894201</c:v>
                </c:pt>
                <c:pt idx="1023" formatCode="#0.000000">
                  <c:v>12.222672854757199</c:v>
                </c:pt>
                <c:pt idx="1024" formatCode="#0.000000">
                  <c:v>12.222672854757199</c:v>
                </c:pt>
                <c:pt idx="1025" formatCode="#0.000000">
                  <c:v>12.222672854757199</c:v>
                </c:pt>
                <c:pt idx="1026" formatCode="#0.000000">
                  <c:v>12.222672854757199</c:v>
                </c:pt>
                <c:pt idx="1027" formatCode="#0.000000">
                  <c:v>12.222672854757199</c:v>
                </c:pt>
                <c:pt idx="1028" formatCode="#0.000000">
                  <c:v>12.222672854757199</c:v>
                </c:pt>
                <c:pt idx="1029" formatCode="#0.000000">
                  <c:v>12.222672854757199</c:v>
                </c:pt>
                <c:pt idx="1030" formatCode="#0.000000">
                  <c:v>12.222672854757199</c:v>
                </c:pt>
                <c:pt idx="1031" formatCode="#0.000000">
                  <c:v>12.222672854757199</c:v>
                </c:pt>
                <c:pt idx="1032" formatCode="##0.00000">
                  <c:v>12.273469919077399</c:v>
                </c:pt>
                <c:pt idx="1033" formatCode="##0.00000">
                  <c:v>12.273469919077399</c:v>
                </c:pt>
                <c:pt idx="1034" formatCode="##0.00000">
                  <c:v>12.273469919077399</c:v>
                </c:pt>
                <c:pt idx="1035" formatCode="#0.000000">
                  <c:v>12.3751818380118</c:v>
                </c:pt>
                <c:pt idx="1036" formatCode="#0.000000">
                  <c:v>12.3751818380118</c:v>
                </c:pt>
                <c:pt idx="1037" formatCode="#0.000000">
                  <c:v>12.3751818380118</c:v>
                </c:pt>
                <c:pt idx="1038" formatCode="#0.000000">
                  <c:v>12.3751818380118</c:v>
                </c:pt>
                <c:pt idx="1039" formatCode="#0.000000">
                  <c:v>12.4260968979548</c:v>
                </c:pt>
                <c:pt idx="1040" formatCode="#0.000000">
                  <c:v>12.4260968979548</c:v>
                </c:pt>
                <c:pt idx="1041" formatCode="#0.000000">
                  <c:v>12.4260968979548</c:v>
                </c:pt>
                <c:pt idx="1042" formatCode="#0.000000">
                  <c:v>12.4260968979548</c:v>
                </c:pt>
                <c:pt idx="1043" formatCode="#0.000000">
                  <c:v>12.4260968979548</c:v>
                </c:pt>
                <c:pt idx="1044" formatCode="#0.000000">
                  <c:v>12.4260968979548</c:v>
                </c:pt>
                <c:pt idx="1045" formatCode="#0.000000">
                  <c:v>12.4260968979548</c:v>
                </c:pt>
                <c:pt idx="1046" formatCode="#0.000000">
                  <c:v>12.4260968979548</c:v>
                </c:pt>
                <c:pt idx="1047" formatCode="#0.000000">
                  <c:v>12.4260968979548</c:v>
                </c:pt>
                <c:pt idx="1048" formatCode="#0.000000">
                  <c:v>12.4260968979548</c:v>
                </c:pt>
                <c:pt idx="1049" formatCode="#0.000000">
                  <c:v>12.4260968979548</c:v>
                </c:pt>
                <c:pt idx="1050" formatCode="#0.000000">
                  <c:v>12.4260968979548</c:v>
                </c:pt>
                <c:pt idx="1051" formatCode="#0.000000">
                  <c:v>12.4260968979548</c:v>
                </c:pt>
                <c:pt idx="1052" formatCode="#0.000000">
                  <c:v>12.4260968979548</c:v>
                </c:pt>
                <c:pt idx="1053" formatCode="#0.000000">
                  <c:v>12.4260968979548</c:v>
                </c:pt>
                <c:pt idx="1054" formatCode="#0.000000">
                  <c:v>12.4260968979548</c:v>
                </c:pt>
                <c:pt idx="1055" formatCode="#0.000000">
                  <c:v>12.4260968979548</c:v>
                </c:pt>
                <c:pt idx="1056" formatCode="##0.00000">
                  <c:v>12.4774297837122</c:v>
                </c:pt>
                <c:pt idx="1057" formatCode="##0.00000">
                  <c:v>12.4774297837122</c:v>
                </c:pt>
                <c:pt idx="1058" formatCode="##0.00000">
                  <c:v>12.4774297837122</c:v>
                </c:pt>
                <c:pt idx="1059" formatCode="##0.00000">
                  <c:v>12.4774297837122</c:v>
                </c:pt>
                <c:pt idx="1060" formatCode="##0.00000">
                  <c:v>12.4774297837122</c:v>
                </c:pt>
                <c:pt idx="1061" formatCode="##0.00000">
                  <c:v>12.4774297837122</c:v>
                </c:pt>
                <c:pt idx="1062" formatCode="##0.00000">
                  <c:v>12.4774297837122</c:v>
                </c:pt>
                <c:pt idx="1063" formatCode="##0.00000">
                  <c:v>12.4774297837122</c:v>
                </c:pt>
                <c:pt idx="1064" formatCode="##0.00000">
                  <c:v>12.4774297837122</c:v>
                </c:pt>
                <c:pt idx="1065" formatCode="##0.00000">
                  <c:v>12.4774297837122</c:v>
                </c:pt>
                <c:pt idx="1066" formatCode="#0.000000">
                  <c:v>12.580458118281101</c:v>
                </c:pt>
                <c:pt idx="1067" formatCode="#0.000000">
                  <c:v>12.580458118281101</c:v>
                </c:pt>
                <c:pt idx="1068" formatCode="#0.000000">
                  <c:v>12.580458118281101</c:v>
                </c:pt>
                <c:pt idx="1069" formatCode="#0.000000">
                  <c:v>12.580458118281101</c:v>
                </c:pt>
                <c:pt idx="1070" formatCode="#0.000000">
                  <c:v>12.580458118281101</c:v>
                </c:pt>
                <c:pt idx="1071" formatCode="#0.000000">
                  <c:v>12.580458118281101</c:v>
                </c:pt>
                <c:pt idx="1072" formatCode="#0.000000">
                  <c:v>12.580458118281101</c:v>
                </c:pt>
                <c:pt idx="1073" formatCode="#0.000000">
                  <c:v>12.580458118281101</c:v>
                </c:pt>
                <c:pt idx="1074" formatCode="#0.000000">
                  <c:v>12.580458118281101</c:v>
                </c:pt>
                <c:pt idx="1075" formatCode="#0.000000">
                  <c:v>12.580458118281101</c:v>
                </c:pt>
                <c:pt idx="1076" formatCode="#0.000000">
                  <c:v>12.580458118281101</c:v>
                </c:pt>
                <c:pt idx="1077" formatCode="#0.000000">
                  <c:v>12.580458118281101</c:v>
                </c:pt>
                <c:pt idx="1078" formatCode="#0.000000">
                  <c:v>12.580458118281101</c:v>
                </c:pt>
                <c:pt idx="1079" formatCode="#0.000000">
                  <c:v>12.6322162839896</c:v>
                </c:pt>
                <c:pt idx="1080" formatCode="#0.000000">
                  <c:v>12.6322162839896</c:v>
                </c:pt>
                <c:pt idx="1081" formatCode="#0.000000">
                  <c:v>12.6322162839896</c:v>
                </c:pt>
                <c:pt idx="1082" formatCode="#0.000000">
                  <c:v>12.6322162839896</c:v>
                </c:pt>
                <c:pt idx="1083" formatCode="#0.000000">
                  <c:v>12.6322162839896</c:v>
                </c:pt>
                <c:pt idx="1084" formatCode="#0.000000">
                  <c:v>12.6322162839896</c:v>
                </c:pt>
                <c:pt idx="1085" formatCode="#0.000000">
                  <c:v>12.6322162839896</c:v>
                </c:pt>
                <c:pt idx="1086" formatCode="#0.000000">
                  <c:v>12.6322162839896</c:v>
                </c:pt>
                <c:pt idx="1087" formatCode="#0.000000">
                  <c:v>12.6322162839896</c:v>
                </c:pt>
                <c:pt idx="1088" formatCode="#0.000000">
                  <c:v>12.6322162839896</c:v>
                </c:pt>
                <c:pt idx="1089" formatCode="#0.000000">
                  <c:v>12.6322162839896</c:v>
                </c:pt>
                <c:pt idx="1090" formatCode="#0.000000">
                  <c:v>12.6322162839896</c:v>
                </c:pt>
                <c:pt idx="1091" formatCode="#0.000000">
                  <c:v>12.6322162839896</c:v>
                </c:pt>
                <c:pt idx="1092" formatCode="#0.000000">
                  <c:v>12.6322162839896</c:v>
                </c:pt>
                <c:pt idx="1093" formatCode="#0.000000">
                  <c:v>12.6322162839896</c:v>
                </c:pt>
                <c:pt idx="1094" formatCode="#0.000000">
                  <c:v>12.736598343387501</c:v>
                </c:pt>
                <c:pt idx="1095" formatCode="#0.000000">
                  <c:v>12.736598343387501</c:v>
                </c:pt>
                <c:pt idx="1096" formatCode="#0.000000">
                  <c:v>12.736598343387501</c:v>
                </c:pt>
                <c:pt idx="1097" formatCode="#0.000000">
                  <c:v>12.736598343387501</c:v>
                </c:pt>
                <c:pt idx="1098" formatCode="#0.000000">
                  <c:v>12.736598343387501</c:v>
                </c:pt>
                <c:pt idx="1099" formatCode="#0.000000">
                  <c:v>12.736598343387501</c:v>
                </c:pt>
                <c:pt idx="1100" formatCode="#0.000000">
                  <c:v>12.736598343387501</c:v>
                </c:pt>
                <c:pt idx="1101" formatCode="#0.000000">
                  <c:v>12.736598343387501</c:v>
                </c:pt>
                <c:pt idx="1102" formatCode="#0.000000">
                  <c:v>12.736598343387501</c:v>
                </c:pt>
                <c:pt idx="1103" formatCode="#0.000000">
                  <c:v>12.736598343387501</c:v>
                </c:pt>
                <c:pt idx="1104" formatCode="#0.000000">
                  <c:v>12.736598343387501</c:v>
                </c:pt>
                <c:pt idx="1105" formatCode="#0.000000">
                  <c:v>12.736598343387501</c:v>
                </c:pt>
                <c:pt idx="1106" formatCode="#0.000000">
                  <c:v>12.736598343387501</c:v>
                </c:pt>
                <c:pt idx="1107" formatCode="#0.000000">
                  <c:v>12.736598343387501</c:v>
                </c:pt>
                <c:pt idx="1108" formatCode="#0.000000">
                  <c:v>12.736598343387501</c:v>
                </c:pt>
                <c:pt idx="1109" formatCode="#0.000000">
                  <c:v>12.736598343387501</c:v>
                </c:pt>
                <c:pt idx="1110" formatCode="#0.000000">
                  <c:v>12.736598343387501</c:v>
                </c:pt>
                <c:pt idx="1111" formatCode="#0.000000">
                  <c:v>12.736598343387501</c:v>
                </c:pt>
                <c:pt idx="1112" formatCode="#0.000000">
                  <c:v>12.736598343387501</c:v>
                </c:pt>
                <c:pt idx="1113" formatCode="#0.000000">
                  <c:v>12.736598343387501</c:v>
                </c:pt>
                <c:pt idx="1114" formatCode="#0.000000">
                  <c:v>12.736598343387501</c:v>
                </c:pt>
                <c:pt idx="1115" formatCode="#0.000000">
                  <c:v>12.736598343387501</c:v>
                </c:pt>
                <c:pt idx="1116" formatCode="#0.000000">
                  <c:v>12.736598343387501</c:v>
                </c:pt>
                <c:pt idx="1117" formatCode="#0.000000">
                  <c:v>12.736598343387501</c:v>
                </c:pt>
                <c:pt idx="1118" formatCode="#0.000000">
                  <c:v>12.736598343387501</c:v>
                </c:pt>
                <c:pt idx="1119" formatCode="#0.000000">
                  <c:v>12.736598343387501</c:v>
                </c:pt>
                <c:pt idx="1120" formatCode="#0.000000">
                  <c:v>12.736598343387501</c:v>
                </c:pt>
                <c:pt idx="1121" formatCode="#0.000000">
                  <c:v>12.736598343387501</c:v>
                </c:pt>
                <c:pt idx="1122" formatCode="#0.000000">
                  <c:v>12.736598343387501</c:v>
                </c:pt>
                <c:pt idx="1123" formatCode="#0.000000">
                  <c:v>12.736598343387501</c:v>
                </c:pt>
                <c:pt idx="1124" formatCode="#0.000000">
                  <c:v>12.736598343387501</c:v>
                </c:pt>
                <c:pt idx="1125" formatCode="#0.000000">
                  <c:v>12.736598343387501</c:v>
                </c:pt>
                <c:pt idx="1126" formatCode="#0.000000">
                  <c:v>12.736598343387501</c:v>
                </c:pt>
                <c:pt idx="1127" formatCode="#0.000000">
                  <c:v>12.736598343387501</c:v>
                </c:pt>
                <c:pt idx="1128" formatCode="#0.000000">
                  <c:v>12.736598343387501</c:v>
                </c:pt>
                <c:pt idx="1129" formatCode="#0.000000">
                  <c:v>12.736598343387501</c:v>
                </c:pt>
                <c:pt idx="1130" formatCode="#0.000000">
                  <c:v>12.736598343387501</c:v>
                </c:pt>
                <c:pt idx="1131" formatCode="#0.000000">
                  <c:v>12.736598343387501</c:v>
                </c:pt>
                <c:pt idx="1132" formatCode="#0.000000">
                  <c:v>12.736598343387501</c:v>
                </c:pt>
                <c:pt idx="1133" formatCode="#0.000000">
                  <c:v>12.736598343387501</c:v>
                </c:pt>
                <c:pt idx="1134" formatCode="#0.000000">
                  <c:v>12.736598343387501</c:v>
                </c:pt>
                <c:pt idx="1135" formatCode="#0.000000">
                  <c:v>12.736598343387501</c:v>
                </c:pt>
                <c:pt idx="1136" formatCode="#0.000000">
                  <c:v>12.736598343387501</c:v>
                </c:pt>
                <c:pt idx="1137" formatCode="#0.000000">
                  <c:v>12.736598343387501</c:v>
                </c:pt>
                <c:pt idx="1138" formatCode="#0.000000">
                  <c:v>12.736598343387501</c:v>
                </c:pt>
                <c:pt idx="1139" formatCode="#0.000000">
                  <c:v>12.736598343387501</c:v>
                </c:pt>
                <c:pt idx="1140" formatCode="#0.000000">
                  <c:v>12.736598343387501</c:v>
                </c:pt>
                <c:pt idx="1141" formatCode="#0.000000">
                  <c:v>12.7901670368538</c:v>
                </c:pt>
                <c:pt idx="1142" formatCode="#0.000000">
                  <c:v>12.7901670368538</c:v>
                </c:pt>
                <c:pt idx="1143" formatCode="#0.000000">
                  <c:v>12.7901670368538</c:v>
                </c:pt>
                <c:pt idx="1144" formatCode="#0.000000">
                  <c:v>12.7901670368538</c:v>
                </c:pt>
                <c:pt idx="1145" formatCode="#0.000000">
                  <c:v>12.7901670368538</c:v>
                </c:pt>
                <c:pt idx="1146" formatCode="#0.000000">
                  <c:v>12.7901670368538</c:v>
                </c:pt>
                <c:pt idx="1147" formatCode="#0.000000">
                  <c:v>12.8975022158854</c:v>
                </c:pt>
                <c:pt idx="1148" formatCode="#0.000000">
                  <c:v>12.8975022158854</c:v>
                </c:pt>
                <c:pt idx="1149" formatCode="#0.000000">
                  <c:v>12.8975022158854</c:v>
                </c:pt>
                <c:pt idx="1150" formatCode="#0.000000">
                  <c:v>12.8975022158854</c:v>
                </c:pt>
                <c:pt idx="1151" formatCode="#0.000000">
                  <c:v>12.8975022158854</c:v>
                </c:pt>
                <c:pt idx="1152" formatCode="#0.000000">
                  <c:v>12.8975022158854</c:v>
                </c:pt>
                <c:pt idx="1153" formatCode="#0.000000">
                  <c:v>12.8975022158854</c:v>
                </c:pt>
                <c:pt idx="1154" formatCode="#0.000000">
                  <c:v>12.8975022158854</c:v>
                </c:pt>
                <c:pt idx="1155" formatCode="#0.000000">
                  <c:v>12.8975022158854</c:v>
                </c:pt>
                <c:pt idx="1156" formatCode="#0.000000">
                  <c:v>12.8975022158854</c:v>
                </c:pt>
                <c:pt idx="1157" formatCode="#0.000000">
                  <c:v>12.8975022158854</c:v>
                </c:pt>
                <c:pt idx="1158" formatCode="#0.000000">
                  <c:v>12.8975022158854</c:v>
                </c:pt>
                <c:pt idx="1159" formatCode="#0.000000">
                  <c:v>12.8975022158854</c:v>
                </c:pt>
                <c:pt idx="1160" formatCode="#0.000000">
                  <c:v>12.8975022158854</c:v>
                </c:pt>
                <c:pt idx="1161" formatCode="#0.000000">
                  <c:v>12.8975022158854</c:v>
                </c:pt>
                <c:pt idx="1162" formatCode="#0.000000">
                  <c:v>12.8975022158854</c:v>
                </c:pt>
                <c:pt idx="1163" formatCode="#0.000000">
                  <c:v>12.8975022158854</c:v>
                </c:pt>
                <c:pt idx="1164" formatCode="#0.000000">
                  <c:v>12.8975022158854</c:v>
                </c:pt>
                <c:pt idx="1165" formatCode="#0.000000">
                  <c:v>12.8975022158854</c:v>
                </c:pt>
                <c:pt idx="1166" formatCode="#0.000000">
                  <c:v>12.8975022158854</c:v>
                </c:pt>
                <c:pt idx="1167" formatCode="#0.000000">
                  <c:v>12.8975022158854</c:v>
                </c:pt>
                <c:pt idx="1168" formatCode="#0.000000">
                  <c:v>12.8975022158854</c:v>
                </c:pt>
                <c:pt idx="1169" formatCode="#0.000000">
                  <c:v>12.8975022158854</c:v>
                </c:pt>
                <c:pt idx="1170" formatCode="#0.000000">
                  <c:v>12.8975022158854</c:v>
                </c:pt>
                <c:pt idx="1171" formatCode="#0.000000">
                  <c:v>12.8975022158854</c:v>
                </c:pt>
                <c:pt idx="1172" formatCode="#0.000000">
                  <c:v>12.8975022158854</c:v>
                </c:pt>
                <c:pt idx="1173" formatCode="#0.000000">
                  <c:v>12.8975022158854</c:v>
                </c:pt>
                <c:pt idx="1174" formatCode="#0.000000">
                  <c:v>12.8975022158854</c:v>
                </c:pt>
                <c:pt idx="1175" formatCode="#0.000000">
                  <c:v>12.8975022158854</c:v>
                </c:pt>
                <c:pt idx="1176" formatCode="#0.000000">
                  <c:v>12.8975022158854</c:v>
                </c:pt>
                <c:pt idx="1177" formatCode="#0.000000">
                  <c:v>12.8975022158854</c:v>
                </c:pt>
                <c:pt idx="1178" formatCode="#0.000000">
                  <c:v>12.8975022158854</c:v>
                </c:pt>
                <c:pt idx="1179" formatCode="#0.000000">
                  <c:v>12.8975022158854</c:v>
                </c:pt>
                <c:pt idx="1180" formatCode="#0.000000">
                  <c:v>12.8975022158854</c:v>
                </c:pt>
                <c:pt idx="1181" formatCode="#0.000000">
                  <c:v>12.8975022158854</c:v>
                </c:pt>
                <c:pt idx="1182" formatCode="#0.000000">
                  <c:v>12.8975022158854</c:v>
                </c:pt>
                <c:pt idx="1183" formatCode="#0.000000">
                  <c:v>12.8975022158854</c:v>
                </c:pt>
                <c:pt idx="1184" formatCode="#0.000000">
                  <c:v>12.8975022158854</c:v>
                </c:pt>
                <c:pt idx="1185" formatCode="#0.000000">
                  <c:v>12.8975022158854</c:v>
                </c:pt>
                <c:pt idx="1186" formatCode="#0.000000">
                  <c:v>12.8975022158854</c:v>
                </c:pt>
                <c:pt idx="1187" formatCode="#0.000000">
                  <c:v>12.8975022158854</c:v>
                </c:pt>
                <c:pt idx="1188" formatCode="#0.000000">
                  <c:v>12.8975022158854</c:v>
                </c:pt>
                <c:pt idx="1189" formatCode="#0.000000">
                  <c:v>12.8975022158854</c:v>
                </c:pt>
                <c:pt idx="1190" formatCode="#0.000000">
                  <c:v>13.007065106179899</c:v>
                </c:pt>
                <c:pt idx="1191" formatCode="#0.000000">
                  <c:v>13.007065106179899</c:v>
                </c:pt>
                <c:pt idx="1192" formatCode="#0.000000">
                  <c:v>13.007065106179899</c:v>
                </c:pt>
                <c:pt idx="1193" formatCode="#0.000000">
                  <c:v>13.007065106179899</c:v>
                </c:pt>
                <c:pt idx="1194" formatCode="#0.000000">
                  <c:v>13.007065106179899</c:v>
                </c:pt>
                <c:pt idx="1195" formatCode="#0.000000">
                  <c:v>13.007065106179899</c:v>
                </c:pt>
                <c:pt idx="1196" formatCode="#0.000000">
                  <c:v>13.007065106179899</c:v>
                </c:pt>
                <c:pt idx="1197" formatCode="#0.000000">
                  <c:v>13.007065106179899</c:v>
                </c:pt>
                <c:pt idx="1198" formatCode="#0.000000">
                  <c:v>13.007065106179899</c:v>
                </c:pt>
                <c:pt idx="1199" formatCode="#0.000000">
                  <c:v>13.007065106179899</c:v>
                </c:pt>
                <c:pt idx="1200" formatCode="#0.000000">
                  <c:v>13.007065106179899</c:v>
                </c:pt>
                <c:pt idx="1201" formatCode="#0.000000">
                  <c:v>13.007065106179899</c:v>
                </c:pt>
                <c:pt idx="1202" formatCode="#0.000000">
                  <c:v>13.007065106179899</c:v>
                </c:pt>
                <c:pt idx="1203" formatCode="#0.000000">
                  <c:v>13.007065106179899</c:v>
                </c:pt>
                <c:pt idx="1204" formatCode="#0.000000">
                  <c:v>13.007065106179899</c:v>
                </c:pt>
                <c:pt idx="1205" formatCode="#0.000000">
                  <c:v>13.007065106179899</c:v>
                </c:pt>
                <c:pt idx="1206" formatCode="#0.000000">
                  <c:v>13.007065106179899</c:v>
                </c:pt>
                <c:pt idx="1207" formatCode="#0.000000">
                  <c:v>13.007065106179899</c:v>
                </c:pt>
                <c:pt idx="1208" formatCode="#0.000000">
                  <c:v>13.007065106179899</c:v>
                </c:pt>
                <c:pt idx="1209" formatCode="#0.000000">
                  <c:v>13.007065106179899</c:v>
                </c:pt>
                <c:pt idx="1210" formatCode="#0.000000">
                  <c:v>13.007065106179899</c:v>
                </c:pt>
                <c:pt idx="1211" formatCode="#0.000000">
                  <c:v>13.007065106179899</c:v>
                </c:pt>
                <c:pt idx="1212" formatCode="#0.000000">
                  <c:v>13.007065106179899</c:v>
                </c:pt>
                <c:pt idx="1213" formatCode="#0.000000">
                  <c:v>13.007065106179899</c:v>
                </c:pt>
                <c:pt idx="1214" formatCode="#0.000000">
                  <c:v>13.007065106179899</c:v>
                </c:pt>
                <c:pt idx="1215" formatCode="#0.000000">
                  <c:v>13.007065106179899</c:v>
                </c:pt>
                <c:pt idx="1216" formatCode="#0.000000">
                  <c:v>13.007065106179899</c:v>
                </c:pt>
                <c:pt idx="1217" formatCode="#0.000000">
                  <c:v>13.007065106179899</c:v>
                </c:pt>
                <c:pt idx="1218" formatCode="#0.000000">
                  <c:v>13.0624041232879</c:v>
                </c:pt>
                <c:pt idx="1219" formatCode="#0.000000">
                  <c:v>13.0624041232879</c:v>
                </c:pt>
                <c:pt idx="1220" formatCode="#0.000000">
                  <c:v>13.0624041232879</c:v>
                </c:pt>
                <c:pt idx="1221" formatCode="#0.000000">
                  <c:v>13.0624041232879</c:v>
                </c:pt>
                <c:pt idx="1222" formatCode="#0.000000">
                  <c:v>13.0624041232879</c:v>
                </c:pt>
                <c:pt idx="1223" formatCode="#0.000000">
                  <c:v>13.0624041232879</c:v>
                </c:pt>
                <c:pt idx="1224" formatCode="#0.000000">
                  <c:v>13.0624041232879</c:v>
                </c:pt>
                <c:pt idx="1225" formatCode="#0.000000">
                  <c:v>13.0624041232879</c:v>
                </c:pt>
                <c:pt idx="1226" formatCode="#0.000000">
                  <c:v>13.0624041232879</c:v>
                </c:pt>
                <c:pt idx="1227" formatCode="#0.000000">
                  <c:v>13.0624041232879</c:v>
                </c:pt>
                <c:pt idx="1228" formatCode="#0.000000">
                  <c:v>13.0624041232879</c:v>
                </c:pt>
                <c:pt idx="1229" formatCode="#0.000000">
                  <c:v>13.0624041232879</c:v>
                </c:pt>
                <c:pt idx="1230" formatCode="#0.000000">
                  <c:v>13.0624041232879</c:v>
                </c:pt>
                <c:pt idx="1231" formatCode="#0.000000">
                  <c:v>13.0624041232879</c:v>
                </c:pt>
                <c:pt idx="1232" formatCode="#0.000000">
                  <c:v>13.0624041232879</c:v>
                </c:pt>
                <c:pt idx="1233" formatCode="#0.000000">
                  <c:v>13.0624041232879</c:v>
                </c:pt>
                <c:pt idx="1234" formatCode="#0.000000">
                  <c:v>13.0624041232879</c:v>
                </c:pt>
                <c:pt idx="1235" formatCode="#0.000000">
                  <c:v>13.0624041232879</c:v>
                </c:pt>
                <c:pt idx="1236" formatCode="#0.000000">
                  <c:v>13.0624041232879</c:v>
                </c:pt>
                <c:pt idx="1237" formatCode="#0.000000">
                  <c:v>13.0624041232879</c:v>
                </c:pt>
                <c:pt idx="1238" formatCode="#0.000000">
                  <c:v>13.0624041232879</c:v>
                </c:pt>
                <c:pt idx="1239" formatCode="#0.000000">
                  <c:v>13.0624041232879</c:v>
                </c:pt>
                <c:pt idx="1240" formatCode="#0.000000">
                  <c:v>13.0624041232879</c:v>
                </c:pt>
                <c:pt idx="1241" formatCode="#0.000000">
                  <c:v>13.0624041232879</c:v>
                </c:pt>
                <c:pt idx="1242" formatCode="#0.000000">
                  <c:v>13.0624041232879</c:v>
                </c:pt>
                <c:pt idx="1243" formatCode="#0.000000">
                  <c:v>13.0624041232879</c:v>
                </c:pt>
                <c:pt idx="1244" formatCode="#0.000000">
                  <c:v>13.0624041232879</c:v>
                </c:pt>
                <c:pt idx="1245" formatCode="#0.000000">
                  <c:v>13.0624041232879</c:v>
                </c:pt>
                <c:pt idx="1246" formatCode="#0.000000">
                  <c:v>13.1184206154765</c:v>
                </c:pt>
                <c:pt idx="1247" formatCode="#0.000000">
                  <c:v>13.1184206154765</c:v>
                </c:pt>
                <c:pt idx="1248" formatCode="#0.000000">
                  <c:v>13.1184206154765</c:v>
                </c:pt>
                <c:pt idx="1249" formatCode="#0.000000">
                  <c:v>13.1184206154765</c:v>
                </c:pt>
                <c:pt idx="1250" formatCode="#0.000000">
                  <c:v>13.174545666758499</c:v>
                </c:pt>
                <c:pt idx="1251" formatCode="#0.000000">
                  <c:v>13.174545666758499</c:v>
                </c:pt>
                <c:pt idx="1252" formatCode="#0.000000">
                  <c:v>13.174545666758499</c:v>
                </c:pt>
                <c:pt idx="1253" formatCode="#0.000000">
                  <c:v>13.174545666758499</c:v>
                </c:pt>
                <c:pt idx="1254" formatCode="#0.000000">
                  <c:v>13.174545666758499</c:v>
                </c:pt>
                <c:pt idx="1255" formatCode="#0.000000">
                  <c:v>13.174545666758499</c:v>
                </c:pt>
                <c:pt idx="1256" formatCode="#0.000000">
                  <c:v>13.174545666758499</c:v>
                </c:pt>
                <c:pt idx="1257" formatCode="#0.000000">
                  <c:v>13.174545666758499</c:v>
                </c:pt>
                <c:pt idx="1258" formatCode="#0.000000">
                  <c:v>13.174545666758499</c:v>
                </c:pt>
                <c:pt idx="1259" formatCode="#0.000000">
                  <c:v>13.174545666758499</c:v>
                </c:pt>
                <c:pt idx="1260" formatCode="#0.000000">
                  <c:v>13.2309991481195</c:v>
                </c:pt>
                <c:pt idx="1261" formatCode="#0.000000">
                  <c:v>13.2309991481195</c:v>
                </c:pt>
                <c:pt idx="1262" formatCode="#0.000000">
                  <c:v>13.2309991481195</c:v>
                </c:pt>
                <c:pt idx="1263" formatCode="#0.000000">
                  <c:v>13.2309991481195</c:v>
                </c:pt>
                <c:pt idx="1264" formatCode="#0.000000">
                  <c:v>13.2309991481195</c:v>
                </c:pt>
                <c:pt idx="1265" formatCode="#0.000000">
                  <c:v>13.2309991481195</c:v>
                </c:pt>
                <c:pt idx="1266" formatCode="#0.000000">
                  <c:v>13.2309991481195</c:v>
                </c:pt>
                <c:pt idx="1267" formatCode="#0.000000">
                  <c:v>13.2309991481195</c:v>
                </c:pt>
                <c:pt idx="1268" formatCode="#0.000000">
                  <c:v>13.2309991481195</c:v>
                </c:pt>
                <c:pt idx="1269" formatCode="#0.000000">
                  <c:v>13.2309991481195</c:v>
                </c:pt>
                <c:pt idx="1270" formatCode="#0.000000">
                  <c:v>13.2309991481195</c:v>
                </c:pt>
                <c:pt idx="1271" formatCode="#0.000000">
                  <c:v>13.2309991481195</c:v>
                </c:pt>
                <c:pt idx="1272" formatCode="#0.000000">
                  <c:v>13.2309991481195</c:v>
                </c:pt>
                <c:pt idx="1273" formatCode="#0.000000">
                  <c:v>13.2309991481195</c:v>
                </c:pt>
                <c:pt idx="1274" formatCode="#0.000000">
                  <c:v>13.2309991481195</c:v>
                </c:pt>
                <c:pt idx="1275" formatCode="#0.000000">
                  <c:v>13.2309991481195</c:v>
                </c:pt>
                <c:pt idx="1276" formatCode="#0.000000">
                  <c:v>13.2309991481195</c:v>
                </c:pt>
                <c:pt idx="1277" formatCode="#0.000000">
                  <c:v>13.2309991481195</c:v>
                </c:pt>
                <c:pt idx="1278" formatCode="#0.000000">
                  <c:v>13.2309991481195</c:v>
                </c:pt>
                <c:pt idx="1279" formatCode="#0.000000">
                  <c:v>13.2309991481195</c:v>
                </c:pt>
                <c:pt idx="1280" formatCode="#0.000000">
                  <c:v>13.2309991481195</c:v>
                </c:pt>
                <c:pt idx="1281" formatCode="#0.000000">
                  <c:v>13.2309991481195</c:v>
                </c:pt>
                <c:pt idx="1282" formatCode="#0.000000">
                  <c:v>13.2309991481195</c:v>
                </c:pt>
                <c:pt idx="1283" formatCode="#0.000000">
                  <c:v>13.2309991481195</c:v>
                </c:pt>
                <c:pt idx="1284" formatCode="#0.000000">
                  <c:v>13.2309991481195</c:v>
                </c:pt>
                <c:pt idx="1285" formatCode="#0.000000">
                  <c:v>13.2309991481195</c:v>
                </c:pt>
                <c:pt idx="1286" formatCode="#0.000000">
                  <c:v>13.2309991481195</c:v>
                </c:pt>
                <c:pt idx="1287" formatCode="#0.000000">
                  <c:v>13.2309991481195</c:v>
                </c:pt>
                <c:pt idx="1288" formatCode="#0.000000">
                  <c:v>13.2309991481195</c:v>
                </c:pt>
                <c:pt idx="1289" formatCode="#0.000000">
                  <c:v>13.2309991481195</c:v>
                </c:pt>
                <c:pt idx="1290" formatCode="#0.000000">
                  <c:v>13.2309991481195</c:v>
                </c:pt>
                <c:pt idx="1291" formatCode="#0.000000">
                  <c:v>13.2309991481195</c:v>
                </c:pt>
                <c:pt idx="1292" formatCode="#0.000000">
                  <c:v>13.2309991481195</c:v>
                </c:pt>
                <c:pt idx="1293" formatCode="#0.000000">
                  <c:v>13.2309991481195</c:v>
                </c:pt>
                <c:pt idx="1294" formatCode="#0.000000">
                  <c:v>13.2309991481195</c:v>
                </c:pt>
                <c:pt idx="1295" formatCode="#0.000000">
                  <c:v>13.2309991481195</c:v>
                </c:pt>
                <c:pt idx="1296" formatCode="#0.000000">
                  <c:v>13.2309991481195</c:v>
                </c:pt>
                <c:pt idx="1297" formatCode="#0.000000">
                  <c:v>13.2309991481195</c:v>
                </c:pt>
                <c:pt idx="1298" formatCode="#0.000000">
                  <c:v>13.2309991481195</c:v>
                </c:pt>
                <c:pt idx="1299" formatCode="#0.000000">
                  <c:v>13.2309991481195</c:v>
                </c:pt>
                <c:pt idx="1300" formatCode="#0.000000">
                  <c:v>13.2309991481195</c:v>
                </c:pt>
                <c:pt idx="1301" formatCode="#0.000000">
                  <c:v>13.2309991481195</c:v>
                </c:pt>
                <c:pt idx="1302" formatCode="#0.000000">
                  <c:v>13.2309991481195</c:v>
                </c:pt>
                <c:pt idx="1303" formatCode="#0.000000">
                  <c:v>13.2309991481195</c:v>
                </c:pt>
                <c:pt idx="1304" formatCode="#0.000000">
                  <c:v>13.2309991481195</c:v>
                </c:pt>
                <c:pt idx="1305" formatCode="#0.000000">
                  <c:v>13.2309991481195</c:v>
                </c:pt>
                <c:pt idx="1306" formatCode="#0.000000">
                  <c:v>13.2309991481195</c:v>
                </c:pt>
                <c:pt idx="1307" formatCode="#0.000000">
                  <c:v>13.2309991481195</c:v>
                </c:pt>
                <c:pt idx="1308" formatCode="#0.000000">
                  <c:v>13.2309991481195</c:v>
                </c:pt>
                <c:pt idx="1309" formatCode="#0.000000">
                  <c:v>13.2309991481195</c:v>
                </c:pt>
                <c:pt idx="1310" formatCode="#0.000000">
                  <c:v>13.2309991481195</c:v>
                </c:pt>
                <c:pt idx="1311" formatCode="#0.000000">
                  <c:v>13.2309991481195</c:v>
                </c:pt>
                <c:pt idx="1312" formatCode="#0.000000">
                  <c:v>13.2309991481195</c:v>
                </c:pt>
                <c:pt idx="1313" formatCode="#0.000000">
                  <c:v>13.2309991481195</c:v>
                </c:pt>
                <c:pt idx="1314" formatCode="#0.000000">
                  <c:v>13.2309991481195</c:v>
                </c:pt>
                <c:pt idx="1315" formatCode="#0.000000">
                  <c:v>13.2309991481195</c:v>
                </c:pt>
                <c:pt idx="1316" formatCode="#0.000000">
                  <c:v>13.2309991481195</c:v>
                </c:pt>
                <c:pt idx="1317" formatCode="#0.000000">
                  <c:v>13.2309991481195</c:v>
                </c:pt>
                <c:pt idx="1318" formatCode="#0.000000">
                  <c:v>13.2309991481195</c:v>
                </c:pt>
                <c:pt idx="1319" formatCode="#0.000000">
                  <c:v>13.2309991481195</c:v>
                </c:pt>
                <c:pt idx="1320" formatCode="#0.000000">
                  <c:v>13.2309991481195</c:v>
                </c:pt>
                <c:pt idx="1321" formatCode="#0.000000">
                  <c:v>13.2309991481195</c:v>
                </c:pt>
                <c:pt idx="1322" formatCode="#0.000000">
                  <c:v>13.2309991481195</c:v>
                </c:pt>
                <c:pt idx="1323" formatCode="#0.000000">
                  <c:v>13.2309991481195</c:v>
                </c:pt>
                <c:pt idx="1324" formatCode="#0.000000">
                  <c:v>13.2309991481195</c:v>
                </c:pt>
                <c:pt idx="1325" formatCode="#0.000000">
                  <c:v>13.2309991481195</c:v>
                </c:pt>
                <c:pt idx="1326" formatCode="#0.000000">
                  <c:v>13.2309991481195</c:v>
                </c:pt>
                <c:pt idx="1327" formatCode="#0.000000">
                  <c:v>13.2309991481195</c:v>
                </c:pt>
                <c:pt idx="1328" formatCode="#0.000000">
                  <c:v>13.2309991481195</c:v>
                </c:pt>
                <c:pt idx="1329" formatCode="#0.000000">
                  <c:v>13.2309991481195</c:v>
                </c:pt>
                <c:pt idx="1330" formatCode="#0.000000">
                  <c:v>13.2309991481195</c:v>
                </c:pt>
                <c:pt idx="1331" formatCode="#0.000000">
                  <c:v>13.2309991481195</c:v>
                </c:pt>
                <c:pt idx="1332" formatCode="#0.000000">
                  <c:v>13.2309991481195</c:v>
                </c:pt>
                <c:pt idx="1333" formatCode="#0.000000">
                  <c:v>13.2309991481195</c:v>
                </c:pt>
                <c:pt idx="1334" formatCode="#0.000000">
                  <c:v>13.2309991481195</c:v>
                </c:pt>
                <c:pt idx="1335" formatCode="#0.000000">
                  <c:v>13.2309991481195</c:v>
                </c:pt>
                <c:pt idx="1336" formatCode="#0.000000">
                  <c:v>13.2309991481195</c:v>
                </c:pt>
                <c:pt idx="1337" formatCode="#0.000000">
                  <c:v>13.2309991481195</c:v>
                </c:pt>
                <c:pt idx="1338" formatCode="#0.000000">
                  <c:v>13.2309991481195</c:v>
                </c:pt>
                <c:pt idx="1339" formatCode="#0.000000">
                  <c:v>13.2309991481195</c:v>
                </c:pt>
                <c:pt idx="1340" formatCode="#0.000000">
                  <c:v>13.2309991481195</c:v>
                </c:pt>
                <c:pt idx="1341" formatCode="#0.000000">
                  <c:v>13.2309991481195</c:v>
                </c:pt>
                <c:pt idx="1342" formatCode="#0.000000">
                  <c:v>13.2309991481195</c:v>
                </c:pt>
                <c:pt idx="1343" formatCode="#0.000000">
                  <c:v>13.2309991481195</c:v>
                </c:pt>
                <c:pt idx="1344" formatCode="#0.000000">
                  <c:v>13.290308102905501</c:v>
                </c:pt>
                <c:pt idx="1345" formatCode="#0.000000">
                  <c:v>13.290308102905501</c:v>
                </c:pt>
                <c:pt idx="1346" formatCode="#0.000000">
                  <c:v>13.290308102905501</c:v>
                </c:pt>
                <c:pt idx="1347" formatCode="#0.000000">
                  <c:v>13.290308102905501</c:v>
                </c:pt>
                <c:pt idx="1348" formatCode="#0.000000">
                  <c:v>13.290308102905501</c:v>
                </c:pt>
                <c:pt idx="1349" formatCode="#0.000000">
                  <c:v>13.290308102905501</c:v>
                </c:pt>
                <c:pt idx="1350" formatCode="#0.000000">
                  <c:v>13.290308102905501</c:v>
                </c:pt>
                <c:pt idx="1351" formatCode="#0.000000">
                  <c:v>13.290308102905501</c:v>
                </c:pt>
                <c:pt idx="1352" formatCode="#0.000000">
                  <c:v>13.290308102905501</c:v>
                </c:pt>
                <c:pt idx="1353" formatCode="#0.000000">
                  <c:v>13.290308102905501</c:v>
                </c:pt>
                <c:pt idx="1354" formatCode="#0.000000">
                  <c:v>13.290308102905501</c:v>
                </c:pt>
                <c:pt idx="1355" formatCode="#0.000000">
                  <c:v>13.290308102905501</c:v>
                </c:pt>
                <c:pt idx="1356" formatCode="#0.000000">
                  <c:v>13.290308102905501</c:v>
                </c:pt>
                <c:pt idx="1357" formatCode="#0.000000">
                  <c:v>13.290308102905501</c:v>
                </c:pt>
                <c:pt idx="1358" formatCode="#0.000000">
                  <c:v>13.290308102905501</c:v>
                </c:pt>
                <c:pt idx="1359" formatCode="#0.000000">
                  <c:v>13.290308102905501</c:v>
                </c:pt>
                <c:pt idx="1360" formatCode="#0.000000">
                  <c:v>13.290308102905501</c:v>
                </c:pt>
                <c:pt idx="1361" formatCode="#0.000000">
                  <c:v>13.290308102905501</c:v>
                </c:pt>
                <c:pt idx="1362" formatCode="#0.000000">
                  <c:v>13.290308102905501</c:v>
                </c:pt>
                <c:pt idx="1363" formatCode="#0.000000">
                  <c:v>13.290308102905501</c:v>
                </c:pt>
                <c:pt idx="1364" formatCode="#0.000000">
                  <c:v>13.290308102905501</c:v>
                </c:pt>
                <c:pt idx="1365" formatCode="#0.000000">
                  <c:v>13.290308102905501</c:v>
                </c:pt>
                <c:pt idx="1366" formatCode="#0.000000">
                  <c:v>13.290308102905501</c:v>
                </c:pt>
                <c:pt idx="1367" formatCode="#0.000000">
                  <c:v>13.290308102905501</c:v>
                </c:pt>
                <c:pt idx="1368" formatCode="#0.000000">
                  <c:v>13.290308102905501</c:v>
                </c:pt>
                <c:pt idx="1369" formatCode="#0.000000">
                  <c:v>13.290308102905501</c:v>
                </c:pt>
                <c:pt idx="1370" formatCode="#0.000000">
                  <c:v>13.290308102905501</c:v>
                </c:pt>
                <c:pt idx="1371" formatCode="#0.000000">
                  <c:v>13.290308102905501</c:v>
                </c:pt>
                <c:pt idx="1372" formatCode="#0.000000">
                  <c:v>13.290308102905501</c:v>
                </c:pt>
                <c:pt idx="1373" formatCode="#0.000000">
                  <c:v>13.290308102905501</c:v>
                </c:pt>
                <c:pt idx="1374" formatCode="#0.000000">
                  <c:v>13.290308102905501</c:v>
                </c:pt>
                <c:pt idx="1375" formatCode="#0.000000">
                  <c:v>13.290308102905501</c:v>
                </c:pt>
                <c:pt idx="1376" formatCode="#0.000000">
                  <c:v>13.350606915073101</c:v>
                </c:pt>
                <c:pt idx="1377" formatCode="#0.000000">
                  <c:v>13.350606915073101</c:v>
                </c:pt>
                <c:pt idx="1378" formatCode="#0.000000">
                  <c:v>13.350606915073101</c:v>
                </c:pt>
                <c:pt idx="1379" formatCode="#0.000000">
                  <c:v>13.350606915073101</c:v>
                </c:pt>
                <c:pt idx="1380" formatCode="#0.000000">
                  <c:v>13.350606915073101</c:v>
                </c:pt>
                <c:pt idx="1381" formatCode="#0.000000">
                  <c:v>13.350606915073101</c:v>
                </c:pt>
                <c:pt idx="1382" formatCode="#0.000000">
                  <c:v>13.350606915073101</c:v>
                </c:pt>
                <c:pt idx="1383" formatCode="#0.000000">
                  <c:v>13.350606915073101</c:v>
                </c:pt>
                <c:pt idx="1384" formatCode="#0.000000">
                  <c:v>13.350606915073101</c:v>
                </c:pt>
                <c:pt idx="1385" formatCode="#0.000000">
                  <c:v>13.411200896251399</c:v>
                </c:pt>
                <c:pt idx="1386" formatCode="#0.000000">
                  <c:v>13.411200896251399</c:v>
                </c:pt>
                <c:pt idx="1387" formatCode="#0.000000">
                  <c:v>13.411200896251399</c:v>
                </c:pt>
                <c:pt idx="1388" formatCode="#0.000000">
                  <c:v>13.411200896251399</c:v>
                </c:pt>
                <c:pt idx="1389" formatCode="#0.000000">
                  <c:v>13.471922354248401</c:v>
                </c:pt>
                <c:pt idx="1390" formatCode="#0.000000">
                  <c:v>13.471922354248401</c:v>
                </c:pt>
                <c:pt idx="1391" formatCode="#0.000000">
                  <c:v>13.471922354248401</c:v>
                </c:pt>
                <c:pt idx="1392" formatCode="#0.000000">
                  <c:v>13.471922354248401</c:v>
                </c:pt>
                <c:pt idx="1393" formatCode="#0.000000">
                  <c:v>13.471922354248401</c:v>
                </c:pt>
                <c:pt idx="1394" formatCode="#0.000000">
                  <c:v>13.471922354248401</c:v>
                </c:pt>
                <c:pt idx="1395" formatCode="#0.000000">
                  <c:v>13.471922354248401</c:v>
                </c:pt>
                <c:pt idx="1396" formatCode="#0.000000">
                  <c:v>13.471922354248401</c:v>
                </c:pt>
                <c:pt idx="1397" formatCode="#0.000000">
                  <c:v>13.471922354248401</c:v>
                </c:pt>
                <c:pt idx="1398" formatCode="#0.000000">
                  <c:v>13.471922354248401</c:v>
                </c:pt>
                <c:pt idx="1399" formatCode="#0.000000">
                  <c:v>13.471922354248401</c:v>
                </c:pt>
                <c:pt idx="1400" formatCode="#0.000000">
                  <c:v>13.471922354248401</c:v>
                </c:pt>
                <c:pt idx="1401" formatCode="#0.000000">
                  <c:v>13.471922354248401</c:v>
                </c:pt>
                <c:pt idx="1402" formatCode="#0.000000">
                  <c:v>13.471922354248401</c:v>
                </c:pt>
                <c:pt idx="1403" formatCode="#0.000000">
                  <c:v>13.471922354248401</c:v>
                </c:pt>
                <c:pt idx="1404" formatCode="#0.000000">
                  <c:v>13.471922354248401</c:v>
                </c:pt>
                <c:pt idx="1405" formatCode="#0.000000">
                  <c:v>13.471922354248401</c:v>
                </c:pt>
                <c:pt idx="1406" formatCode="#0.000000">
                  <c:v>13.471922354248401</c:v>
                </c:pt>
                <c:pt idx="1407" formatCode="#0.000000">
                  <c:v>13.471922354248401</c:v>
                </c:pt>
                <c:pt idx="1408" formatCode="#0.000000">
                  <c:v>13.471922354248401</c:v>
                </c:pt>
                <c:pt idx="1409" formatCode="#0.000000">
                  <c:v>13.471922354248401</c:v>
                </c:pt>
                <c:pt idx="1410" formatCode="#0.000000">
                  <c:v>13.471922354248401</c:v>
                </c:pt>
                <c:pt idx="1411" formatCode="#0.000000">
                  <c:v>13.471922354248401</c:v>
                </c:pt>
                <c:pt idx="1412" formatCode="#0.000000">
                  <c:v>13.5333769548491</c:v>
                </c:pt>
                <c:pt idx="1413" formatCode="#0.000000">
                  <c:v>13.5333769548491</c:v>
                </c:pt>
                <c:pt idx="1414" formatCode="#0.000000">
                  <c:v>13.5333769548491</c:v>
                </c:pt>
                <c:pt idx="1415" formatCode="#0.000000">
                  <c:v>13.5333769548491</c:v>
                </c:pt>
                <c:pt idx="1416" formatCode="#0.000000">
                  <c:v>13.5333769548491</c:v>
                </c:pt>
                <c:pt idx="1417" formatCode="#0.000000">
                  <c:v>13.5333769548491</c:v>
                </c:pt>
                <c:pt idx="1418" formatCode="#0.000000">
                  <c:v>13.5333769548491</c:v>
                </c:pt>
                <c:pt idx="1419" formatCode="#0.000000">
                  <c:v>13.5333769548491</c:v>
                </c:pt>
                <c:pt idx="1420" formatCode="#0.000000">
                  <c:v>13.5333769548491</c:v>
                </c:pt>
                <c:pt idx="1421" formatCode="#0.000000">
                  <c:v>13.5333769548491</c:v>
                </c:pt>
                <c:pt idx="1422" formatCode="#0.000000">
                  <c:v>13.5333769548491</c:v>
                </c:pt>
                <c:pt idx="1423" formatCode="#0.000000">
                  <c:v>13.5333769548491</c:v>
                </c:pt>
                <c:pt idx="1424" formatCode="#0.000000">
                  <c:v>13.5333769548491</c:v>
                </c:pt>
                <c:pt idx="1425" formatCode="#0.000000">
                  <c:v>13.5333769548491</c:v>
                </c:pt>
                <c:pt idx="1426" formatCode="#0.000000">
                  <c:v>13.5333769548491</c:v>
                </c:pt>
                <c:pt idx="1427" formatCode="#0.000000">
                  <c:v>13.5333769548491</c:v>
                </c:pt>
                <c:pt idx="1428" formatCode="#0.000000">
                  <c:v>13.5333769548491</c:v>
                </c:pt>
                <c:pt idx="1429" formatCode="#0.000000">
                  <c:v>13.5333769548491</c:v>
                </c:pt>
                <c:pt idx="1430" formatCode="#0.000000">
                  <c:v>13.5333769548491</c:v>
                </c:pt>
                <c:pt idx="1431" formatCode="#0.000000">
                  <c:v>13.5333769548491</c:v>
                </c:pt>
                <c:pt idx="1432" formatCode="#0.000000">
                  <c:v>13.5333769548491</c:v>
                </c:pt>
                <c:pt idx="1433" formatCode="#0.000000">
                  <c:v>13.5333769548491</c:v>
                </c:pt>
                <c:pt idx="1434" formatCode="#0.000000">
                  <c:v>13.5333769548491</c:v>
                </c:pt>
                <c:pt idx="1435" formatCode="#0.000000">
                  <c:v>13.5333769548491</c:v>
                </c:pt>
                <c:pt idx="1436" formatCode="#0.000000">
                  <c:v>13.5333769548491</c:v>
                </c:pt>
                <c:pt idx="1437" formatCode="#0.000000">
                  <c:v>13.5333769548491</c:v>
                </c:pt>
                <c:pt idx="1438" formatCode="#0.000000">
                  <c:v>13.5333769548491</c:v>
                </c:pt>
                <c:pt idx="1439" formatCode="#0.000000">
                  <c:v>13.5333769548491</c:v>
                </c:pt>
                <c:pt idx="1440" formatCode="#0.000000">
                  <c:v>13.5333769548491</c:v>
                </c:pt>
                <c:pt idx="1441" formatCode="#0.000000">
                  <c:v>13.5333769548491</c:v>
                </c:pt>
                <c:pt idx="1442" formatCode="#0.000000">
                  <c:v>13.5333769548491</c:v>
                </c:pt>
                <c:pt idx="1443" formatCode="#0.000000">
                  <c:v>13.5333769548491</c:v>
                </c:pt>
                <c:pt idx="1444" formatCode="#0.000000">
                  <c:v>13.5333769548491</c:v>
                </c:pt>
                <c:pt idx="1445" formatCode="#0.000000">
                  <c:v>13.5333769548491</c:v>
                </c:pt>
                <c:pt idx="1446" formatCode="#0.000000">
                  <c:v>13.5333769548491</c:v>
                </c:pt>
                <c:pt idx="1447" formatCode="#0.000000">
                  <c:v>13.5333769548491</c:v>
                </c:pt>
                <c:pt idx="1448" formatCode="#0.000000">
                  <c:v>13.5333769548491</c:v>
                </c:pt>
                <c:pt idx="1449" formatCode="#0.000000">
                  <c:v>13.5333769548491</c:v>
                </c:pt>
                <c:pt idx="1450" formatCode="#0.000000">
                  <c:v>13.5333769548491</c:v>
                </c:pt>
                <c:pt idx="1451" formatCode="#0.000000">
                  <c:v>13.596124867073399</c:v>
                </c:pt>
                <c:pt idx="1452" formatCode="#0.000000">
                  <c:v>13.596124867073399</c:v>
                </c:pt>
                <c:pt idx="1453" formatCode="#0.000000">
                  <c:v>13.596124867073399</c:v>
                </c:pt>
                <c:pt idx="1454" formatCode="#0.000000">
                  <c:v>13.596124867073399</c:v>
                </c:pt>
                <c:pt idx="1455" formatCode="#0.000000">
                  <c:v>13.596124867073399</c:v>
                </c:pt>
                <c:pt idx="1456" formatCode="#0.000000">
                  <c:v>13.596124867073399</c:v>
                </c:pt>
                <c:pt idx="1457" formatCode="#0.000000">
                  <c:v>13.596124867073399</c:v>
                </c:pt>
                <c:pt idx="1458" formatCode="#0.000000">
                  <c:v>13.596124867073399</c:v>
                </c:pt>
                <c:pt idx="1459" formatCode="#0.000000">
                  <c:v>13.659193389068299</c:v>
                </c:pt>
                <c:pt idx="1460" formatCode="#0.000000">
                  <c:v>13.659193389068299</c:v>
                </c:pt>
                <c:pt idx="1461" formatCode="#0.000000">
                  <c:v>13.659193389068299</c:v>
                </c:pt>
                <c:pt idx="1462" formatCode="#0.000000">
                  <c:v>13.659193389068299</c:v>
                </c:pt>
                <c:pt idx="1463" formatCode="#0.000000">
                  <c:v>13.659193389068299</c:v>
                </c:pt>
                <c:pt idx="1464" formatCode="#0.000000">
                  <c:v>13.659193389068299</c:v>
                </c:pt>
                <c:pt idx="1465" formatCode="#0.000000">
                  <c:v>13.659193389068299</c:v>
                </c:pt>
                <c:pt idx="1466" formatCode="#0.000000">
                  <c:v>13.659193389068299</c:v>
                </c:pt>
                <c:pt idx="1467" formatCode="#0.000000">
                  <c:v>13.659193389068299</c:v>
                </c:pt>
                <c:pt idx="1468" formatCode="#0.000000">
                  <c:v>13.659193389068299</c:v>
                </c:pt>
                <c:pt idx="1469" formatCode="#0.000000">
                  <c:v>13.659193389068299</c:v>
                </c:pt>
                <c:pt idx="1470" formatCode="#0.000000">
                  <c:v>13.659193389068299</c:v>
                </c:pt>
                <c:pt idx="1471" formatCode="#0.000000">
                  <c:v>13.659193389068299</c:v>
                </c:pt>
                <c:pt idx="1472" formatCode="#0.000000">
                  <c:v>13.659193389068299</c:v>
                </c:pt>
                <c:pt idx="1473" formatCode="#0.000000">
                  <c:v>13.659193389068299</c:v>
                </c:pt>
                <c:pt idx="1474" formatCode="#0.000000">
                  <c:v>13.659193389068299</c:v>
                </c:pt>
                <c:pt idx="1475" formatCode="#0.000000">
                  <c:v>13.722866550285801</c:v>
                </c:pt>
                <c:pt idx="1476" formatCode="#0.000000">
                  <c:v>13.722866550285801</c:v>
                </c:pt>
                <c:pt idx="1477" formatCode="#0.000000">
                  <c:v>13.722866550285801</c:v>
                </c:pt>
                <c:pt idx="1478" formatCode="#0.000000">
                  <c:v>13.722866550285801</c:v>
                </c:pt>
                <c:pt idx="1479" formatCode="#0.000000">
                  <c:v>13.722866550285801</c:v>
                </c:pt>
                <c:pt idx="1480" formatCode="#0.000000">
                  <c:v>13.722866550285801</c:v>
                </c:pt>
                <c:pt idx="1481" formatCode="#0.000000">
                  <c:v>13.722866550285801</c:v>
                </c:pt>
                <c:pt idx="1482" formatCode="#0.000000">
                  <c:v>13.722866550285801</c:v>
                </c:pt>
                <c:pt idx="1483" formatCode="#0.000000">
                  <c:v>13.722866550285801</c:v>
                </c:pt>
                <c:pt idx="1484" formatCode="#0.000000">
                  <c:v>13.722866550285801</c:v>
                </c:pt>
                <c:pt idx="1485" formatCode="#0.000000">
                  <c:v>13.722866550285801</c:v>
                </c:pt>
                <c:pt idx="1486" formatCode="#0.000000">
                  <c:v>13.722866550285801</c:v>
                </c:pt>
                <c:pt idx="1487" formatCode="#0.000000">
                  <c:v>13.722866550285801</c:v>
                </c:pt>
                <c:pt idx="1488" formatCode="#0.000000">
                  <c:v>13.722866550285801</c:v>
                </c:pt>
                <c:pt idx="1489" formatCode="#0.000000">
                  <c:v>13.722866550285801</c:v>
                </c:pt>
                <c:pt idx="1490" formatCode="#0.000000">
                  <c:v>13.722866550285801</c:v>
                </c:pt>
                <c:pt idx="1491" formatCode="#0.000000">
                  <c:v>13.722866550285801</c:v>
                </c:pt>
                <c:pt idx="1492" formatCode="#0.000000">
                  <c:v>13.722866550285801</c:v>
                </c:pt>
                <c:pt idx="1493" formatCode="#0.000000">
                  <c:v>13.722866550285801</c:v>
                </c:pt>
                <c:pt idx="1494" formatCode="#0.000000">
                  <c:v>13.722866550285801</c:v>
                </c:pt>
                <c:pt idx="1495" formatCode="#0.000000">
                  <c:v>13.722866550285801</c:v>
                </c:pt>
                <c:pt idx="1496" formatCode="#0.000000">
                  <c:v>13.722866550285801</c:v>
                </c:pt>
                <c:pt idx="1497" formatCode="#0.000000">
                  <c:v>13.722866550285801</c:v>
                </c:pt>
                <c:pt idx="1498" formatCode="#0.000000">
                  <c:v>13.722866550285801</c:v>
                </c:pt>
                <c:pt idx="1499" formatCode="#0.000000">
                  <c:v>13.722866550285801</c:v>
                </c:pt>
                <c:pt idx="1500" formatCode="#0.000000">
                  <c:v>13.722866550285801</c:v>
                </c:pt>
                <c:pt idx="1501" formatCode="#0.000000">
                  <c:v>13.722866550285801</c:v>
                </c:pt>
                <c:pt idx="1502" formatCode="#0.000000">
                  <c:v>13.722866550285801</c:v>
                </c:pt>
                <c:pt idx="1503" formatCode="#0.000000">
                  <c:v>13.787108645185</c:v>
                </c:pt>
                <c:pt idx="1504" formatCode="#0.000000">
                  <c:v>13.787108645185</c:v>
                </c:pt>
                <c:pt idx="1505" formatCode="#0.000000">
                  <c:v>13.787108645185</c:v>
                </c:pt>
                <c:pt idx="1506" formatCode="#0.000000">
                  <c:v>13.787108645185</c:v>
                </c:pt>
                <c:pt idx="1507" formatCode="#0.000000">
                  <c:v>13.787108645185</c:v>
                </c:pt>
                <c:pt idx="1508" formatCode="#0.000000">
                  <c:v>13.787108645185</c:v>
                </c:pt>
                <c:pt idx="1509" formatCode="#0.000000">
                  <c:v>13.787108645185</c:v>
                </c:pt>
                <c:pt idx="1510" formatCode="#0.000000">
                  <c:v>13.787108645185</c:v>
                </c:pt>
                <c:pt idx="1511" formatCode="#0.000000">
                  <c:v>13.787108645185</c:v>
                </c:pt>
                <c:pt idx="1512" formatCode="#0.000000">
                  <c:v>13.787108645185</c:v>
                </c:pt>
                <c:pt idx="1513" formatCode="#0.000000">
                  <c:v>13.8516875900201</c:v>
                </c:pt>
                <c:pt idx="1514" formatCode="#0.000000">
                  <c:v>13.8516875900201</c:v>
                </c:pt>
                <c:pt idx="1515" formatCode="#0.000000">
                  <c:v>13.8516875900201</c:v>
                </c:pt>
                <c:pt idx="1516" formatCode="#0.000000">
                  <c:v>13.8516875900201</c:v>
                </c:pt>
                <c:pt idx="1517" formatCode="#0.000000">
                  <c:v>13.8516875900201</c:v>
                </c:pt>
                <c:pt idx="1518" formatCode="#0.000000">
                  <c:v>13.8516875900201</c:v>
                </c:pt>
                <c:pt idx="1519" formatCode="#0.000000">
                  <c:v>13.9164607572456</c:v>
                </c:pt>
                <c:pt idx="1520" formatCode="#0.000000">
                  <c:v>13.9164607572456</c:v>
                </c:pt>
                <c:pt idx="1521" formatCode="#0.000000">
                  <c:v>13.9164607572456</c:v>
                </c:pt>
                <c:pt idx="1522" formatCode="#0.000000">
                  <c:v>13.9164607572456</c:v>
                </c:pt>
                <c:pt idx="1523" formatCode="#0.000000">
                  <c:v>13.9164607572456</c:v>
                </c:pt>
                <c:pt idx="1524" formatCode="#0.000000">
                  <c:v>13.9164607572456</c:v>
                </c:pt>
                <c:pt idx="1525" formatCode="#0.000000">
                  <c:v>13.9164607572456</c:v>
                </c:pt>
                <c:pt idx="1526" formatCode="#0.000000">
                  <c:v>13.9164607572456</c:v>
                </c:pt>
                <c:pt idx="1527" formatCode="#0.000000">
                  <c:v>13.981527680331601</c:v>
                </c:pt>
                <c:pt idx="1528" formatCode="#0.000000">
                  <c:v>13.981527680331601</c:v>
                </c:pt>
                <c:pt idx="1529" formatCode="#0.000000">
                  <c:v>13.981527680331601</c:v>
                </c:pt>
                <c:pt idx="1530" formatCode="#0.000000">
                  <c:v>13.981527680331601</c:v>
                </c:pt>
                <c:pt idx="1531" formatCode="#0.000000">
                  <c:v>13.981527680331601</c:v>
                </c:pt>
                <c:pt idx="1532" formatCode="#0.000000">
                  <c:v>13.981527680331601</c:v>
                </c:pt>
                <c:pt idx="1533" formatCode="#0.000000">
                  <c:v>13.981527680331601</c:v>
                </c:pt>
                <c:pt idx="1534" formatCode="#0.000000">
                  <c:v>13.981527680331601</c:v>
                </c:pt>
                <c:pt idx="1535" formatCode="#0.000000">
                  <c:v>13.981527680331601</c:v>
                </c:pt>
                <c:pt idx="1536" formatCode="#0.000000">
                  <c:v>13.981527680331601</c:v>
                </c:pt>
                <c:pt idx="1537" formatCode="#0.000000">
                  <c:v>13.981527680331601</c:v>
                </c:pt>
                <c:pt idx="1538" formatCode="#0.000000">
                  <c:v>13.981527680331601</c:v>
                </c:pt>
                <c:pt idx="1539" formatCode="#0.000000">
                  <c:v>13.981527680331601</c:v>
                </c:pt>
                <c:pt idx="1540" formatCode="#0.000000">
                  <c:v>13.981527680331601</c:v>
                </c:pt>
                <c:pt idx="1541" formatCode="#0.000000">
                  <c:v>13.981527680331601</c:v>
                </c:pt>
                <c:pt idx="1542" formatCode="#0.000000">
                  <c:v>13.981527680331601</c:v>
                </c:pt>
                <c:pt idx="1543" formatCode="#0.000000">
                  <c:v>13.981527680331601</c:v>
                </c:pt>
                <c:pt idx="1544" formatCode="#0.000000">
                  <c:v>13.981527680331601</c:v>
                </c:pt>
                <c:pt idx="1545" formatCode="#0.000000">
                  <c:v>13.981527680331601</c:v>
                </c:pt>
                <c:pt idx="1546" formatCode="#0.000000">
                  <c:v>13.981527680331601</c:v>
                </c:pt>
                <c:pt idx="1547" formatCode="#0.000000">
                  <c:v>13.981527680331601</c:v>
                </c:pt>
                <c:pt idx="1548" formatCode="#0.000000">
                  <c:v>13.981527680331601</c:v>
                </c:pt>
                <c:pt idx="1549" formatCode="#0.000000">
                  <c:v>13.981527680331601</c:v>
                </c:pt>
                <c:pt idx="1550" formatCode="#0.000000">
                  <c:v>13.981527680331601</c:v>
                </c:pt>
                <c:pt idx="1551" formatCode="#0.000000">
                  <c:v>13.981527680331601</c:v>
                </c:pt>
                <c:pt idx="1552" formatCode="#0.000000">
                  <c:v>13.981527680331601</c:v>
                </c:pt>
                <c:pt idx="1553" formatCode="#0.000000">
                  <c:v>13.981527680331601</c:v>
                </c:pt>
                <c:pt idx="1554" formatCode="#0.000000">
                  <c:v>13.981527680331601</c:v>
                </c:pt>
                <c:pt idx="1555" formatCode="#0.000000">
                  <c:v>13.981527680331601</c:v>
                </c:pt>
                <c:pt idx="1556" formatCode="#0.000000">
                  <c:v>13.981527680331601</c:v>
                </c:pt>
                <c:pt idx="1557" formatCode="#0.000000">
                  <c:v>13.981527680331601</c:v>
                </c:pt>
                <c:pt idx="1558" formatCode="#0.000000">
                  <c:v>13.981527680331601</c:v>
                </c:pt>
                <c:pt idx="1559" formatCode="#0.000000">
                  <c:v>13.981527680331601</c:v>
                </c:pt>
                <c:pt idx="1560" formatCode="#0.000000">
                  <c:v>13.981527680331601</c:v>
                </c:pt>
                <c:pt idx="1561" formatCode="#0.000000">
                  <c:v>13.981527680331601</c:v>
                </c:pt>
                <c:pt idx="1562" formatCode="#0.000000">
                  <c:v>13.981527680331601</c:v>
                </c:pt>
                <c:pt idx="1563" formatCode="#0.000000">
                  <c:v>13.981527680331601</c:v>
                </c:pt>
                <c:pt idx="1564" formatCode="#0.000000">
                  <c:v>13.981527680331601</c:v>
                </c:pt>
                <c:pt idx="1565" formatCode="#0.000000">
                  <c:v>13.981527680331601</c:v>
                </c:pt>
                <c:pt idx="1566" formatCode="#0.000000">
                  <c:v>13.981527680331601</c:v>
                </c:pt>
                <c:pt idx="1567" formatCode="#0.000000">
                  <c:v>13.981527680331601</c:v>
                </c:pt>
                <c:pt idx="1568" formatCode="#0.000000">
                  <c:v>13.981527680331601</c:v>
                </c:pt>
                <c:pt idx="1569" formatCode="#0.000000">
                  <c:v>13.981527680331601</c:v>
                </c:pt>
                <c:pt idx="1570" formatCode="#0.000000">
                  <c:v>13.981527680331601</c:v>
                </c:pt>
                <c:pt idx="1571" formatCode="#0.000000">
                  <c:v>13.981527680331601</c:v>
                </c:pt>
                <c:pt idx="1572" formatCode="#0.000000">
                  <c:v>13.981527680331601</c:v>
                </c:pt>
                <c:pt idx="1573" formatCode="#0.000000">
                  <c:v>13.981527680331601</c:v>
                </c:pt>
                <c:pt idx="1574" formatCode="#0.000000">
                  <c:v>13.981527680331601</c:v>
                </c:pt>
                <c:pt idx="1575" formatCode="#0.000000">
                  <c:v>13.981527680331601</c:v>
                </c:pt>
                <c:pt idx="1576" formatCode="#0.000000">
                  <c:v>13.981527680331601</c:v>
                </c:pt>
                <c:pt idx="1577" formatCode="#0.000000">
                  <c:v>13.981527680331601</c:v>
                </c:pt>
                <c:pt idx="1578" formatCode="#0.000000">
                  <c:v>13.981527680331601</c:v>
                </c:pt>
                <c:pt idx="1579" formatCode="#0.000000">
                  <c:v>13.981527680331601</c:v>
                </c:pt>
                <c:pt idx="1580" formatCode="#0.000000">
                  <c:v>13.981527680331601</c:v>
                </c:pt>
                <c:pt idx="1581" formatCode="#0.000000">
                  <c:v>13.981527680331601</c:v>
                </c:pt>
                <c:pt idx="1582" formatCode="#0.000000">
                  <c:v>13.981527680331601</c:v>
                </c:pt>
                <c:pt idx="1583" formatCode="#0.000000">
                  <c:v>13.981527680331601</c:v>
                </c:pt>
                <c:pt idx="1584" formatCode="#0.000000">
                  <c:v>13.981527680331601</c:v>
                </c:pt>
                <c:pt idx="1585" formatCode="#0.000000">
                  <c:v>13.981527680331601</c:v>
                </c:pt>
                <c:pt idx="1586" formatCode="#0.000000">
                  <c:v>13.981527680331601</c:v>
                </c:pt>
                <c:pt idx="1587" formatCode="#0.000000">
                  <c:v>13.981527680331601</c:v>
                </c:pt>
                <c:pt idx="1588" formatCode="#0.000000">
                  <c:v>13.981527680331601</c:v>
                </c:pt>
                <c:pt idx="1589" formatCode="#0.000000">
                  <c:v>13.981527680331601</c:v>
                </c:pt>
                <c:pt idx="1590" formatCode="#0.000000">
                  <c:v>13.981527680331601</c:v>
                </c:pt>
                <c:pt idx="1591" formatCode="#0.000000">
                  <c:v>13.981527680331601</c:v>
                </c:pt>
                <c:pt idx="1592" formatCode="#0.000000">
                  <c:v>13.981527680331601</c:v>
                </c:pt>
                <c:pt idx="1593" formatCode="#0.000000">
                  <c:v>13.981527680331601</c:v>
                </c:pt>
                <c:pt idx="1594" formatCode="#0.000000">
                  <c:v>13.981527680331601</c:v>
                </c:pt>
                <c:pt idx="1595" formatCode="#0.000000">
                  <c:v>13.981527680331601</c:v>
                </c:pt>
                <c:pt idx="1596" formatCode="#0.000000">
                  <c:v>13.981527680331601</c:v>
                </c:pt>
                <c:pt idx="1597" formatCode="#0.000000">
                  <c:v>13.981527680331601</c:v>
                </c:pt>
                <c:pt idx="1598" formatCode="#0.000000">
                  <c:v>13.981527680331601</c:v>
                </c:pt>
                <c:pt idx="1599" formatCode="#0.000000">
                  <c:v>13.981527680331601</c:v>
                </c:pt>
                <c:pt idx="1600" formatCode="#0.000000">
                  <c:v>13.981527680331601</c:v>
                </c:pt>
                <c:pt idx="1601" formatCode="#0.000000">
                  <c:v>13.981527680331601</c:v>
                </c:pt>
                <c:pt idx="1602" formatCode="#0.000000">
                  <c:v>13.981527680331601</c:v>
                </c:pt>
                <c:pt idx="1603" formatCode="#0.000000">
                  <c:v>13.981527680331601</c:v>
                </c:pt>
                <c:pt idx="1604" formatCode="#0.000000">
                  <c:v>13.981527680331601</c:v>
                </c:pt>
                <c:pt idx="1605" formatCode="#0.000000">
                  <c:v>13.981527680331601</c:v>
                </c:pt>
                <c:pt idx="1606" formatCode="#0.000000">
                  <c:v>13.981527680331601</c:v>
                </c:pt>
                <c:pt idx="1607" formatCode="#0.000000">
                  <c:v>13.981527680331601</c:v>
                </c:pt>
                <c:pt idx="1608" formatCode="#0.000000">
                  <c:v>13.981527680331601</c:v>
                </c:pt>
                <c:pt idx="1609" formatCode="#0.000000">
                  <c:v>13.981527680331601</c:v>
                </c:pt>
                <c:pt idx="1610" formatCode="#0.000000">
                  <c:v>13.981527680331601</c:v>
                </c:pt>
                <c:pt idx="1611" formatCode="#0.000000">
                  <c:v>13.981527680331601</c:v>
                </c:pt>
                <c:pt idx="1612" formatCode="#0.000000">
                  <c:v>13.981527680331601</c:v>
                </c:pt>
                <c:pt idx="1613" formatCode="#0.000000">
                  <c:v>13.981527680331601</c:v>
                </c:pt>
                <c:pt idx="1614" formatCode="#0.000000">
                  <c:v>13.981527680331601</c:v>
                </c:pt>
                <c:pt idx="1615" formatCode="#0.000000">
                  <c:v>13.981527680331601</c:v>
                </c:pt>
                <c:pt idx="1616" formatCode="#0.000000">
                  <c:v>13.981527680331601</c:v>
                </c:pt>
                <c:pt idx="1617" formatCode="#0.000000">
                  <c:v>13.981527680331601</c:v>
                </c:pt>
                <c:pt idx="1618" formatCode="#0.000000">
                  <c:v>13.981527680331601</c:v>
                </c:pt>
                <c:pt idx="1619" formatCode="#0.000000">
                  <c:v>13.981527680331601</c:v>
                </c:pt>
                <c:pt idx="1620" formatCode="#0.000000">
                  <c:v>13.981527680331601</c:v>
                </c:pt>
                <c:pt idx="1621" formatCode="#0.000000">
                  <c:v>13.981527680331601</c:v>
                </c:pt>
                <c:pt idx="1622" formatCode="#0.000000">
                  <c:v>13.981527680331601</c:v>
                </c:pt>
                <c:pt idx="1623" formatCode="#0.000000">
                  <c:v>13.981527680331601</c:v>
                </c:pt>
                <c:pt idx="1624" formatCode="#0.000000">
                  <c:v>13.981527680331601</c:v>
                </c:pt>
                <c:pt idx="1625" formatCode="#0.000000">
                  <c:v>13.981527680331601</c:v>
                </c:pt>
                <c:pt idx="1626" formatCode="#0.000000">
                  <c:v>13.981527680331601</c:v>
                </c:pt>
                <c:pt idx="1627" formatCode="#0.000000">
                  <c:v>13.981527680331601</c:v>
                </c:pt>
                <c:pt idx="1628" formatCode="#0.000000">
                  <c:v>13.981527680331601</c:v>
                </c:pt>
                <c:pt idx="1629" formatCode="#0.000000">
                  <c:v>13.981527680331601</c:v>
                </c:pt>
                <c:pt idx="1630" formatCode="#0.000000">
                  <c:v>13.981527680331601</c:v>
                </c:pt>
                <c:pt idx="1631" formatCode="#0.000000">
                  <c:v>13.981527680331601</c:v>
                </c:pt>
                <c:pt idx="1632" formatCode="#0.000000">
                  <c:v>13.981527680331601</c:v>
                </c:pt>
                <c:pt idx="1633" formatCode="#0.000000">
                  <c:v>13.981527680331601</c:v>
                </c:pt>
                <c:pt idx="1634" formatCode="#0.000000">
                  <c:v>13.981527680331601</c:v>
                </c:pt>
                <c:pt idx="1635" formatCode="#0.000000">
                  <c:v>13.981527680331601</c:v>
                </c:pt>
                <c:pt idx="1636" formatCode="#0.000000">
                  <c:v>13.981527680331601</c:v>
                </c:pt>
                <c:pt idx="1637" formatCode="#0.000000">
                  <c:v>13.981527680331601</c:v>
                </c:pt>
                <c:pt idx="1638" formatCode="#0.000000">
                  <c:v>13.981527680331601</c:v>
                </c:pt>
                <c:pt idx="1639" formatCode="#0.000000">
                  <c:v>13.981527680331601</c:v>
                </c:pt>
                <c:pt idx="1640" formatCode="#0.000000">
                  <c:v>13.981527680331601</c:v>
                </c:pt>
                <c:pt idx="1641" formatCode="#0.000000">
                  <c:v>13.981527680331601</c:v>
                </c:pt>
                <c:pt idx="1642" formatCode="#0.000000">
                  <c:v>13.981527680331601</c:v>
                </c:pt>
                <c:pt idx="1643" formatCode="#0.000000">
                  <c:v>13.981527680331601</c:v>
                </c:pt>
                <c:pt idx="1644" formatCode="#0.000000">
                  <c:v>13.981527680331601</c:v>
                </c:pt>
                <c:pt idx="1645" formatCode="#0.000000">
                  <c:v>13.981527680331601</c:v>
                </c:pt>
                <c:pt idx="1646" formatCode="#0.000000">
                  <c:v>13.981527680331601</c:v>
                </c:pt>
                <c:pt idx="1647" formatCode="#0.000000">
                  <c:v>13.981527680331601</c:v>
                </c:pt>
                <c:pt idx="1648" formatCode="#0.000000">
                  <c:v>13.981527680331601</c:v>
                </c:pt>
                <c:pt idx="1649" formatCode="#0.000000">
                  <c:v>13.981527680331601</c:v>
                </c:pt>
                <c:pt idx="1650" formatCode="#0.000000">
                  <c:v>13.981527680331601</c:v>
                </c:pt>
                <c:pt idx="1651" formatCode="#0.000000">
                  <c:v>14.051178265205801</c:v>
                </c:pt>
                <c:pt idx="1652" formatCode="#0.000000">
                  <c:v>14.051178265205801</c:v>
                </c:pt>
                <c:pt idx="1653" formatCode="#0.000000">
                  <c:v>14.051178265205801</c:v>
                </c:pt>
                <c:pt idx="1654" formatCode="#0.000000">
                  <c:v>14.051178265205801</c:v>
                </c:pt>
                <c:pt idx="1655" formatCode="#0.000000">
                  <c:v>14.051178265205801</c:v>
                </c:pt>
                <c:pt idx="1656" formatCode="#0.000000">
                  <c:v>14.051178265205801</c:v>
                </c:pt>
                <c:pt idx="1657" formatCode="#0.000000">
                  <c:v>14.051178265205801</c:v>
                </c:pt>
                <c:pt idx="1658" formatCode="#0.000000">
                  <c:v>14.051178265205801</c:v>
                </c:pt>
                <c:pt idx="1659" formatCode="#0.000000">
                  <c:v>14.051178265205801</c:v>
                </c:pt>
                <c:pt idx="1660" formatCode="#0.000000">
                  <c:v>14.120941919211401</c:v>
                </c:pt>
                <c:pt idx="1661" formatCode="#0.000000">
                  <c:v>14.120941919211401</c:v>
                </c:pt>
                <c:pt idx="1662" formatCode="#0.000000">
                  <c:v>14.120941919211401</c:v>
                </c:pt>
                <c:pt idx="1663" formatCode="#0.000000">
                  <c:v>14.120941919211401</c:v>
                </c:pt>
                <c:pt idx="1664" formatCode="#0.000000">
                  <c:v>14.120941919211401</c:v>
                </c:pt>
                <c:pt idx="1665" formatCode="#0.000000">
                  <c:v>14.120941919211401</c:v>
                </c:pt>
                <c:pt idx="1666" formatCode="#0.000000">
                  <c:v>14.120941919211401</c:v>
                </c:pt>
                <c:pt idx="1667" formatCode="#0.000000">
                  <c:v>14.120941919211401</c:v>
                </c:pt>
                <c:pt idx="1668" formatCode="#0.000000">
                  <c:v>14.120941919211401</c:v>
                </c:pt>
                <c:pt idx="1669" formatCode="#0.000000">
                  <c:v>14.120941919211401</c:v>
                </c:pt>
                <c:pt idx="1670" formatCode="#0.000000">
                  <c:v>14.120941919211401</c:v>
                </c:pt>
                <c:pt idx="1671" formatCode="#0.000000">
                  <c:v>14.120941919211401</c:v>
                </c:pt>
                <c:pt idx="1672" formatCode="#0.000000">
                  <c:v>14.120941919211401</c:v>
                </c:pt>
                <c:pt idx="1673" formatCode="#0.000000">
                  <c:v>14.120941919211401</c:v>
                </c:pt>
                <c:pt idx="1674" formatCode="#0.000000">
                  <c:v>14.120941919211401</c:v>
                </c:pt>
                <c:pt idx="1675" formatCode="#0.000000">
                  <c:v>14.120941919211401</c:v>
                </c:pt>
                <c:pt idx="1676" formatCode="#0.000000">
                  <c:v>14.120941919211401</c:v>
                </c:pt>
                <c:pt idx="1677" formatCode="#0.000000">
                  <c:v>14.120941919211401</c:v>
                </c:pt>
                <c:pt idx="1678" formatCode="#0.000000">
                  <c:v>14.120941919211401</c:v>
                </c:pt>
                <c:pt idx="1679" formatCode="#0.000000">
                  <c:v>14.120941919211401</c:v>
                </c:pt>
                <c:pt idx="1680" formatCode="#0.000000">
                  <c:v>14.120941919211401</c:v>
                </c:pt>
                <c:pt idx="1681" formatCode="#0.000000">
                  <c:v>14.120941919211401</c:v>
                </c:pt>
                <c:pt idx="1682" formatCode="#0.000000">
                  <c:v>14.120941919211401</c:v>
                </c:pt>
                <c:pt idx="1683" formatCode="#0.000000">
                  <c:v>14.120941919211401</c:v>
                </c:pt>
                <c:pt idx="1684" formatCode="#0.000000">
                  <c:v>14.120941919211401</c:v>
                </c:pt>
                <c:pt idx="1685" formatCode="#0.000000">
                  <c:v>14.120941919211401</c:v>
                </c:pt>
                <c:pt idx="1686" formatCode="#0.000000">
                  <c:v>14.120941919211401</c:v>
                </c:pt>
                <c:pt idx="1687" formatCode="#0.000000">
                  <c:v>14.120941919211401</c:v>
                </c:pt>
                <c:pt idx="1688" formatCode="#0.000000">
                  <c:v>14.120941919211401</c:v>
                </c:pt>
                <c:pt idx="1689" formatCode="#0.000000">
                  <c:v>14.120941919211401</c:v>
                </c:pt>
                <c:pt idx="1690" formatCode="#0.000000">
                  <c:v>14.120941919211401</c:v>
                </c:pt>
                <c:pt idx="1691" formatCode="#0.000000">
                  <c:v>14.120941919211401</c:v>
                </c:pt>
                <c:pt idx="1692" formatCode="#0.000000">
                  <c:v>14.120941919211401</c:v>
                </c:pt>
                <c:pt idx="1693" formatCode="#0.000000">
                  <c:v>14.120941919211401</c:v>
                </c:pt>
                <c:pt idx="1694" formatCode="#0.000000">
                  <c:v>14.120941919211401</c:v>
                </c:pt>
                <c:pt idx="1695" formatCode="#0.000000">
                  <c:v>14.120941919211401</c:v>
                </c:pt>
                <c:pt idx="1696" formatCode="#0.000000">
                  <c:v>14.120941919211401</c:v>
                </c:pt>
                <c:pt idx="1697" formatCode="#0.000000">
                  <c:v>14.120941919211401</c:v>
                </c:pt>
                <c:pt idx="1698" formatCode="#0.000000">
                  <c:v>14.120941919211401</c:v>
                </c:pt>
                <c:pt idx="1699" formatCode="#0.000000">
                  <c:v>14.120941919211401</c:v>
                </c:pt>
                <c:pt idx="1700" formatCode="#0.000000">
                  <c:v>14.120941919211401</c:v>
                </c:pt>
                <c:pt idx="1701" formatCode="#0.000000">
                  <c:v>14.120941919211401</c:v>
                </c:pt>
                <c:pt idx="1702" formatCode="#0.000000">
                  <c:v>14.120941919211401</c:v>
                </c:pt>
                <c:pt idx="1703" formatCode="#0.000000">
                  <c:v>14.120941919211401</c:v>
                </c:pt>
                <c:pt idx="1704" formatCode="#0.000000">
                  <c:v>14.120941919211401</c:v>
                </c:pt>
                <c:pt idx="1705" formatCode="#0.000000">
                  <c:v>14.120941919211401</c:v>
                </c:pt>
                <c:pt idx="1706" formatCode="#0.000000">
                  <c:v>14.120941919211401</c:v>
                </c:pt>
                <c:pt idx="1707" formatCode="#0.000000">
                  <c:v>14.120941919211401</c:v>
                </c:pt>
                <c:pt idx="1708" formatCode="#0.000000">
                  <c:v>14.120941919211401</c:v>
                </c:pt>
                <c:pt idx="1709" formatCode="#0.000000">
                  <c:v>14.120941919211401</c:v>
                </c:pt>
                <c:pt idx="1710" formatCode="#0.000000">
                  <c:v>14.120941919211401</c:v>
                </c:pt>
                <c:pt idx="1711" formatCode="#0.000000">
                  <c:v>14.120941919211401</c:v>
                </c:pt>
                <c:pt idx="1712" formatCode="#0.000000">
                  <c:v>14.120941919211401</c:v>
                </c:pt>
                <c:pt idx="1713" formatCode="#0.000000">
                  <c:v>14.120941919211401</c:v>
                </c:pt>
                <c:pt idx="1714" formatCode="#0.000000">
                  <c:v>14.120941919211401</c:v>
                </c:pt>
                <c:pt idx="1715" formatCode="#0.000000">
                  <c:v>14.120941919211401</c:v>
                </c:pt>
                <c:pt idx="1716" formatCode="#0.000000">
                  <c:v>14.120941919211401</c:v>
                </c:pt>
                <c:pt idx="1717" formatCode="#0.000000">
                  <c:v>14.120941919211401</c:v>
                </c:pt>
                <c:pt idx="1718" formatCode="#0.000000">
                  <c:v>14.120941919211401</c:v>
                </c:pt>
                <c:pt idx="1719" formatCode="#0.000000">
                  <c:v>14.120941919211401</c:v>
                </c:pt>
                <c:pt idx="1720" formatCode="#0.000000">
                  <c:v>14.120941919211401</c:v>
                </c:pt>
                <c:pt idx="1721" formatCode="#0.000000">
                  <c:v>14.120941919211401</c:v>
                </c:pt>
                <c:pt idx="1722" formatCode="#0.000000">
                  <c:v>14.120941919211401</c:v>
                </c:pt>
                <c:pt idx="1723" formatCode="#0.000000">
                  <c:v>14.120941919211401</c:v>
                </c:pt>
                <c:pt idx="1724" formatCode="#0.000000">
                  <c:v>14.120941919211401</c:v>
                </c:pt>
                <c:pt idx="1725" formatCode="#0.000000">
                  <c:v>14.120941919211401</c:v>
                </c:pt>
                <c:pt idx="1726" formatCode="#0.000000">
                  <c:v>14.120941919211401</c:v>
                </c:pt>
                <c:pt idx="1727" formatCode="#0.000000">
                  <c:v>14.120941919211401</c:v>
                </c:pt>
                <c:pt idx="1728" formatCode="#0.000000">
                  <c:v>14.120941919211401</c:v>
                </c:pt>
                <c:pt idx="1729" formatCode="#0.000000">
                  <c:v>14.120941919211401</c:v>
                </c:pt>
                <c:pt idx="1730" formatCode="#0.000000">
                  <c:v>14.120941919211401</c:v>
                </c:pt>
                <c:pt idx="1731" formatCode="#0.000000">
                  <c:v>14.120941919211401</c:v>
                </c:pt>
                <c:pt idx="1732" formatCode="#0.000000">
                  <c:v>14.120941919211401</c:v>
                </c:pt>
                <c:pt idx="1733" formatCode="#0.000000">
                  <c:v>14.120941919211401</c:v>
                </c:pt>
                <c:pt idx="1734" formatCode="#0.000000">
                  <c:v>14.120941919211401</c:v>
                </c:pt>
                <c:pt idx="1735" formatCode="#0.000000">
                  <c:v>14.120941919211401</c:v>
                </c:pt>
                <c:pt idx="1736" formatCode="#0.000000">
                  <c:v>14.120941919211401</c:v>
                </c:pt>
                <c:pt idx="1737" formatCode="#0.000000">
                  <c:v>14.120941919211401</c:v>
                </c:pt>
                <c:pt idx="1738" formatCode="#0.000000">
                  <c:v>14.120941919211401</c:v>
                </c:pt>
                <c:pt idx="1739" formatCode="#0.000000">
                  <c:v>14.120941919211401</c:v>
                </c:pt>
                <c:pt idx="1740" formatCode="#0.000000">
                  <c:v>14.120941919211401</c:v>
                </c:pt>
                <c:pt idx="1741" formatCode="#0.000000">
                  <c:v>14.120941919211401</c:v>
                </c:pt>
                <c:pt idx="1742" formatCode="#0.000000">
                  <c:v>14.120941919211401</c:v>
                </c:pt>
                <c:pt idx="1743" formatCode="#0.000000">
                  <c:v>14.120941919211401</c:v>
                </c:pt>
                <c:pt idx="1744" formatCode="#0.000000">
                  <c:v>14.120941919211401</c:v>
                </c:pt>
                <c:pt idx="1745" formatCode="#0.000000">
                  <c:v>14.120941919211401</c:v>
                </c:pt>
                <c:pt idx="1746" formatCode="#0.000000">
                  <c:v>14.120941919211401</c:v>
                </c:pt>
                <c:pt idx="1747" formatCode="#0.000000">
                  <c:v>14.120941919211401</c:v>
                </c:pt>
                <c:pt idx="1748" formatCode="#0.000000">
                  <c:v>14.120941919211401</c:v>
                </c:pt>
                <c:pt idx="1749" formatCode="#0.000000">
                  <c:v>14.120941919211401</c:v>
                </c:pt>
                <c:pt idx="1750" formatCode="#0.000000">
                  <c:v>14.120941919211401</c:v>
                </c:pt>
                <c:pt idx="1751" formatCode="#0.000000">
                  <c:v>14.120941919211401</c:v>
                </c:pt>
                <c:pt idx="1752" formatCode="#0.000000">
                  <c:v>14.1951675528162</c:v>
                </c:pt>
                <c:pt idx="1753" formatCode="#0.000000">
                  <c:v>14.1951675528162</c:v>
                </c:pt>
                <c:pt idx="1754" formatCode="#0.000000">
                  <c:v>14.1951675528162</c:v>
                </c:pt>
                <c:pt idx="1755" formatCode="#0.000000">
                  <c:v>14.1951675528162</c:v>
                </c:pt>
                <c:pt idx="1756" formatCode="#0.000000">
                  <c:v>14.1951675528162</c:v>
                </c:pt>
                <c:pt idx="1757" formatCode="#0.000000">
                  <c:v>14.1951675528162</c:v>
                </c:pt>
                <c:pt idx="1758" formatCode="#0.000000">
                  <c:v>14.1951675528162</c:v>
                </c:pt>
                <c:pt idx="1759" formatCode="#0.000000">
                  <c:v>14.1951675528162</c:v>
                </c:pt>
                <c:pt idx="1760" formatCode="#0.000000">
                  <c:v>14.1951675528162</c:v>
                </c:pt>
                <c:pt idx="1761" formatCode="#0.000000">
                  <c:v>14.1951675528162</c:v>
                </c:pt>
                <c:pt idx="1762" formatCode="#0.000000">
                  <c:v>14.1951675528162</c:v>
                </c:pt>
                <c:pt idx="1763" formatCode="#0.000000">
                  <c:v>14.1951675528162</c:v>
                </c:pt>
                <c:pt idx="1764" formatCode="#0.000000">
                  <c:v>14.1951675528162</c:v>
                </c:pt>
                <c:pt idx="1765" formatCode="#0.000000">
                  <c:v>14.1951675528162</c:v>
                </c:pt>
                <c:pt idx="1766" formatCode="#0.000000">
                  <c:v>14.1951675528162</c:v>
                </c:pt>
                <c:pt idx="1767" formatCode="#0.000000">
                  <c:v>14.1951675528162</c:v>
                </c:pt>
                <c:pt idx="1768" formatCode="#0.000000">
                  <c:v>14.1951675528162</c:v>
                </c:pt>
                <c:pt idx="1769" formatCode="#0.000000">
                  <c:v>14.1951675528162</c:v>
                </c:pt>
                <c:pt idx="1770" formatCode="#0.000000">
                  <c:v>14.1951675528162</c:v>
                </c:pt>
                <c:pt idx="1771" formatCode="#0.000000">
                  <c:v>14.1951675528162</c:v>
                </c:pt>
                <c:pt idx="1772" formatCode="#0.000000">
                  <c:v>14.1951675528162</c:v>
                </c:pt>
                <c:pt idx="1773" formatCode="#0.000000">
                  <c:v>14.1951675528162</c:v>
                </c:pt>
                <c:pt idx="1774" formatCode="#0.000000">
                  <c:v>14.1951675528162</c:v>
                </c:pt>
                <c:pt idx="1775" formatCode="#0.000000">
                  <c:v>14.1951675528162</c:v>
                </c:pt>
                <c:pt idx="1776" formatCode="#0.000000">
                  <c:v>14.1951675528162</c:v>
                </c:pt>
                <c:pt idx="1777" formatCode="#0.000000">
                  <c:v>14.1951675528162</c:v>
                </c:pt>
                <c:pt idx="1778" formatCode="#0.000000">
                  <c:v>14.1951675528162</c:v>
                </c:pt>
                <c:pt idx="1779" formatCode="#0.000000">
                  <c:v>14.1951675528162</c:v>
                </c:pt>
                <c:pt idx="1780" formatCode="#0.000000">
                  <c:v>14.1951675528162</c:v>
                </c:pt>
                <c:pt idx="1781" formatCode="#0.000000">
                  <c:v>14.1951675528162</c:v>
                </c:pt>
                <c:pt idx="1782" formatCode="#0.000000">
                  <c:v>14.1951675528162</c:v>
                </c:pt>
                <c:pt idx="1783" formatCode="#0.000000">
                  <c:v>14.1951675528162</c:v>
                </c:pt>
                <c:pt idx="1784" formatCode="#0.000000">
                  <c:v>14.1951675528162</c:v>
                </c:pt>
                <c:pt idx="1785" formatCode="#0.000000">
                  <c:v>14.1951675528162</c:v>
                </c:pt>
                <c:pt idx="1786" formatCode="#0.000000">
                  <c:v>14.1951675528162</c:v>
                </c:pt>
                <c:pt idx="1787" formatCode="#0.000000">
                  <c:v>14.1951675528162</c:v>
                </c:pt>
                <c:pt idx="1788" formatCode="#0.000000">
                  <c:v>14.1951675528162</c:v>
                </c:pt>
                <c:pt idx="1789" formatCode="#0.000000">
                  <c:v>14.1951675528162</c:v>
                </c:pt>
                <c:pt idx="1790" formatCode="#0.000000">
                  <c:v>14.1951675528162</c:v>
                </c:pt>
                <c:pt idx="1791" formatCode="#0.000000">
                  <c:v>14.1951675528162</c:v>
                </c:pt>
                <c:pt idx="1792" formatCode="#0.000000">
                  <c:v>14.1951675528162</c:v>
                </c:pt>
                <c:pt idx="1793" formatCode="#0.000000">
                  <c:v>14.1951675528162</c:v>
                </c:pt>
                <c:pt idx="1794" formatCode="#0.000000">
                  <c:v>14.1951675528162</c:v>
                </c:pt>
                <c:pt idx="1795" formatCode="#0.000000">
                  <c:v>14.1951675528162</c:v>
                </c:pt>
                <c:pt idx="1796" formatCode="#0.000000">
                  <c:v>14.1951675528162</c:v>
                </c:pt>
                <c:pt idx="1797" formatCode="#0.000000">
                  <c:v>14.1951675528162</c:v>
                </c:pt>
                <c:pt idx="1798" formatCode="#0.000000">
                  <c:v>14.1951675528162</c:v>
                </c:pt>
                <c:pt idx="1799" formatCode="#0.000000">
                  <c:v>14.1951675528162</c:v>
                </c:pt>
                <c:pt idx="1800" formatCode="#0.000000">
                  <c:v>14.1951675528162</c:v>
                </c:pt>
                <c:pt idx="1801" formatCode="#0.000000">
                  <c:v>14.1951675528162</c:v>
                </c:pt>
                <c:pt idx="1802" formatCode="#0.000000">
                  <c:v>14.1951675528162</c:v>
                </c:pt>
                <c:pt idx="1803" formatCode="#0.000000">
                  <c:v>14.1951675528162</c:v>
                </c:pt>
                <c:pt idx="1804" formatCode="#0.000000">
                  <c:v>14.272260843424601</c:v>
                </c:pt>
                <c:pt idx="1805" formatCode="#0.000000">
                  <c:v>14.272260843424601</c:v>
                </c:pt>
                <c:pt idx="1806" formatCode="#0.000000">
                  <c:v>14.272260843424601</c:v>
                </c:pt>
                <c:pt idx="1807" formatCode="#0.000000">
                  <c:v>14.272260843424601</c:v>
                </c:pt>
                <c:pt idx="1808" formatCode="#0.000000">
                  <c:v>14.272260843424601</c:v>
                </c:pt>
                <c:pt idx="1809" formatCode="#0.000000">
                  <c:v>14.272260843424601</c:v>
                </c:pt>
                <c:pt idx="1810" formatCode="#0.000000">
                  <c:v>14.272260843424601</c:v>
                </c:pt>
                <c:pt idx="1811" formatCode="#0.000000">
                  <c:v>14.272260843424601</c:v>
                </c:pt>
                <c:pt idx="1812" formatCode="#0.000000">
                  <c:v>14.272260843424601</c:v>
                </c:pt>
                <c:pt idx="1813" formatCode="#0.000000">
                  <c:v>14.272260843424601</c:v>
                </c:pt>
                <c:pt idx="1814" formatCode="#0.000000">
                  <c:v>14.272260843424601</c:v>
                </c:pt>
                <c:pt idx="1815" formatCode="#0.000000">
                  <c:v>14.272260843424601</c:v>
                </c:pt>
                <c:pt idx="1816" formatCode="#0.000000">
                  <c:v>14.272260843424601</c:v>
                </c:pt>
                <c:pt idx="1817" formatCode="#0.000000">
                  <c:v>14.272260843424601</c:v>
                </c:pt>
                <c:pt idx="1818" formatCode="#0.000000">
                  <c:v>14.272260843424601</c:v>
                </c:pt>
                <c:pt idx="1819" formatCode="#0.000000">
                  <c:v>14.272260843424601</c:v>
                </c:pt>
                <c:pt idx="1820" formatCode="#0.000000">
                  <c:v>14.272260843424601</c:v>
                </c:pt>
                <c:pt idx="1821" formatCode="#0.000000">
                  <c:v>14.272260843424601</c:v>
                </c:pt>
                <c:pt idx="1822" formatCode="#0.000000">
                  <c:v>14.272260843424601</c:v>
                </c:pt>
                <c:pt idx="1823" formatCode="#0.000000">
                  <c:v>14.272260843424601</c:v>
                </c:pt>
                <c:pt idx="1824" formatCode="#0.000000">
                  <c:v>14.272260843424601</c:v>
                </c:pt>
                <c:pt idx="1825" formatCode="#0.000000">
                  <c:v>14.272260843424601</c:v>
                </c:pt>
                <c:pt idx="1826" formatCode="#0.000000">
                  <c:v>14.272260843424601</c:v>
                </c:pt>
                <c:pt idx="1827" formatCode="#0.000000">
                  <c:v>14.272260843424601</c:v>
                </c:pt>
                <c:pt idx="1828" formatCode="#0.000000">
                  <c:v>14.272260843424601</c:v>
                </c:pt>
                <c:pt idx="1829" formatCode="#0.000000">
                  <c:v>14.272260843424601</c:v>
                </c:pt>
                <c:pt idx="1830" formatCode="#0.000000">
                  <c:v>14.272260843424601</c:v>
                </c:pt>
                <c:pt idx="1831" formatCode="#0.000000">
                  <c:v>14.272260843424601</c:v>
                </c:pt>
                <c:pt idx="1832" formatCode="#0.000000">
                  <c:v>14.272260843424601</c:v>
                </c:pt>
                <c:pt idx="1833" formatCode="#0.000000">
                  <c:v>14.350766099062501</c:v>
                </c:pt>
                <c:pt idx="1834" formatCode="#0.000000">
                  <c:v>14.350766099062501</c:v>
                </c:pt>
                <c:pt idx="1835" formatCode="#0.000000">
                  <c:v>14.350766099062501</c:v>
                </c:pt>
                <c:pt idx="1836" formatCode="#0.000000">
                  <c:v>14.350766099062501</c:v>
                </c:pt>
                <c:pt idx="1837" formatCode="#0.000000">
                  <c:v>14.350766099062501</c:v>
                </c:pt>
                <c:pt idx="1838" formatCode="#0.000000">
                  <c:v>14.350766099062501</c:v>
                </c:pt>
                <c:pt idx="1839" formatCode="#0.000000">
                  <c:v>14.350766099062501</c:v>
                </c:pt>
                <c:pt idx="1840" formatCode="#0.000000">
                  <c:v>14.350766099062501</c:v>
                </c:pt>
                <c:pt idx="1841" formatCode="#0.000000">
                  <c:v>14.350766099062501</c:v>
                </c:pt>
                <c:pt idx="1842" formatCode="#0.000000">
                  <c:v>14.350766099062501</c:v>
                </c:pt>
                <c:pt idx="1843" formatCode="#0.000000">
                  <c:v>14.350766099062501</c:v>
                </c:pt>
                <c:pt idx="1844" formatCode="#0.000000">
                  <c:v>14.350766099062501</c:v>
                </c:pt>
                <c:pt idx="1845" formatCode="#0.000000">
                  <c:v>14.350766099062501</c:v>
                </c:pt>
                <c:pt idx="1846" formatCode="#0.000000">
                  <c:v>14.350766099062501</c:v>
                </c:pt>
                <c:pt idx="1847" formatCode="#0.000000">
                  <c:v>14.350766099062501</c:v>
                </c:pt>
                <c:pt idx="1848" formatCode="#0.000000">
                  <c:v>14.350766099062501</c:v>
                </c:pt>
                <c:pt idx="1849" formatCode="#0.000000">
                  <c:v>14.350766099062501</c:v>
                </c:pt>
                <c:pt idx="1850" formatCode="#0.000000">
                  <c:v>14.350766099062501</c:v>
                </c:pt>
                <c:pt idx="1851" formatCode="#0.000000">
                  <c:v>14.350766099062501</c:v>
                </c:pt>
                <c:pt idx="1852" formatCode="#0.000000">
                  <c:v>14.350766099062501</c:v>
                </c:pt>
                <c:pt idx="1853" formatCode="#0.000000">
                  <c:v>14.350766099062501</c:v>
                </c:pt>
                <c:pt idx="1854" formatCode="#0.000000">
                  <c:v>14.350766099062501</c:v>
                </c:pt>
                <c:pt idx="1855" formatCode="#0.000000">
                  <c:v>14.350766099062501</c:v>
                </c:pt>
                <c:pt idx="1856" formatCode="#0.000000">
                  <c:v>14.350766099062501</c:v>
                </c:pt>
                <c:pt idx="1857" formatCode="#0.000000">
                  <c:v>14.350766099062501</c:v>
                </c:pt>
                <c:pt idx="1858" formatCode="#0.000000">
                  <c:v>14.350766099062501</c:v>
                </c:pt>
                <c:pt idx="1859" formatCode="#0.000000">
                  <c:v>14.350766099062501</c:v>
                </c:pt>
                <c:pt idx="1860" formatCode="#0.000000">
                  <c:v>14.350766099062501</c:v>
                </c:pt>
                <c:pt idx="1861" formatCode="#0.000000">
                  <c:v>14.350766099062501</c:v>
                </c:pt>
                <c:pt idx="1862" formatCode="#0.000000">
                  <c:v>14.350766099062501</c:v>
                </c:pt>
                <c:pt idx="1863" formatCode="#0.000000">
                  <c:v>14.4305883114585</c:v>
                </c:pt>
                <c:pt idx="1864" formatCode="#0.000000">
                  <c:v>14.4305883114585</c:v>
                </c:pt>
                <c:pt idx="1865" formatCode="#0.000000">
                  <c:v>14.4305883114585</c:v>
                </c:pt>
                <c:pt idx="1866" formatCode="#0.000000">
                  <c:v>14.4305883114585</c:v>
                </c:pt>
                <c:pt idx="1867" formatCode="#0.000000">
                  <c:v>14.4305883114585</c:v>
                </c:pt>
                <c:pt idx="1868" formatCode="#0.000000">
                  <c:v>14.4305883114585</c:v>
                </c:pt>
                <c:pt idx="1869" formatCode="#0.000000">
                  <c:v>14.4305883114585</c:v>
                </c:pt>
                <c:pt idx="1870" formatCode="#0.000000">
                  <c:v>14.4305883114585</c:v>
                </c:pt>
                <c:pt idx="1871" formatCode="#0.000000">
                  <c:v>14.4305883114585</c:v>
                </c:pt>
                <c:pt idx="1872" formatCode="#0.000000">
                  <c:v>14.4305883114585</c:v>
                </c:pt>
                <c:pt idx="1873" formatCode="#0.000000">
                  <c:v>14.4305883114585</c:v>
                </c:pt>
                <c:pt idx="1874" formatCode="#0.000000">
                  <c:v>14.4305883114585</c:v>
                </c:pt>
                <c:pt idx="1875" formatCode="#0.000000">
                  <c:v>14.4305883114585</c:v>
                </c:pt>
                <c:pt idx="1876" formatCode="#0.000000">
                  <c:v>14.4305883114585</c:v>
                </c:pt>
                <c:pt idx="1877" formatCode="#0.000000">
                  <c:v>14.4305883114585</c:v>
                </c:pt>
                <c:pt idx="1878" formatCode="#0.000000">
                  <c:v>14.4305883114585</c:v>
                </c:pt>
                <c:pt idx="1879" formatCode="#0.000000">
                  <c:v>14.4305883114585</c:v>
                </c:pt>
                <c:pt idx="1880" formatCode="#0.000000">
                  <c:v>14.4305883114585</c:v>
                </c:pt>
                <c:pt idx="1881" formatCode="#0.000000">
                  <c:v>14.4305883114585</c:v>
                </c:pt>
                <c:pt idx="1882" formatCode="#0.000000">
                  <c:v>14.4305883114585</c:v>
                </c:pt>
                <c:pt idx="1883" formatCode="#0.000000">
                  <c:v>14.4305883114585</c:v>
                </c:pt>
                <c:pt idx="1884" formatCode="#0.000000">
                  <c:v>14.4305883114585</c:v>
                </c:pt>
                <c:pt idx="1885" formatCode="#0.000000">
                  <c:v>14.4305883114585</c:v>
                </c:pt>
                <c:pt idx="1886" formatCode="#0.000000">
                  <c:v>14.4305883114585</c:v>
                </c:pt>
                <c:pt idx="1887" formatCode="#0.000000">
                  <c:v>14.4305883114585</c:v>
                </c:pt>
                <c:pt idx="1888" formatCode="#0.000000">
                  <c:v>14.4305883114585</c:v>
                </c:pt>
                <c:pt idx="1889" formatCode="#0.000000">
                  <c:v>14.4305883114585</c:v>
                </c:pt>
                <c:pt idx="1890" formatCode="#0.000000">
                  <c:v>14.4305883114585</c:v>
                </c:pt>
                <c:pt idx="1891" formatCode="#0.000000">
                  <c:v>14.4305883114585</c:v>
                </c:pt>
                <c:pt idx="1892" formatCode="#0.000000">
                  <c:v>14.4305883114585</c:v>
                </c:pt>
                <c:pt idx="1893" formatCode="#0.000000">
                  <c:v>14.4305883114585</c:v>
                </c:pt>
                <c:pt idx="1894" formatCode="#0.000000">
                  <c:v>14.4305883114585</c:v>
                </c:pt>
                <c:pt idx="1895" formatCode="#0.000000">
                  <c:v>14.4305883114585</c:v>
                </c:pt>
                <c:pt idx="1896" formatCode="#0.000000">
                  <c:v>14.4305883114585</c:v>
                </c:pt>
                <c:pt idx="1897" formatCode="#0.000000">
                  <c:v>14.4305883114585</c:v>
                </c:pt>
                <c:pt idx="1898" formatCode="#0.000000">
                  <c:v>14.4305883114585</c:v>
                </c:pt>
                <c:pt idx="1899" formatCode="#0.000000">
                  <c:v>14.594829024872199</c:v>
                </c:pt>
                <c:pt idx="1900" formatCode="#0.000000">
                  <c:v>14.594829024872199</c:v>
                </c:pt>
                <c:pt idx="1901" formatCode="#0.000000">
                  <c:v>14.594829024872199</c:v>
                </c:pt>
                <c:pt idx="1902" formatCode="#0.000000">
                  <c:v>14.594829024872199</c:v>
                </c:pt>
                <c:pt idx="1903" formatCode="#0.000000">
                  <c:v>14.677186952524201</c:v>
                </c:pt>
                <c:pt idx="1904" formatCode="#0.000000">
                  <c:v>14.677186952524201</c:v>
                </c:pt>
                <c:pt idx="1905" formatCode="#0.000000">
                  <c:v>14.677186952524201</c:v>
                </c:pt>
                <c:pt idx="1906" formatCode="#0.000000">
                  <c:v>14.677186952524201</c:v>
                </c:pt>
                <c:pt idx="1907" formatCode="#0.000000">
                  <c:v>14.677186952524201</c:v>
                </c:pt>
                <c:pt idx="1908" formatCode="#0.000000">
                  <c:v>14.677186952524201</c:v>
                </c:pt>
                <c:pt idx="1909" formatCode="#0.000000">
                  <c:v>14.677186952524201</c:v>
                </c:pt>
                <c:pt idx="1910" formatCode="#0.000000">
                  <c:v>14.677186952524201</c:v>
                </c:pt>
                <c:pt idx="1911" formatCode="#0.000000">
                  <c:v>14.677186952524201</c:v>
                </c:pt>
                <c:pt idx="1912" formatCode="#0.000000">
                  <c:v>14.677186952524201</c:v>
                </c:pt>
                <c:pt idx="1913" formatCode="#0.000000">
                  <c:v>14.677186952524201</c:v>
                </c:pt>
                <c:pt idx="1914" formatCode="#0.000000">
                  <c:v>14.7603475890228</c:v>
                </c:pt>
                <c:pt idx="1915" formatCode="#0.000000">
                  <c:v>14.7603475890228</c:v>
                </c:pt>
                <c:pt idx="1916" formatCode="#0.000000">
                  <c:v>14.8435894370804</c:v>
                </c:pt>
                <c:pt idx="1917" formatCode="#0.000000">
                  <c:v>14.8435894370804</c:v>
                </c:pt>
                <c:pt idx="1918" formatCode="#0.000000">
                  <c:v>14.8435894370804</c:v>
                </c:pt>
                <c:pt idx="1919" formatCode="#0.000000">
                  <c:v>14.8435894370804</c:v>
                </c:pt>
                <c:pt idx="1920" formatCode="#0.000000">
                  <c:v>14.9269127350871</c:v>
                </c:pt>
                <c:pt idx="1921" formatCode="#0.000000">
                  <c:v>14.9269127350871</c:v>
                </c:pt>
                <c:pt idx="1922" formatCode="#0.000000">
                  <c:v>14.9269127350871</c:v>
                </c:pt>
                <c:pt idx="1923" formatCode="#0.000000">
                  <c:v>14.9269127350871</c:v>
                </c:pt>
                <c:pt idx="1924" formatCode="#0.000000">
                  <c:v>14.9269127350871</c:v>
                </c:pt>
                <c:pt idx="1925" formatCode="#0.000000">
                  <c:v>14.9269127350871</c:v>
                </c:pt>
                <c:pt idx="1926" formatCode="#0.000000">
                  <c:v>14.9269127350871</c:v>
                </c:pt>
                <c:pt idx="1927" formatCode="#0.000000">
                  <c:v>14.9269127350871</c:v>
                </c:pt>
                <c:pt idx="1928" formatCode="#0.000000">
                  <c:v>14.9269127350871</c:v>
                </c:pt>
                <c:pt idx="1929" formatCode="#0.000000">
                  <c:v>14.9269127350871</c:v>
                </c:pt>
                <c:pt idx="1930" formatCode="#0.000000">
                  <c:v>14.9269127350871</c:v>
                </c:pt>
                <c:pt idx="1931" formatCode="#0.000000">
                  <c:v>14.9269127350871</c:v>
                </c:pt>
                <c:pt idx="1932" formatCode="#0.000000">
                  <c:v>14.9269127350871</c:v>
                </c:pt>
                <c:pt idx="1933" formatCode="#0.000000">
                  <c:v>14.9269127350871</c:v>
                </c:pt>
                <c:pt idx="1934" formatCode="#0.000000">
                  <c:v>14.9269127350871</c:v>
                </c:pt>
                <c:pt idx="1935" formatCode="#0.000000">
                  <c:v>14.9269127350871</c:v>
                </c:pt>
                <c:pt idx="1936" formatCode="#0.000000">
                  <c:v>14.9269127350871</c:v>
                </c:pt>
                <c:pt idx="1937" formatCode="#0.000000">
                  <c:v>14.9269127350871</c:v>
                </c:pt>
                <c:pt idx="1938" formatCode="#0.000000">
                  <c:v>14.9269127350871</c:v>
                </c:pt>
                <c:pt idx="1939" formatCode="#0.000000">
                  <c:v>14.9269127350871</c:v>
                </c:pt>
                <c:pt idx="1940" formatCode="#0.000000">
                  <c:v>14.9269127350871</c:v>
                </c:pt>
                <c:pt idx="1941" formatCode="#0.000000">
                  <c:v>14.9269127350871</c:v>
                </c:pt>
                <c:pt idx="1942" formatCode="#0.000000">
                  <c:v>14.9269127350871</c:v>
                </c:pt>
                <c:pt idx="1943" formatCode="#0.000000">
                  <c:v>14.9269127350871</c:v>
                </c:pt>
                <c:pt idx="1944" formatCode="#0.000000">
                  <c:v>14.9269127350871</c:v>
                </c:pt>
                <c:pt idx="1945" formatCode="#0.000000">
                  <c:v>14.9269127350871</c:v>
                </c:pt>
                <c:pt idx="1946" formatCode="#0.000000">
                  <c:v>14.9269127350871</c:v>
                </c:pt>
                <c:pt idx="1947" formatCode="#0.000000">
                  <c:v>14.9269127350871</c:v>
                </c:pt>
                <c:pt idx="1948" formatCode="#0.000000">
                  <c:v>14.9269127350871</c:v>
                </c:pt>
                <c:pt idx="1949" formatCode="#0.000000">
                  <c:v>14.9269127350871</c:v>
                </c:pt>
                <c:pt idx="1950" formatCode="#0.000000">
                  <c:v>14.9269127350871</c:v>
                </c:pt>
                <c:pt idx="1951" formatCode="#0.000000">
                  <c:v>14.9269127350871</c:v>
                </c:pt>
                <c:pt idx="1952" formatCode="#0.000000">
                  <c:v>14.9269127350871</c:v>
                </c:pt>
                <c:pt idx="1953" formatCode="#0.000000">
                  <c:v>14.9269127350871</c:v>
                </c:pt>
                <c:pt idx="1954" formatCode="#0.000000">
                  <c:v>14.9269127350871</c:v>
                </c:pt>
                <c:pt idx="1955" formatCode="#0.000000">
                  <c:v>14.9269127350871</c:v>
                </c:pt>
                <c:pt idx="1956" formatCode="#0.000000">
                  <c:v>14.9269127350871</c:v>
                </c:pt>
                <c:pt idx="1957" formatCode="#0.000000">
                  <c:v>14.9269127350871</c:v>
                </c:pt>
                <c:pt idx="1958" formatCode="#0.000000">
                  <c:v>14.9269127350871</c:v>
                </c:pt>
                <c:pt idx="1959" formatCode="#0.000000">
                  <c:v>14.9269127350871</c:v>
                </c:pt>
                <c:pt idx="1960" formatCode="#0.000000">
                  <c:v>14.9269127350871</c:v>
                </c:pt>
                <c:pt idx="1961" formatCode="#0.000000">
                  <c:v>14.9269127350871</c:v>
                </c:pt>
                <c:pt idx="1962" formatCode="#0.000000">
                  <c:v>14.9269127350871</c:v>
                </c:pt>
                <c:pt idx="1963" formatCode="#0.000000">
                  <c:v>14.9269127350871</c:v>
                </c:pt>
                <c:pt idx="1964" formatCode="#0.000000">
                  <c:v>14.9269127350871</c:v>
                </c:pt>
                <c:pt idx="1965" formatCode="#0.000000">
                  <c:v>14.9269127350871</c:v>
                </c:pt>
                <c:pt idx="1966" formatCode="#0.000000">
                  <c:v>14.9269127350871</c:v>
                </c:pt>
                <c:pt idx="1967" formatCode="#0.000000">
                  <c:v>14.9269127350871</c:v>
                </c:pt>
                <c:pt idx="1968" formatCode="#0.000000">
                  <c:v>14.9269127350871</c:v>
                </c:pt>
                <c:pt idx="1969" formatCode="#0.000000">
                  <c:v>14.9269127350871</c:v>
                </c:pt>
                <c:pt idx="1970" formatCode="#0.000000">
                  <c:v>14.9269127350871</c:v>
                </c:pt>
                <c:pt idx="1971" formatCode="#0.000000">
                  <c:v>14.9269127350871</c:v>
                </c:pt>
                <c:pt idx="1972" formatCode="#0.000000">
                  <c:v>14.9269127350871</c:v>
                </c:pt>
                <c:pt idx="1973" formatCode="#0.000000">
                  <c:v>14.9269127350871</c:v>
                </c:pt>
                <c:pt idx="1974" formatCode="#0.000000">
                  <c:v>14.9269127350871</c:v>
                </c:pt>
                <c:pt idx="1975" formatCode="#0.000000">
                  <c:v>14.9269127350871</c:v>
                </c:pt>
                <c:pt idx="1976" formatCode="#0.000000">
                  <c:v>14.9269127350871</c:v>
                </c:pt>
                <c:pt idx="1977" formatCode="#0.000000">
                  <c:v>14.9269127350871</c:v>
                </c:pt>
                <c:pt idx="1978" formatCode="#0.000000">
                  <c:v>14.9269127350871</c:v>
                </c:pt>
                <c:pt idx="1979" formatCode="#0.000000">
                  <c:v>14.9269127350871</c:v>
                </c:pt>
                <c:pt idx="1980" formatCode="#0.000000">
                  <c:v>14.9269127350871</c:v>
                </c:pt>
                <c:pt idx="1981" formatCode="#0.000000">
                  <c:v>14.9269127350871</c:v>
                </c:pt>
                <c:pt idx="1982" formatCode="#0.000000">
                  <c:v>14.9269127350871</c:v>
                </c:pt>
                <c:pt idx="1983" formatCode="#0.000000">
                  <c:v>14.9269127350871</c:v>
                </c:pt>
                <c:pt idx="1984" formatCode="#0.000000">
                  <c:v>14.9269127350871</c:v>
                </c:pt>
                <c:pt idx="1985" formatCode="#0.000000">
                  <c:v>14.9269127350871</c:v>
                </c:pt>
                <c:pt idx="1986" formatCode="#0.000000">
                  <c:v>14.9269127350871</c:v>
                </c:pt>
                <c:pt idx="1987" formatCode="#0.000000">
                  <c:v>14.9269127350871</c:v>
                </c:pt>
                <c:pt idx="1988" formatCode="#0.000000">
                  <c:v>14.9269127350871</c:v>
                </c:pt>
                <c:pt idx="1989" formatCode="#0.000000">
                  <c:v>14.9269127350871</c:v>
                </c:pt>
                <c:pt idx="1990" formatCode="#0.000000">
                  <c:v>14.9269127350871</c:v>
                </c:pt>
                <c:pt idx="1991" formatCode="#0.000000">
                  <c:v>14.9269127350871</c:v>
                </c:pt>
                <c:pt idx="1992" formatCode="#0.000000">
                  <c:v>14.9269127350871</c:v>
                </c:pt>
                <c:pt idx="1993" formatCode="#0.000000">
                  <c:v>14.9269127350871</c:v>
                </c:pt>
                <c:pt idx="1994" formatCode="#0.000000">
                  <c:v>14.9269127350871</c:v>
                </c:pt>
                <c:pt idx="1995" formatCode="#0.000000">
                  <c:v>14.9269127350871</c:v>
                </c:pt>
                <c:pt idx="1996" formatCode="#0.000000">
                  <c:v>14.9269127350871</c:v>
                </c:pt>
                <c:pt idx="1997" formatCode="#0.000000">
                  <c:v>14.9269127350871</c:v>
                </c:pt>
                <c:pt idx="1998" formatCode="#0.000000">
                  <c:v>14.9269127350871</c:v>
                </c:pt>
                <c:pt idx="1999" formatCode="#0.000000">
                  <c:v>14.9269127350871</c:v>
                </c:pt>
                <c:pt idx="2000" formatCode="#0.000000">
                  <c:v>14.9269127350871</c:v>
                </c:pt>
                <c:pt idx="2001" formatCode="#0.000000">
                  <c:v>14.9269127350871</c:v>
                </c:pt>
                <c:pt idx="2002" formatCode="#0.000000">
                  <c:v>14.9269127350871</c:v>
                </c:pt>
                <c:pt idx="2003" formatCode="#0.000000">
                  <c:v>15.015438320170301</c:v>
                </c:pt>
                <c:pt idx="2004" formatCode="#0.000000">
                  <c:v>15.015438320170301</c:v>
                </c:pt>
                <c:pt idx="2005" formatCode="#0.000000">
                  <c:v>15.015438320170301</c:v>
                </c:pt>
                <c:pt idx="2006" formatCode="#0.000000">
                  <c:v>15.015438320170301</c:v>
                </c:pt>
                <c:pt idx="2007" formatCode="#0.000000">
                  <c:v>15.015438320170301</c:v>
                </c:pt>
                <c:pt idx="2008" formatCode="#0.000000">
                  <c:v>15.015438320170301</c:v>
                </c:pt>
                <c:pt idx="2009" formatCode="#0.000000">
                  <c:v>15.015438320170301</c:v>
                </c:pt>
                <c:pt idx="2010" formatCode="#0.000000">
                  <c:v>15.015438320170301</c:v>
                </c:pt>
                <c:pt idx="2011" formatCode="#0.000000">
                  <c:v>15.015438320170301</c:v>
                </c:pt>
                <c:pt idx="2012" formatCode="#0.000000">
                  <c:v>15.015438320170301</c:v>
                </c:pt>
                <c:pt idx="2013" formatCode="#0.000000">
                  <c:v>15.015438320170301</c:v>
                </c:pt>
                <c:pt idx="2014" formatCode="#0.000000">
                  <c:v>15.015438320170301</c:v>
                </c:pt>
                <c:pt idx="2015" formatCode="#0.000000">
                  <c:v>15.015438320170301</c:v>
                </c:pt>
                <c:pt idx="2016" formatCode="#0.000000">
                  <c:v>15.015438320170301</c:v>
                </c:pt>
                <c:pt idx="2017" formatCode="#0.000000">
                  <c:v>15.015438320170301</c:v>
                </c:pt>
                <c:pt idx="2018" formatCode="#0.000000">
                  <c:v>15.015438320170301</c:v>
                </c:pt>
                <c:pt idx="2019" formatCode="#0.000000">
                  <c:v>15.015438320170301</c:v>
                </c:pt>
                <c:pt idx="2020" formatCode="#0.000000">
                  <c:v>15.015438320170301</c:v>
                </c:pt>
                <c:pt idx="2021" formatCode="#0.000000">
                  <c:v>15.015438320170301</c:v>
                </c:pt>
                <c:pt idx="2022" formatCode="#0.000000">
                  <c:v>15.015438320170301</c:v>
                </c:pt>
                <c:pt idx="2023" formatCode="#0.000000">
                  <c:v>15.015438320170301</c:v>
                </c:pt>
                <c:pt idx="2024" formatCode="#0.000000">
                  <c:v>15.015438320170301</c:v>
                </c:pt>
                <c:pt idx="2025" formatCode="#0.000000">
                  <c:v>15.015438320170301</c:v>
                </c:pt>
                <c:pt idx="2026" formatCode="#0.000000">
                  <c:v>15.015438320170301</c:v>
                </c:pt>
                <c:pt idx="2027" formatCode="#0.000000">
                  <c:v>15.015438320170301</c:v>
                </c:pt>
                <c:pt idx="2028" formatCode="#0.000000">
                  <c:v>15.015438320170301</c:v>
                </c:pt>
                <c:pt idx="2029" formatCode="#0.000000">
                  <c:v>15.106330899507</c:v>
                </c:pt>
                <c:pt idx="2030" formatCode="#0.000000">
                  <c:v>15.106330899507</c:v>
                </c:pt>
                <c:pt idx="2031" formatCode="#0.000000">
                  <c:v>15.106330899507</c:v>
                </c:pt>
                <c:pt idx="2032" formatCode="#0.000000">
                  <c:v>15.106330899507</c:v>
                </c:pt>
                <c:pt idx="2033" formatCode="#0.000000">
                  <c:v>15.106330899507</c:v>
                </c:pt>
                <c:pt idx="2034" formatCode="#0.000000">
                  <c:v>15.106330899507</c:v>
                </c:pt>
                <c:pt idx="2035" formatCode="#0.000000">
                  <c:v>15.106330899507</c:v>
                </c:pt>
                <c:pt idx="2036" formatCode="#0.000000">
                  <c:v>15.106330899507</c:v>
                </c:pt>
                <c:pt idx="2037" formatCode="#0.000000">
                  <c:v>15.106330899507</c:v>
                </c:pt>
                <c:pt idx="2038" formatCode="#0.000000">
                  <c:v>15.106330899507</c:v>
                </c:pt>
                <c:pt idx="2039" formatCode="#0.000000">
                  <c:v>15.106330899507</c:v>
                </c:pt>
                <c:pt idx="2040" formatCode="#0.000000">
                  <c:v>15.106330899507</c:v>
                </c:pt>
                <c:pt idx="2041" formatCode="#0.000000">
                  <c:v>15.106330899507</c:v>
                </c:pt>
                <c:pt idx="2042" formatCode="#0.000000">
                  <c:v>15.106330899507</c:v>
                </c:pt>
                <c:pt idx="2043" formatCode="#0.000000">
                  <c:v>15.106330899507</c:v>
                </c:pt>
                <c:pt idx="2044" formatCode="#0.000000">
                  <c:v>15.106330899507</c:v>
                </c:pt>
                <c:pt idx="2045" formatCode="#0.000000">
                  <c:v>15.106330899507</c:v>
                </c:pt>
                <c:pt idx="2046" formatCode="#0.000000">
                  <c:v>15.198107839075099</c:v>
                </c:pt>
                <c:pt idx="2047" formatCode="#0.000000">
                  <c:v>15.198107839075099</c:v>
                </c:pt>
                <c:pt idx="2048" formatCode="#0.000000">
                  <c:v>15.198107839075099</c:v>
                </c:pt>
                <c:pt idx="2049" formatCode="#0.000000">
                  <c:v>15.198107839075099</c:v>
                </c:pt>
                <c:pt idx="2050" formatCode="#0.000000">
                  <c:v>15.198107839075099</c:v>
                </c:pt>
                <c:pt idx="2051" formatCode="#0.000000">
                  <c:v>15.198107839075099</c:v>
                </c:pt>
                <c:pt idx="2052" formatCode="#0.000000">
                  <c:v>15.198107839075099</c:v>
                </c:pt>
                <c:pt idx="2053" formatCode="#0.000000">
                  <c:v>15.198107839075099</c:v>
                </c:pt>
                <c:pt idx="2054" formatCode="#0.000000">
                  <c:v>15.198107839075099</c:v>
                </c:pt>
                <c:pt idx="2055" formatCode="#0.000000">
                  <c:v>15.198107839075099</c:v>
                </c:pt>
                <c:pt idx="2056" formatCode="#0.000000">
                  <c:v>15.198107839075099</c:v>
                </c:pt>
                <c:pt idx="2057" formatCode="#0.000000">
                  <c:v>15.198107839075099</c:v>
                </c:pt>
                <c:pt idx="2058" formatCode="#0.000000">
                  <c:v>15.198107839075099</c:v>
                </c:pt>
                <c:pt idx="2059" formatCode="#0.000000">
                  <c:v>15.198107839075099</c:v>
                </c:pt>
                <c:pt idx="2060" formatCode="#0.000000">
                  <c:v>15.198107839075099</c:v>
                </c:pt>
                <c:pt idx="2061" formatCode="#0.000000">
                  <c:v>15.198107839075099</c:v>
                </c:pt>
                <c:pt idx="2062" formatCode="#0.000000">
                  <c:v>15.198107839075099</c:v>
                </c:pt>
                <c:pt idx="2063" formatCode="#0.000000">
                  <c:v>15.198107839075099</c:v>
                </c:pt>
                <c:pt idx="2064" formatCode="#0.000000">
                  <c:v>15.198107839075099</c:v>
                </c:pt>
                <c:pt idx="2065" formatCode="#0.000000">
                  <c:v>15.198107839075099</c:v>
                </c:pt>
                <c:pt idx="2066" formatCode="#0.000000">
                  <c:v>15.198107839075099</c:v>
                </c:pt>
                <c:pt idx="2067" formatCode="#0.000000">
                  <c:v>15.198107839075099</c:v>
                </c:pt>
                <c:pt idx="2068" formatCode="#0.000000">
                  <c:v>15.198107839075099</c:v>
                </c:pt>
                <c:pt idx="2069" formatCode="#0.000000">
                  <c:v>15.198107839075099</c:v>
                </c:pt>
                <c:pt idx="2070" formatCode="#0.000000">
                  <c:v>15.198107839075099</c:v>
                </c:pt>
                <c:pt idx="2071" formatCode="#0.000000">
                  <c:v>15.198107839075099</c:v>
                </c:pt>
                <c:pt idx="2072" formatCode="#0.000000">
                  <c:v>15.198107839075099</c:v>
                </c:pt>
                <c:pt idx="2073" formatCode="#0.000000">
                  <c:v>15.198107839075099</c:v>
                </c:pt>
                <c:pt idx="2074" formatCode="#0.000000">
                  <c:v>15.198107839075099</c:v>
                </c:pt>
                <c:pt idx="2075" formatCode="#0.000000">
                  <c:v>15.292647295218799</c:v>
                </c:pt>
                <c:pt idx="2076" formatCode="#0.000000">
                  <c:v>15.292647295218799</c:v>
                </c:pt>
                <c:pt idx="2077" formatCode="#0.000000">
                  <c:v>15.292647295218799</c:v>
                </c:pt>
                <c:pt idx="2078" formatCode="#0.000000">
                  <c:v>15.292647295218799</c:v>
                </c:pt>
                <c:pt idx="2079" formatCode="#0.000000">
                  <c:v>15.292647295218799</c:v>
                </c:pt>
                <c:pt idx="2080" formatCode="#0.000000">
                  <c:v>15.292647295218799</c:v>
                </c:pt>
                <c:pt idx="2081" formatCode="#0.000000">
                  <c:v>15.292647295218799</c:v>
                </c:pt>
                <c:pt idx="2082" formatCode="#0.000000">
                  <c:v>15.292647295218799</c:v>
                </c:pt>
                <c:pt idx="2083" formatCode="#0.000000">
                  <c:v>15.292647295218799</c:v>
                </c:pt>
                <c:pt idx="2084" formatCode="#0.000000">
                  <c:v>15.292647295218799</c:v>
                </c:pt>
                <c:pt idx="2085" formatCode="#0.000000">
                  <c:v>15.292647295218799</c:v>
                </c:pt>
                <c:pt idx="2086" formatCode="#0.000000">
                  <c:v>15.292647295218799</c:v>
                </c:pt>
                <c:pt idx="2087" formatCode="#0.000000">
                  <c:v>15.292647295218799</c:v>
                </c:pt>
                <c:pt idx="2088" formatCode="#0.000000">
                  <c:v>15.292647295218799</c:v>
                </c:pt>
                <c:pt idx="2089" formatCode="#0.000000">
                  <c:v>15.292647295218799</c:v>
                </c:pt>
                <c:pt idx="2090" formatCode="#0.000000">
                  <c:v>15.292647295218799</c:v>
                </c:pt>
                <c:pt idx="2091" formatCode="#0.000000">
                  <c:v>15.292647295218799</c:v>
                </c:pt>
                <c:pt idx="2092" formatCode="#0.000000">
                  <c:v>15.292647295218799</c:v>
                </c:pt>
                <c:pt idx="2093" formatCode="#0.000000">
                  <c:v>15.292647295218799</c:v>
                </c:pt>
                <c:pt idx="2094" formatCode="#0.000000">
                  <c:v>15.292647295218799</c:v>
                </c:pt>
                <c:pt idx="2095" formatCode="#0.000000">
                  <c:v>15.292647295218799</c:v>
                </c:pt>
                <c:pt idx="2096" formatCode="#0.000000">
                  <c:v>15.292647295218799</c:v>
                </c:pt>
                <c:pt idx="2097" formatCode="#0.000000">
                  <c:v>15.388578611985301</c:v>
                </c:pt>
                <c:pt idx="2098" formatCode="#0.000000">
                  <c:v>15.388578611985301</c:v>
                </c:pt>
                <c:pt idx="2099" formatCode="#0.000000">
                  <c:v>15.388578611985301</c:v>
                </c:pt>
                <c:pt idx="2100" formatCode="#0.000000">
                  <c:v>15.388578611985301</c:v>
                </c:pt>
                <c:pt idx="2101" formatCode="#0.000000">
                  <c:v>15.388578611985301</c:v>
                </c:pt>
                <c:pt idx="2102" formatCode="#0.000000">
                  <c:v>15.4849469734751</c:v>
                </c:pt>
                <c:pt idx="2103" formatCode="#0.000000">
                  <c:v>15.4849469734751</c:v>
                </c:pt>
                <c:pt idx="2104" formatCode="#0.000000">
                  <c:v>15.4849469734751</c:v>
                </c:pt>
                <c:pt idx="2105" formatCode="#0.000000">
                  <c:v>15.4849469734751</c:v>
                </c:pt>
                <c:pt idx="2106" formatCode="#0.000000">
                  <c:v>15.4849469734751</c:v>
                </c:pt>
                <c:pt idx="2107" formatCode="#0.000000">
                  <c:v>15.4849469734751</c:v>
                </c:pt>
                <c:pt idx="2108" formatCode="#0.000000">
                  <c:v>15.4849469734751</c:v>
                </c:pt>
                <c:pt idx="2109" formatCode="#0.000000">
                  <c:v>15.4849469734751</c:v>
                </c:pt>
                <c:pt idx="2110" formatCode="#0.000000">
                  <c:v>15.4849469734751</c:v>
                </c:pt>
                <c:pt idx="2111" formatCode="#0.000000">
                  <c:v>15.4849469734751</c:v>
                </c:pt>
                <c:pt idx="2112" formatCode="#0.000000">
                  <c:v>15.4849469734751</c:v>
                </c:pt>
                <c:pt idx="2113" formatCode="#0.000000">
                  <c:v>15.4849469734751</c:v>
                </c:pt>
                <c:pt idx="2114" formatCode="#0.000000">
                  <c:v>15.4849469734751</c:v>
                </c:pt>
                <c:pt idx="2115" formatCode="#0.000000">
                  <c:v>15.4849469734751</c:v>
                </c:pt>
                <c:pt idx="2116" formatCode="#0.000000">
                  <c:v>15.4849469734751</c:v>
                </c:pt>
                <c:pt idx="2117" formatCode="#0.000000">
                  <c:v>15.4849469734751</c:v>
                </c:pt>
                <c:pt idx="2118" formatCode="#0.000000">
                  <c:v>15.4849469734751</c:v>
                </c:pt>
                <c:pt idx="2119" formatCode="#0.000000">
                  <c:v>15.4849469734751</c:v>
                </c:pt>
                <c:pt idx="2120" formatCode="#0.000000">
                  <c:v>15.4849469734751</c:v>
                </c:pt>
                <c:pt idx="2121" formatCode="#0.000000">
                  <c:v>15.4849469734751</c:v>
                </c:pt>
                <c:pt idx="2122" formatCode="#0.000000">
                  <c:v>15.4849469734751</c:v>
                </c:pt>
                <c:pt idx="2123" formatCode="#0.000000">
                  <c:v>15.4849469734751</c:v>
                </c:pt>
                <c:pt idx="2124" formatCode="#0.000000">
                  <c:v>15.4849469734751</c:v>
                </c:pt>
                <c:pt idx="2125" formatCode="#0.000000">
                  <c:v>15.4849469734751</c:v>
                </c:pt>
                <c:pt idx="2126" formatCode="#0.000000">
                  <c:v>15.4849469734751</c:v>
                </c:pt>
                <c:pt idx="2127" formatCode="#0.000000">
                  <c:v>15.4849469734751</c:v>
                </c:pt>
                <c:pt idx="2128" formatCode="#0.000000">
                  <c:v>15.4849469734751</c:v>
                </c:pt>
                <c:pt idx="2129" formatCode="#0.000000">
                  <c:v>15.4849469734751</c:v>
                </c:pt>
                <c:pt idx="2130" formatCode="#0.000000">
                  <c:v>15.4849469734751</c:v>
                </c:pt>
                <c:pt idx="2131" formatCode="#0.000000">
                  <c:v>15.4849469734751</c:v>
                </c:pt>
                <c:pt idx="2132" formatCode="#0.000000">
                  <c:v>15.4849469734751</c:v>
                </c:pt>
                <c:pt idx="2133" formatCode="#0.000000">
                  <c:v>15.4849469734751</c:v>
                </c:pt>
                <c:pt idx="2134" formatCode="#0.000000">
                  <c:v>15.4849469734751</c:v>
                </c:pt>
                <c:pt idx="2135" formatCode="#0.000000">
                  <c:v>15.4849469734751</c:v>
                </c:pt>
                <c:pt idx="2136" formatCode="#0.000000">
                  <c:v>15.4849469734751</c:v>
                </c:pt>
                <c:pt idx="2137" formatCode="#0.000000">
                  <c:v>15.4849469734751</c:v>
                </c:pt>
                <c:pt idx="2138" formatCode="#0.000000">
                  <c:v>15.4849469734751</c:v>
                </c:pt>
                <c:pt idx="2139" formatCode="#0.000000">
                  <c:v>15.4849469734751</c:v>
                </c:pt>
                <c:pt idx="2140" formatCode="#0.000000">
                  <c:v>15.4849469734751</c:v>
                </c:pt>
                <c:pt idx="2141" formatCode="#0.000000">
                  <c:v>15.4849469734751</c:v>
                </c:pt>
                <c:pt idx="2142" formatCode="#0.000000">
                  <c:v>15.4849469734751</c:v>
                </c:pt>
                <c:pt idx="2143" formatCode="#0.000000">
                  <c:v>15.4849469734751</c:v>
                </c:pt>
                <c:pt idx="2144" formatCode="#0.000000">
                  <c:v>15.4849469734751</c:v>
                </c:pt>
                <c:pt idx="2145" formatCode="#0.000000">
                  <c:v>15.4849469734751</c:v>
                </c:pt>
                <c:pt idx="2146" formatCode="#0.000000">
                  <c:v>15.4849469734751</c:v>
                </c:pt>
                <c:pt idx="2147" formatCode="#0.000000">
                  <c:v>15.4849469734751</c:v>
                </c:pt>
                <c:pt idx="2148" formatCode="#0.000000">
                  <c:v>15.4849469734751</c:v>
                </c:pt>
                <c:pt idx="2149" formatCode="#0.000000">
                  <c:v>15.4849469734751</c:v>
                </c:pt>
                <c:pt idx="2150" formatCode="#0.000000">
                  <c:v>15.4849469734751</c:v>
                </c:pt>
                <c:pt idx="2151" formatCode="##0.00000">
                  <c:v>15.5856800521717</c:v>
                </c:pt>
                <c:pt idx="2152" formatCode="##0.00000">
                  <c:v>15.5856800521717</c:v>
                </c:pt>
                <c:pt idx="2153" formatCode="##0.00000">
                  <c:v>15.5856800521717</c:v>
                </c:pt>
                <c:pt idx="2154" formatCode="##0.00000">
                  <c:v>15.5856800521717</c:v>
                </c:pt>
                <c:pt idx="2155" formatCode="##0.00000">
                  <c:v>15.5856800521717</c:v>
                </c:pt>
                <c:pt idx="2156" formatCode="##0.00000">
                  <c:v>15.5856800521717</c:v>
                </c:pt>
                <c:pt idx="2157" formatCode="##0.00000">
                  <c:v>15.5856800521717</c:v>
                </c:pt>
                <c:pt idx="2158" formatCode="##0.00000">
                  <c:v>15.5856800521717</c:v>
                </c:pt>
                <c:pt idx="2159" formatCode="##0.00000">
                  <c:v>15.5856800521717</c:v>
                </c:pt>
                <c:pt idx="2160" formatCode="##0.00000">
                  <c:v>15.5856800521717</c:v>
                </c:pt>
                <c:pt idx="2161" formatCode="##0.00000">
                  <c:v>15.5856800521717</c:v>
                </c:pt>
                <c:pt idx="2162" formatCode="##0.00000">
                  <c:v>15.5856800521717</c:v>
                </c:pt>
                <c:pt idx="2163" formatCode="##0.00000">
                  <c:v>15.5856800521717</c:v>
                </c:pt>
                <c:pt idx="2164" formatCode="##0.00000">
                  <c:v>15.5856800521717</c:v>
                </c:pt>
                <c:pt idx="2165" formatCode="##0.00000">
                  <c:v>15.5856800521717</c:v>
                </c:pt>
                <c:pt idx="2166" formatCode="##0.00000">
                  <c:v>15.5856800521717</c:v>
                </c:pt>
                <c:pt idx="2167" formatCode="##0.00000">
                  <c:v>15.5856800521717</c:v>
                </c:pt>
                <c:pt idx="2168" formatCode="##0.00000">
                  <c:v>15.5856800521717</c:v>
                </c:pt>
                <c:pt idx="2169" formatCode="##0.00000">
                  <c:v>15.5856800521717</c:v>
                </c:pt>
                <c:pt idx="2170" formatCode="##0.00000">
                  <c:v>15.5856800521717</c:v>
                </c:pt>
                <c:pt idx="2171" formatCode="##0.00000">
                  <c:v>15.5856800521717</c:v>
                </c:pt>
                <c:pt idx="2172" formatCode="##0.00000">
                  <c:v>15.5856800521717</c:v>
                </c:pt>
                <c:pt idx="2173" formatCode="##0.00000">
                  <c:v>15.5856800521717</c:v>
                </c:pt>
                <c:pt idx="2174" formatCode="##0.00000">
                  <c:v>15.5856800521717</c:v>
                </c:pt>
                <c:pt idx="2175" formatCode="##0.00000">
                  <c:v>15.5856800521717</c:v>
                </c:pt>
                <c:pt idx="2176" formatCode="##0.00000">
                  <c:v>15.5856800521717</c:v>
                </c:pt>
                <c:pt idx="2177" formatCode="##0.00000">
                  <c:v>15.5856800521717</c:v>
                </c:pt>
                <c:pt idx="2178" formatCode="##0.00000">
                  <c:v>15.5856800521717</c:v>
                </c:pt>
                <c:pt idx="2179" formatCode="##0.00000">
                  <c:v>15.5856800521717</c:v>
                </c:pt>
                <c:pt idx="2180" formatCode="#0.000000">
                  <c:v>15.688624344791</c:v>
                </c:pt>
                <c:pt idx="2181" formatCode="#0.000000">
                  <c:v>15.688624344791</c:v>
                </c:pt>
                <c:pt idx="2182" formatCode="#0.000000">
                  <c:v>15.688624344791</c:v>
                </c:pt>
                <c:pt idx="2183" formatCode="#0.000000">
                  <c:v>15.688624344791</c:v>
                </c:pt>
                <c:pt idx="2184" formatCode="#0.000000">
                  <c:v>15.688624344791</c:v>
                </c:pt>
                <c:pt idx="2185" formatCode="#0.000000">
                  <c:v>15.688624344791</c:v>
                </c:pt>
                <c:pt idx="2186" formatCode="#0.000000">
                  <c:v>15.688624344791</c:v>
                </c:pt>
                <c:pt idx="2187" formatCode="#0.000000">
                  <c:v>15.792200973360099</c:v>
                </c:pt>
                <c:pt idx="2188" formatCode="#0.000000">
                  <c:v>15.792200973360099</c:v>
                </c:pt>
                <c:pt idx="2189" formatCode="#0.000000">
                  <c:v>15.792200973360099</c:v>
                </c:pt>
                <c:pt idx="2190" formatCode="#0.000000">
                  <c:v>15.792200973360099</c:v>
                </c:pt>
                <c:pt idx="2191" formatCode="#0.000000">
                  <c:v>15.792200973360099</c:v>
                </c:pt>
                <c:pt idx="2192" formatCode="#0.000000">
                  <c:v>15.792200973360099</c:v>
                </c:pt>
                <c:pt idx="2193" formatCode="#0.000000">
                  <c:v>15.792200973360099</c:v>
                </c:pt>
                <c:pt idx="2194" formatCode="#0.000000">
                  <c:v>15.792200973360099</c:v>
                </c:pt>
                <c:pt idx="2195" formatCode="#0.000000">
                  <c:v>15.792200973360099</c:v>
                </c:pt>
                <c:pt idx="2196" formatCode="#0.000000">
                  <c:v>15.792200973360099</c:v>
                </c:pt>
                <c:pt idx="2197" formatCode="#0.000000">
                  <c:v>15.792200973360099</c:v>
                </c:pt>
                <c:pt idx="2198" formatCode="#0.000000">
                  <c:v>15.792200973360099</c:v>
                </c:pt>
                <c:pt idx="2199" formatCode="#0.000000">
                  <c:v>15.792200973360099</c:v>
                </c:pt>
                <c:pt idx="2200" formatCode="#0.000000">
                  <c:v>15.792200973360099</c:v>
                </c:pt>
                <c:pt idx="2201" formatCode="#0.000000">
                  <c:v>15.896677150812501</c:v>
                </c:pt>
                <c:pt idx="2202" formatCode="#0.000000">
                  <c:v>15.896677150812501</c:v>
                </c:pt>
                <c:pt idx="2203" formatCode="#0.000000">
                  <c:v>15.896677150812501</c:v>
                </c:pt>
                <c:pt idx="2204" formatCode="#0.000000">
                  <c:v>15.896677150812501</c:v>
                </c:pt>
                <c:pt idx="2205" formatCode="#0.000000">
                  <c:v>15.896677150812501</c:v>
                </c:pt>
                <c:pt idx="2206" formatCode="#0.000000">
                  <c:v>15.896677150812501</c:v>
                </c:pt>
                <c:pt idx="2207" formatCode="#0.000000">
                  <c:v>16.001413542903698</c:v>
                </c:pt>
                <c:pt idx="2208" formatCode="#0.000000">
                  <c:v>16.001413542903698</c:v>
                </c:pt>
                <c:pt idx="2209" formatCode="#0.000000">
                  <c:v>16.001413542903698</c:v>
                </c:pt>
                <c:pt idx="2210" formatCode="#0.000000">
                  <c:v>16.001413542903698</c:v>
                </c:pt>
                <c:pt idx="2211" formatCode="#0.000000">
                  <c:v>16.001413542903698</c:v>
                </c:pt>
                <c:pt idx="2212" formatCode="#0.000000">
                  <c:v>16.001413542903698</c:v>
                </c:pt>
                <c:pt idx="2213" formatCode="#0.000000">
                  <c:v>16.001413542903698</c:v>
                </c:pt>
                <c:pt idx="2214" formatCode="#0.000000">
                  <c:v>16.001413542903698</c:v>
                </c:pt>
                <c:pt idx="2215" formatCode="#0.000000">
                  <c:v>16.001413542903698</c:v>
                </c:pt>
                <c:pt idx="2216" formatCode="#0.000000">
                  <c:v>16.001413542903698</c:v>
                </c:pt>
                <c:pt idx="2217" formatCode="#0.000000">
                  <c:v>16.001413542903698</c:v>
                </c:pt>
                <c:pt idx="2218" formatCode="#0.000000">
                  <c:v>16.001413542903698</c:v>
                </c:pt>
                <c:pt idx="2219" formatCode="#0.000000">
                  <c:v>16.001413542903698</c:v>
                </c:pt>
                <c:pt idx="2220" formatCode="#0.000000">
                  <c:v>16.001413542903698</c:v>
                </c:pt>
                <c:pt idx="2221" formatCode="#0.000000">
                  <c:v>16.001413542903698</c:v>
                </c:pt>
                <c:pt idx="2222" formatCode="#0.000000">
                  <c:v>16.001413542903698</c:v>
                </c:pt>
                <c:pt idx="2223" formatCode="#0.000000">
                  <c:v>16.001413542903698</c:v>
                </c:pt>
                <c:pt idx="2224" formatCode="#0.000000">
                  <c:v>16.001413542903698</c:v>
                </c:pt>
                <c:pt idx="2225" formatCode="#0.000000">
                  <c:v>16.001413542903698</c:v>
                </c:pt>
                <c:pt idx="2226" formatCode="#0.000000">
                  <c:v>16.001413542903698</c:v>
                </c:pt>
                <c:pt idx="2227" formatCode="#0.000000">
                  <c:v>16.001413542903698</c:v>
                </c:pt>
                <c:pt idx="2228" formatCode="#0.000000">
                  <c:v>16.001413542903698</c:v>
                </c:pt>
                <c:pt idx="2229" formatCode="#0.000000">
                  <c:v>16.001413542903698</c:v>
                </c:pt>
                <c:pt idx="2230" formatCode="#0.000000">
                  <c:v>16.001413542903698</c:v>
                </c:pt>
                <c:pt idx="2231" formatCode="#0.000000">
                  <c:v>16.001413542903698</c:v>
                </c:pt>
                <c:pt idx="2232" formatCode="#0.000000">
                  <c:v>16.001413542903698</c:v>
                </c:pt>
                <c:pt idx="2233" formatCode="#0.000000">
                  <c:v>16.001413542903698</c:v>
                </c:pt>
                <c:pt idx="2234" formatCode="#0.000000">
                  <c:v>16.001413542903698</c:v>
                </c:pt>
                <c:pt idx="2235" formatCode="#0.000000">
                  <c:v>16.001413542903698</c:v>
                </c:pt>
                <c:pt idx="2236" formatCode="#0.000000">
                  <c:v>16.001413542903698</c:v>
                </c:pt>
                <c:pt idx="2237" formatCode="#0.000000">
                  <c:v>16.001413542903698</c:v>
                </c:pt>
                <c:pt idx="2238" formatCode="#0.000000">
                  <c:v>16.001413542903698</c:v>
                </c:pt>
                <c:pt idx="2239" formatCode="#0.000000">
                  <c:v>16.001413542903698</c:v>
                </c:pt>
                <c:pt idx="2240" formatCode="#0.000000">
                  <c:v>16.001413542903698</c:v>
                </c:pt>
                <c:pt idx="2241" formatCode="#0.000000">
                  <c:v>16.001413542903698</c:v>
                </c:pt>
                <c:pt idx="2242" formatCode="#0.000000">
                  <c:v>16.001413542903698</c:v>
                </c:pt>
                <c:pt idx="2243" formatCode="#0.000000">
                  <c:v>16.001413542903698</c:v>
                </c:pt>
                <c:pt idx="2244" formatCode="#0.000000">
                  <c:v>16.001413542903698</c:v>
                </c:pt>
                <c:pt idx="2245" formatCode="#0.000000">
                  <c:v>16.001413542903698</c:v>
                </c:pt>
                <c:pt idx="2246" formatCode="#0.000000">
                  <c:v>16.001413542903698</c:v>
                </c:pt>
                <c:pt idx="2247" formatCode="#0.000000">
                  <c:v>16.001413542903698</c:v>
                </c:pt>
                <c:pt idx="2248" formatCode="#0.000000">
                  <c:v>16.001413542903698</c:v>
                </c:pt>
                <c:pt idx="2249" formatCode="#0.000000">
                  <c:v>16.001413542903698</c:v>
                </c:pt>
                <c:pt idx="2250" formatCode="#0.000000">
                  <c:v>16.001413542903698</c:v>
                </c:pt>
                <c:pt idx="2251" formatCode="#0.000000">
                  <c:v>16.001413542903698</c:v>
                </c:pt>
                <c:pt idx="2252" formatCode="#0.000000">
                  <c:v>16.001413542903698</c:v>
                </c:pt>
                <c:pt idx="2253" formatCode="#0.000000">
                  <c:v>16.001413542903698</c:v>
                </c:pt>
                <c:pt idx="2254" formatCode="#0.000000">
                  <c:v>16.001413542903698</c:v>
                </c:pt>
                <c:pt idx="2255" formatCode="#0.000000">
                  <c:v>16.001413542903698</c:v>
                </c:pt>
                <c:pt idx="2256" formatCode="#0.000000">
                  <c:v>16.001413542903698</c:v>
                </c:pt>
                <c:pt idx="2257" formatCode="#0.000000">
                  <c:v>16.001413542903698</c:v>
                </c:pt>
                <c:pt idx="2258" formatCode="#0.000000">
                  <c:v>16.001413542903698</c:v>
                </c:pt>
                <c:pt idx="2259" formatCode="#0.000000">
                  <c:v>16.001413542903698</c:v>
                </c:pt>
                <c:pt idx="2260" formatCode="#0.000000">
                  <c:v>16.001413542903698</c:v>
                </c:pt>
                <c:pt idx="2261" formatCode="#0.000000">
                  <c:v>16.001413542903698</c:v>
                </c:pt>
                <c:pt idx="2262" formatCode="#0.000000">
                  <c:v>16.001413542903698</c:v>
                </c:pt>
                <c:pt idx="2263" formatCode="#0.000000">
                  <c:v>16.001413542903698</c:v>
                </c:pt>
                <c:pt idx="2264" formatCode="#0.000000">
                  <c:v>16.001413542903698</c:v>
                </c:pt>
                <c:pt idx="2265" formatCode="#0.000000">
                  <c:v>16.001413542903698</c:v>
                </c:pt>
                <c:pt idx="2266" formatCode="#0.000000">
                  <c:v>16.001413542903698</c:v>
                </c:pt>
                <c:pt idx="2267" formatCode="#0.000000">
                  <c:v>16.001413542903698</c:v>
                </c:pt>
                <c:pt idx="2268" formatCode="#0.000000">
                  <c:v>16.001413542903698</c:v>
                </c:pt>
                <c:pt idx="2269" formatCode="#0.000000">
                  <c:v>16.001413542903698</c:v>
                </c:pt>
                <c:pt idx="2270" formatCode="#0.000000">
                  <c:v>16.001413542903698</c:v>
                </c:pt>
                <c:pt idx="2271" formatCode="#0.000000">
                  <c:v>16.001413542903698</c:v>
                </c:pt>
                <c:pt idx="2272" formatCode="#0.000000">
                  <c:v>16.001413542903698</c:v>
                </c:pt>
                <c:pt idx="2273" formatCode="#0.000000">
                  <c:v>16.001413542903698</c:v>
                </c:pt>
                <c:pt idx="2274" formatCode="#0.000000">
                  <c:v>16.001413542903698</c:v>
                </c:pt>
                <c:pt idx="2275" formatCode="#0.000000">
                  <c:v>16.001413542903698</c:v>
                </c:pt>
                <c:pt idx="2276" formatCode="#0.000000">
                  <c:v>16.001413542903698</c:v>
                </c:pt>
                <c:pt idx="2277" formatCode="#0.000000">
                  <c:v>16.001413542903698</c:v>
                </c:pt>
                <c:pt idx="2278" formatCode="#0.000000">
                  <c:v>16.001413542903698</c:v>
                </c:pt>
                <c:pt idx="2279" formatCode="#0.000000">
                  <c:v>16.001413542903698</c:v>
                </c:pt>
                <c:pt idx="2280" formatCode="#0.000000">
                  <c:v>16.001413542903698</c:v>
                </c:pt>
                <c:pt idx="2281" formatCode="#0.000000">
                  <c:v>16.001413542903698</c:v>
                </c:pt>
                <c:pt idx="2282" formatCode="#0.000000">
                  <c:v>16.001413542903698</c:v>
                </c:pt>
                <c:pt idx="2283" formatCode="#0.000000">
                  <c:v>16.001413542903698</c:v>
                </c:pt>
                <c:pt idx="2284" formatCode="#0.000000">
                  <c:v>16.001413542903698</c:v>
                </c:pt>
                <c:pt idx="2285" formatCode="#0.000000">
                  <c:v>16.001413542903698</c:v>
                </c:pt>
                <c:pt idx="2286" formatCode="#0.000000">
                  <c:v>16.001413542903698</c:v>
                </c:pt>
                <c:pt idx="2287" formatCode="#0.000000">
                  <c:v>16.001413542903698</c:v>
                </c:pt>
                <c:pt idx="2288" formatCode="#0.000000">
                  <c:v>16.001413542903698</c:v>
                </c:pt>
                <c:pt idx="2289" formatCode="#0.000000">
                  <c:v>16.001413542903698</c:v>
                </c:pt>
                <c:pt idx="2290" formatCode="#0.000000">
                  <c:v>16.001413542903698</c:v>
                </c:pt>
                <c:pt idx="2291" formatCode="#0.000000">
                  <c:v>16.001413542903698</c:v>
                </c:pt>
                <c:pt idx="2292" formatCode="#0.000000">
                  <c:v>16.001413542903698</c:v>
                </c:pt>
                <c:pt idx="2293" formatCode="#0.000000">
                  <c:v>16.001413542903698</c:v>
                </c:pt>
                <c:pt idx="2294" formatCode="#0.000000">
                  <c:v>16.001413542903698</c:v>
                </c:pt>
                <c:pt idx="2295" formatCode="#0.000000">
                  <c:v>16.001413542903698</c:v>
                </c:pt>
                <c:pt idx="2296" formatCode="#0.000000">
                  <c:v>16.001413542903698</c:v>
                </c:pt>
                <c:pt idx="2297" formatCode="#0.000000">
                  <c:v>16.001413542903698</c:v>
                </c:pt>
                <c:pt idx="2298" formatCode="#0.000000">
                  <c:v>16.001413542903698</c:v>
                </c:pt>
                <c:pt idx="2299" formatCode="#0.000000">
                  <c:v>16.001413542903698</c:v>
                </c:pt>
                <c:pt idx="2300" formatCode="#0.000000">
                  <c:v>16.001413542903698</c:v>
                </c:pt>
                <c:pt idx="2301" formatCode="#0.000000">
                  <c:v>16.001413542903698</c:v>
                </c:pt>
                <c:pt idx="2302" formatCode="#0.000000">
                  <c:v>16.115697334001698</c:v>
                </c:pt>
                <c:pt idx="2303" formatCode="#0.000000">
                  <c:v>16.115697334001698</c:v>
                </c:pt>
                <c:pt idx="2304" formatCode="#0.000000">
                  <c:v>16.115697334001698</c:v>
                </c:pt>
                <c:pt idx="2305" formatCode="#0.000000">
                  <c:v>16.115697334001698</c:v>
                </c:pt>
                <c:pt idx="2306" formatCode="#0.000000">
                  <c:v>16.115697334001698</c:v>
                </c:pt>
                <c:pt idx="2307" formatCode="#0.000000">
                  <c:v>16.115697334001698</c:v>
                </c:pt>
                <c:pt idx="2308" formatCode="#0.000000">
                  <c:v>16.115697334001698</c:v>
                </c:pt>
                <c:pt idx="2309" formatCode="#0.000000">
                  <c:v>16.115697334001698</c:v>
                </c:pt>
                <c:pt idx="2310" formatCode="#0.000000">
                  <c:v>16.115697334001698</c:v>
                </c:pt>
                <c:pt idx="2311" formatCode="#0.000000">
                  <c:v>16.115697334001698</c:v>
                </c:pt>
                <c:pt idx="2312" formatCode="###0.0000">
                  <c:v>16.231399820437598</c:v>
                </c:pt>
                <c:pt idx="2313" formatCode="###0.0000">
                  <c:v>16.231399820437598</c:v>
                </c:pt>
                <c:pt idx="2314" formatCode="###0.0000">
                  <c:v>16.231399820437598</c:v>
                </c:pt>
                <c:pt idx="2315" formatCode="###0.0000">
                  <c:v>16.231399820437598</c:v>
                </c:pt>
                <c:pt idx="2316" formatCode="###0.0000">
                  <c:v>16.231399820437598</c:v>
                </c:pt>
                <c:pt idx="2317" formatCode="###0.0000">
                  <c:v>16.231399820437598</c:v>
                </c:pt>
                <c:pt idx="2318" formatCode="###0.0000">
                  <c:v>16.231399820437598</c:v>
                </c:pt>
                <c:pt idx="2319" formatCode="###0.0000">
                  <c:v>16.231399820437598</c:v>
                </c:pt>
                <c:pt idx="2320" formatCode="###0.0000">
                  <c:v>16.231399820437598</c:v>
                </c:pt>
                <c:pt idx="2321" formatCode="###0.0000">
                  <c:v>16.231399820437598</c:v>
                </c:pt>
                <c:pt idx="2322" formatCode="###0.0000">
                  <c:v>16.231399820437598</c:v>
                </c:pt>
                <c:pt idx="2323" formatCode="###0.0000">
                  <c:v>16.231399820437598</c:v>
                </c:pt>
                <c:pt idx="2324" formatCode="###0.0000">
                  <c:v>16.231399820437598</c:v>
                </c:pt>
                <c:pt idx="2325" formatCode="###0.0000">
                  <c:v>16.231399820437598</c:v>
                </c:pt>
                <c:pt idx="2326" formatCode="###0.0000">
                  <c:v>16.231399820437598</c:v>
                </c:pt>
                <c:pt idx="2327" formatCode="###0.0000">
                  <c:v>16.231399820437598</c:v>
                </c:pt>
                <c:pt idx="2328" formatCode="###0.0000">
                  <c:v>16.231399820437598</c:v>
                </c:pt>
                <c:pt idx="2329" formatCode="###0.0000">
                  <c:v>16.231399820437598</c:v>
                </c:pt>
                <c:pt idx="2330" formatCode="###0.0000">
                  <c:v>16.231399820437598</c:v>
                </c:pt>
                <c:pt idx="2331" formatCode="###0.0000">
                  <c:v>16.231399820437598</c:v>
                </c:pt>
                <c:pt idx="2332" formatCode="###0.0000">
                  <c:v>16.231399820437598</c:v>
                </c:pt>
                <c:pt idx="2333" formatCode="###0.0000">
                  <c:v>16.231399820437598</c:v>
                </c:pt>
                <c:pt idx="2334" formatCode="###0.0000">
                  <c:v>16.231399820437598</c:v>
                </c:pt>
                <c:pt idx="2335" formatCode="###0.0000">
                  <c:v>16.231399820437598</c:v>
                </c:pt>
                <c:pt idx="2336" formatCode="###0.0000">
                  <c:v>16.231399820437598</c:v>
                </c:pt>
                <c:pt idx="2337" formatCode="###0.0000">
                  <c:v>16.231399820437598</c:v>
                </c:pt>
                <c:pt idx="2338" formatCode="###0.0000">
                  <c:v>16.231399820437598</c:v>
                </c:pt>
                <c:pt idx="2339" formatCode="###0.0000">
                  <c:v>16.231399820437598</c:v>
                </c:pt>
                <c:pt idx="2340" formatCode="###0.0000">
                  <c:v>16.231399820437598</c:v>
                </c:pt>
                <c:pt idx="2341" formatCode="###0.0000">
                  <c:v>16.231399820437598</c:v>
                </c:pt>
                <c:pt idx="2342" formatCode="###0.0000">
                  <c:v>16.231399820437598</c:v>
                </c:pt>
                <c:pt idx="2343" formatCode="###0.0000">
                  <c:v>16.231399820437598</c:v>
                </c:pt>
                <c:pt idx="2344" formatCode="###0.0000">
                  <c:v>16.231399820437598</c:v>
                </c:pt>
                <c:pt idx="2345" formatCode="###0.0000">
                  <c:v>16.231399820437598</c:v>
                </c:pt>
                <c:pt idx="2346" formatCode="###0.0000">
                  <c:v>16.231399820437598</c:v>
                </c:pt>
                <c:pt idx="2347" formatCode="###0.0000">
                  <c:v>16.231399820437598</c:v>
                </c:pt>
                <c:pt idx="2348" formatCode="###0.0000">
                  <c:v>16.231399820437598</c:v>
                </c:pt>
                <c:pt idx="2349" formatCode="###0.0000">
                  <c:v>16.231399820437598</c:v>
                </c:pt>
                <c:pt idx="2350" formatCode="###0.0000">
                  <c:v>16.231399820437598</c:v>
                </c:pt>
                <c:pt idx="2351" formatCode="###0.0000">
                  <c:v>16.231399820437598</c:v>
                </c:pt>
                <c:pt idx="2352" formatCode="###0.0000">
                  <c:v>16.231399820437598</c:v>
                </c:pt>
                <c:pt idx="2353" formatCode="###0.0000">
                  <c:v>16.231399820437598</c:v>
                </c:pt>
                <c:pt idx="2354" formatCode="###0.0000">
                  <c:v>16.231399820437598</c:v>
                </c:pt>
                <c:pt idx="2355" formatCode="###0.0000">
                  <c:v>16.231399820437598</c:v>
                </c:pt>
                <c:pt idx="2356" formatCode="###0.0000">
                  <c:v>16.231399820437598</c:v>
                </c:pt>
                <c:pt idx="2357" formatCode="###0.0000">
                  <c:v>16.231399820437598</c:v>
                </c:pt>
                <c:pt idx="2358" formatCode="###0.0000">
                  <c:v>16.231399820437598</c:v>
                </c:pt>
                <c:pt idx="2359" formatCode="###0.0000">
                  <c:v>16.231399820437598</c:v>
                </c:pt>
                <c:pt idx="2360" formatCode="###0.0000">
                  <c:v>16.231399820437598</c:v>
                </c:pt>
                <c:pt idx="2361" formatCode="#0.000000">
                  <c:v>16.353156506745101</c:v>
                </c:pt>
                <c:pt idx="2362" formatCode="#0.000000">
                  <c:v>16.353156506745101</c:v>
                </c:pt>
                <c:pt idx="2363" formatCode="#0.000000">
                  <c:v>16.353156506745101</c:v>
                </c:pt>
                <c:pt idx="2364" formatCode="#0.000000">
                  <c:v>16.353156506745101</c:v>
                </c:pt>
                <c:pt idx="2365" formatCode="#0.000000">
                  <c:v>16.353156506745101</c:v>
                </c:pt>
                <c:pt idx="2366" formatCode="#0.000000">
                  <c:v>16.353156506745101</c:v>
                </c:pt>
                <c:pt idx="2367" formatCode="#0.000000">
                  <c:v>16.353156506745101</c:v>
                </c:pt>
                <c:pt idx="2368" formatCode="#0.000000">
                  <c:v>16.353156506745101</c:v>
                </c:pt>
                <c:pt idx="2369" formatCode="#0.000000">
                  <c:v>16.353156506745101</c:v>
                </c:pt>
                <c:pt idx="2370" formatCode="#0.000000">
                  <c:v>16.353156506745101</c:v>
                </c:pt>
                <c:pt idx="2371" formatCode="#0.000000">
                  <c:v>16.353156506745101</c:v>
                </c:pt>
                <c:pt idx="2372" formatCode="#0.000000">
                  <c:v>16.353156506745101</c:v>
                </c:pt>
                <c:pt idx="2373" formatCode="#0.000000">
                  <c:v>16.353156506745101</c:v>
                </c:pt>
                <c:pt idx="2374" formatCode="#0.000000">
                  <c:v>16.353156506745101</c:v>
                </c:pt>
                <c:pt idx="2375" formatCode="#0.000000">
                  <c:v>16.353156506745101</c:v>
                </c:pt>
                <c:pt idx="2376" formatCode="#0.000000">
                  <c:v>16.353156506745101</c:v>
                </c:pt>
                <c:pt idx="2377" formatCode="#0.000000">
                  <c:v>16.353156506745101</c:v>
                </c:pt>
                <c:pt idx="2378" formatCode="#0.000000">
                  <c:v>16.353156506745101</c:v>
                </c:pt>
                <c:pt idx="2379" formatCode="#0.000000">
                  <c:v>16.353156506745101</c:v>
                </c:pt>
                <c:pt idx="2380" formatCode="#0.000000">
                  <c:v>16.353156506745101</c:v>
                </c:pt>
                <c:pt idx="2381" formatCode="#0.000000">
                  <c:v>16.353156506745101</c:v>
                </c:pt>
                <c:pt idx="2382" formatCode="#0.000000">
                  <c:v>16.477816482144899</c:v>
                </c:pt>
                <c:pt idx="2383" formatCode="#0.000000">
                  <c:v>16.477816482144899</c:v>
                </c:pt>
                <c:pt idx="2384" formatCode="#0.000000">
                  <c:v>16.477816482144899</c:v>
                </c:pt>
                <c:pt idx="2385" formatCode="#0.000000">
                  <c:v>16.477816482144899</c:v>
                </c:pt>
                <c:pt idx="2386" formatCode="#0.000000">
                  <c:v>16.477816482144899</c:v>
                </c:pt>
                <c:pt idx="2387" formatCode="#0.000000">
                  <c:v>16.477816482144899</c:v>
                </c:pt>
                <c:pt idx="2388" formatCode="#0.000000">
                  <c:v>16.477816482144899</c:v>
                </c:pt>
                <c:pt idx="2389" formatCode="#0.000000">
                  <c:v>16.6036029031055</c:v>
                </c:pt>
                <c:pt idx="2390" formatCode="#0.000000">
                  <c:v>16.6036029031055</c:v>
                </c:pt>
                <c:pt idx="2391" formatCode="#0.000000">
                  <c:v>16.6036029031055</c:v>
                </c:pt>
                <c:pt idx="2392" formatCode="#0.000000">
                  <c:v>16.6036029031055</c:v>
                </c:pt>
                <c:pt idx="2393" formatCode="#0.000000">
                  <c:v>16.6036029031055</c:v>
                </c:pt>
                <c:pt idx="2394" formatCode="#0.000000">
                  <c:v>16.6036029031055</c:v>
                </c:pt>
                <c:pt idx="2395" formatCode="#0.000000">
                  <c:v>16.6036029031055</c:v>
                </c:pt>
                <c:pt idx="2396" formatCode="#0.000000">
                  <c:v>16.6036029031055</c:v>
                </c:pt>
                <c:pt idx="2397" formatCode="#0.000000">
                  <c:v>16.6036029031055</c:v>
                </c:pt>
                <c:pt idx="2398" formatCode="#0.000000">
                  <c:v>16.6036029031055</c:v>
                </c:pt>
                <c:pt idx="2399" formatCode="#0.000000">
                  <c:v>16.6036029031055</c:v>
                </c:pt>
                <c:pt idx="2400" formatCode="#0.000000">
                  <c:v>16.6036029031055</c:v>
                </c:pt>
                <c:pt idx="2401" formatCode="#0.000000">
                  <c:v>16.6036029031055</c:v>
                </c:pt>
                <c:pt idx="2402" formatCode="#0.000000">
                  <c:v>16.6036029031055</c:v>
                </c:pt>
                <c:pt idx="2403" formatCode="#0.000000">
                  <c:v>16.6036029031055</c:v>
                </c:pt>
                <c:pt idx="2404" formatCode="#0.000000">
                  <c:v>16.6036029031055</c:v>
                </c:pt>
                <c:pt idx="2405" formatCode="#0.000000">
                  <c:v>16.6036029031055</c:v>
                </c:pt>
                <c:pt idx="2406" formatCode="#0.000000">
                  <c:v>16.6036029031055</c:v>
                </c:pt>
                <c:pt idx="2407" formatCode="#0.000000">
                  <c:v>16.6036029031055</c:v>
                </c:pt>
                <c:pt idx="2408" formatCode="#0.000000">
                  <c:v>16.6036029031055</c:v>
                </c:pt>
                <c:pt idx="2409" formatCode="#0.000000">
                  <c:v>16.6036029031055</c:v>
                </c:pt>
                <c:pt idx="2410" formatCode="#0.000000">
                  <c:v>16.6036029031055</c:v>
                </c:pt>
                <c:pt idx="2411" formatCode="#0.000000">
                  <c:v>16.6036029031055</c:v>
                </c:pt>
                <c:pt idx="2412" formatCode="#0.000000">
                  <c:v>16.6036029031055</c:v>
                </c:pt>
                <c:pt idx="2413" formatCode="#0.000000">
                  <c:v>16.6036029031055</c:v>
                </c:pt>
                <c:pt idx="2414" formatCode="#0.000000">
                  <c:v>16.6036029031055</c:v>
                </c:pt>
                <c:pt idx="2415" formatCode="#0.000000">
                  <c:v>16.6036029031055</c:v>
                </c:pt>
                <c:pt idx="2416" formatCode="#0.000000">
                  <c:v>16.6036029031055</c:v>
                </c:pt>
                <c:pt idx="2417" formatCode="#0.000000">
                  <c:v>16.6036029031055</c:v>
                </c:pt>
                <c:pt idx="2418" formatCode="#0.000000">
                  <c:v>16.6036029031055</c:v>
                </c:pt>
                <c:pt idx="2419" formatCode="#0.000000">
                  <c:v>16.6036029031055</c:v>
                </c:pt>
                <c:pt idx="2420" formatCode="#0.000000">
                  <c:v>16.6036029031055</c:v>
                </c:pt>
                <c:pt idx="2421" formatCode="#0.000000">
                  <c:v>16.6036029031055</c:v>
                </c:pt>
                <c:pt idx="2422" formatCode="#0.000000">
                  <c:v>16.6036029031055</c:v>
                </c:pt>
                <c:pt idx="2423" formatCode="###0.0000">
                  <c:v>16.732899642790599</c:v>
                </c:pt>
                <c:pt idx="2424" formatCode="###0.0000">
                  <c:v>16.732899642790599</c:v>
                </c:pt>
                <c:pt idx="2425" formatCode="###0.0000">
                  <c:v>16.732899642790599</c:v>
                </c:pt>
                <c:pt idx="2426" formatCode="###0.0000">
                  <c:v>16.732899642790599</c:v>
                </c:pt>
                <c:pt idx="2427" formatCode="###0.0000">
                  <c:v>16.732899642790599</c:v>
                </c:pt>
                <c:pt idx="2428" formatCode="###0.0000">
                  <c:v>16.732899642790599</c:v>
                </c:pt>
                <c:pt idx="2429" formatCode="###0.0000">
                  <c:v>16.732899642790599</c:v>
                </c:pt>
                <c:pt idx="2430" formatCode="###0.0000">
                  <c:v>16.732899642790599</c:v>
                </c:pt>
                <c:pt idx="2431" formatCode="###0.0000">
                  <c:v>16.732899642790599</c:v>
                </c:pt>
                <c:pt idx="2432" formatCode="###0.0000">
                  <c:v>16.732899642790599</c:v>
                </c:pt>
                <c:pt idx="2433" formatCode="###0.0000">
                  <c:v>16.732899642790599</c:v>
                </c:pt>
                <c:pt idx="2434" formatCode="###0.0000">
                  <c:v>16.732899642790599</c:v>
                </c:pt>
                <c:pt idx="2435" formatCode="###0.0000">
                  <c:v>16.732899642790599</c:v>
                </c:pt>
                <c:pt idx="2436" formatCode="###0.0000">
                  <c:v>16.732899642790599</c:v>
                </c:pt>
                <c:pt idx="2437" formatCode="###0.0000">
                  <c:v>16.732899642790599</c:v>
                </c:pt>
                <c:pt idx="2438" formatCode="###0.0000">
                  <c:v>16.732899642790599</c:v>
                </c:pt>
                <c:pt idx="2439" formatCode="###0.0000">
                  <c:v>16.732899642790599</c:v>
                </c:pt>
                <c:pt idx="2440" formatCode="###0.0000">
                  <c:v>16.732899642790599</c:v>
                </c:pt>
                <c:pt idx="2441" formatCode="###0.0000">
                  <c:v>16.732899642790599</c:v>
                </c:pt>
                <c:pt idx="2442" formatCode="###0.0000">
                  <c:v>16.732899642790599</c:v>
                </c:pt>
                <c:pt idx="2443" formatCode="##0.00000">
                  <c:v>16.8652797705445</c:v>
                </c:pt>
                <c:pt idx="2444" formatCode="##0.00000">
                  <c:v>16.8652797705445</c:v>
                </c:pt>
                <c:pt idx="2445" formatCode="##0.00000">
                  <c:v>16.8652797705445</c:v>
                </c:pt>
                <c:pt idx="2446" formatCode="##0.00000">
                  <c:v>16.8652797705445</c:v>
                </c:pt>
                <c:pt idx="2447" formatCode="##0.00000">
                  <c:v>16.8652797705445</c:v>
                </c:pt>
                <c:pt idx="2448" formatCode="##0.00000">
                  <c:v>16.8652797705445</c:v>
                </c:pt>
                <c:pt idx="2449" formatCode="##0.00000">
                  <c:v>16.8652797705445</c:v>
                </c:pt>
                <c:pt idx="2450" formatCode="##0.00000">
                  <c:v>16.8652797705445</c:v>
                </c:pt>
                <c:pt idx="2451" formatCode="##0.00000">
                  <c:v>16.8652797705445</c:v>
                </c:pt>
                <c:pt idx="2452" formatCode="##0.00000">
                  <c:v>16.8652797705445</c:v>
                </c:pt>
                <c:pt idx="2453" formatCode="##0.00000">
                  <c:v>16.8652797705445</c:v>
                </c:pt>
                <c:pt idx="2454" formatCode="##0.00000">
                  <c:v>16.8652797705445</c:v>
                </c:pt>
                <c:pt idx="2455" formatCode="##0.00000">
                  <c:v>16.8652797705445</c:v>
                </c:pt>
                <c:pt idx="2456" formatCode="##0.00000">
                  <c:v>16.8652797705445</c:v>
                </c:pt>
                <c:pt idx="2457" formatCode="##0.00000">
                  <c:v>16.8652797705445</c:v>
                </c:pt>
                <c:pt idx="2458" formatCode="##0.00000">
                  <c:v>16.8652797705445</c:v>
                </c:pt>
                <c:pt idx="2459" formatCode="##0.00000">
                  <c:v>16.8652797705445</c:v>
                </c:pt>
                <c:pt idx="2460" formatCode="##0.00000">
                  <c:v>16.8652797705445</c:v>
                </c:pt>
                <c:pt idx="2461" formatCode="##0.00000">
                  <c:v>16.8652797705445</c:v>
                </c:pt>
                <c:pt idx="2462" formatCode="##0.00000">
                  <c:v>16.8652797705445</c:v>
                </c:pt>
                <c:pt idx="2463" formatCode="##0.00000">
                  <c:v>16.8652797705445</c:v>
                </c:pt>
                <c:pt idx="2464" formatCode="##0.00000">
                  <c:v>16.8652797705445</c:v>
                </c:pt>
                <c:pt idx="2465" formatCode="##0.00000">
                  <c:v>16.8652797705445</c:v>
                </c:pt>
                <c:pt idx="2466" formatCode="##0.00000">
                  <c:v>16.8652797705445</c:v>
                </c:pt>
                <c:pt idx="2467" formatCode="##0.00000">
                  <c:v>16.8652797705445</c:v>
                </c:pt>
                <c:pt idx="2468" formatCode="##0.00000">
                  <c:v>16.8652797705445</c:v>
                </c:pt>
                <c:pt idx="2469" formatCode="##0.00000">
                  <c:v>16.8652797705445</c:v>
                </c:pt>
                <c:pt idx="2470" formatCode="##0.00000">
                  <c:v>16.8652797705445</c:v>
                </c:pt>
                <c:pt idx="2471" formatCode="##0.00000">
                  <c:v>16.8652797705445</c:v>
                </c:pt>
                <c:pt idx="2472" formatCode="##0.00000">
                  <c:v>16.8652797705445</c:v>
                </c:pt>
                <c:pt idx="2473" formatCode="##0.00000">
                  <c:v>16.8652797705445</c:v>
                </c:pt>
                <c:pt idx="2474" formatCode="##0.00000">
                  <c:v>16.8652797705445</c:v>
                </c:pt>
                <c:pt idx="2475" formatCode="##0.00000">
                  <c:v>16.8652797705445</c:v>
                </c:pt>
                <c:pt idx="2476" formatCode="##0.00000">
                  <c:v>16.8652797705445</c:v>
                </c:pt>
                <c:pt idx="2477" formatCode="##0.00000">
                  <c:v>16.8652797705445</c:v>
                </c:pt>
                <c:pt idx="2478" formatCode="##0.00000">
                  <c:v>16.8652797705445</c:v>
                </c:pt>
                <c:pt idx="2479" formatCode="##0.00000">
                  <c:v>16.8652797705445</c:v>
                </c:pt>
                <c:pt idx="2480" formatCode="##0.00000">
                  <c:v>16.8652797705445</c:v>
                </c:pt>
                <c:pt idx="2481" formatCode="##0.00000">
                  <c:v>16.8652797705445</c:v>
                </c:pt>
                <c:pt idx="2482" formatCode="##0.00000">
                  <c:v>16.8652797705445</c:v>
                </c:pt>
                <c:pt idx="2483" formatCode="##0.00000">
                  <c:v>16.8652797705445</c:v>
                </c:pt>
                <c:pt idx="2484" formatCode="##0.00000">
                  <c:v>16.8652797705445</c:v>
                </c:pt>
                <c:pt idx="2485" formatCode="##0.00000">
                  <c:v>16.8652797705445</c:v>
                </c:pt>
                <c:pt idx="2486" formatCode="##0.00000">
                  <c:v>16.8652797705445</c:v>
                </c:pt>
                <c:pt idx="2487" formatCode="##0.00000">
                  <c:v>16.8652797705445</c:v>
                </c:pt>
                <c:pt idx="2488" formatCode="##0.00000">
                  <c:v>16.8652797705445</c:v>
                </c:pt>
                <c:pt idx="2489" formatCode="##0.00000">
                  <c:v>16.8652797705445</c:v>
                </c:pt>
                <c:pt idx="2490" formatCode="##0.00000">
                  <c:v>16.8652797705445</c:v>
                </c:pt>
                <c:pt idx="2491" formatCode="##0.00000">
                  <c:v>16.8652797705445</c:v>
                </c:pt>
                <c:pt idx="2492" formatCode="##0.00000">
                  <c:v>16.8652797705445</c:v>
                </c:pt>
                <c:pt idx="2493" formatCode="##0.00000">
                  <c:v>16.8652797705445</c:v>
                </c:pt>
                <c:pt idx="2494" formatCode="##0.00000">
                  <c:v>16.8652797705445</c:v>
                </c:pt>
                <c:pt idx="2495" formatCode="##0.00000">
                  <c:v>16.8652797705445</c:v>
                </c:pt>
                <c:pt idx="2496" formatCode="##0.00000">
                  <c:v>16.8652797705445</c:v>
                </c:pt>
                <c:pt idx="2497" formatCode="##0.00000">
                  <c:v>16.8652797705445</c:v>
                </c:pt>
                <c:pt idx="2498" formatCode="##0.00000">
                  <c:v>16.8652797705445</c:v>
                </c:pt>
                <c:pt idx="2499" formatCode="##0.00000">
                  <c:v>16.8652797705445</c:v>
                </c:pt>
                <c:pt idx="2500" formatCode="##0.00000">
                  <c:v>16.8652797705445</c:v>
                </c:pt>
                <c:pt idx="2501" formatCode="##0.00000">
                  <c:v>16.8652797705445</c:v>
                </c:pt>
                <c:pt idx="2502" formatCode="##0.00000">
                  <c:v>16.8652797705445</c:v>
                </c:pt>
                <c:pt idx="2503" formatCode="##0.00000">
                  <c:v>16.8652797705445</c:v>
                </c:pt>
                <c:pt idx="2504" formatCode="##0.00000">
                  <c:v>16.8652797705445</c:v>
                </c:pt>
                <c:pt idx="2505" formatCode="##0.00000">
                  <c:v>16.8652797705445</c:v>
                </c:pt>
                <c:pt idx="2506" formatCode="##0.00000">
                  <c:v>16.8652797705445</c:v>
                </c:pt>
                <c:pt idx="2507" formatCode="##0.00000">
                  <c:v>16.8652797705445</c:v>
                </c:pt>
                <c:pt idx="2508" formatCode="##0.00000">
                  <c:v>16.8652797705445</c:v>
                </c:pt>
                <c:pt idx="2509" formatCode="##0.00000">
                  <c:v>16.8652797705445</c:v>
                </c:pt>
                <c:pt idx="2510" formatCode="##0.00000">
                  <c:v>16.8652797705445</c:v>
                </c:pt>
                <c:pt idx="2511" formatCode="##0.00000">
                  <c:v>16.8652797705445</c:v>
                </c:pt>
                <c:pt idx="2512" formatCode="##0.00000">
                  <c:v>16.8652797705445</c:v>
                </c:pt>
                <c:pt idx="2513" formatCode="##0.00000">
                  <c:v>16.8652797705445</c:v>
                </c:pt>
                <c:pt idx="2514" formatCode="##0.00000">
                  <c:v>16.8652797705445</c:v>
                </c:pt>
                <c:pt idx="2515" formatCode="##0.00000">
                  <c:v>16.8652797705445</c:v>
                </c:pt>
                <c:pt idx="2516" formatCode="##0.00000">
                  <c:v>16.8652797705445</c:v>
                </c:pt>
                <c:pt idx="2517" formatCode="##0.00000">
                  <c:v>16.8652797705445</c:v>
                </c:pt>
                <c:pt idx="2518" formatCode="##0.00000">
                  <c:v>16.8652797705445</c:v>
                </c:pt>
                <c:pt idx="2519" formatCode="##0.00000">
                  <c:v>16.8652797705445</c:v>
                </c:pt>
                <c:pt idx="2520" formatCode="##0.00000">
                  <c:v>16.8652797705445</c:v>
                </c:pt>
                <c:pt idx="2521" formatCode="##0.00000">
                  <c:v>16.8652797705445</c:v>
                </c:pt>
                <c:pt idx="2522" formatCode="##0.00000">
                  <c:v>16.8652797705445</c:v>
                </c:pt>
                <c:pt idx="2523" formatCode="##0.00000">
                  <c:v>16.8652797705445</c:v>
                </c:pt>
                <c:pt idx="2524" formatCode="##0.00000">
                  <c:v>16.8652797705445</c:v>
                </c:pt>
                <c:pt idx="2525" formatCode="##0.00000">
                  <c:v>16.8652797705445</c:v>
                </c:pt>
                <c:pt idx="2526" formatCode="##0.00000">
                  <c:v>16.8652797705445</c:v>
                </c:pt>
                <c:pt idx="2527" formatCode="##0.00000">
                  <c:v>16.8652797705445</c:v>
                </c:pt>
                <c:pt idx="2528" formatCode="##0.00000">
                  <c:v>16.8652797705445</c:v>
                </c:pt>
                <c:pt idx="2529" formatCode="##0.00000">
                  <c:v>16.8652797705445</c:v>
                </c:pt>
                <c:pt idx="2530" formatCode="##0.00000">
                  <c:v>16.8652797705445</c:v>
                </c:pt>
                <c:pt idx="2531" formatCode="##0.00000">
                  <c:v>16.8652797705445</c:v>
                </c:pt>
                <c:pt idx="2532" formatCode="##0.00000">
                  <c:v>16.8652797705445</c:v>
                </c:pt>
                <c:pt idx="2533" formatCode="#0.000000">
                  <c:v>17.012681756767002</c:v>
                </c:pt>
                <c:pt idx="2534" formatCode="#0.000000">
                  <c:v>17.012681756767002</c:v>
                </c:pt>
                <c:pt idx="2535" formatCode="#0.000000">
                  <c:v>17.012681756767002</c:v>
                </c:pt>
                <c:pt idx="2536" formatCode="#0.000000">
                  <c:v>17.012681756767002</c:v>
                </c:pt>
                <c:pt idx="2537" formatCode="#0.000000">
                  <c:v>17.012681756767002</c:v>
                </c:pt>
                <c:pt idx="2538" formatCode="#0.000000">
                  <c:v>17.012681756767002</c:v>
                </c:pt>
                <c:pt idx="2539" formatCode="#0.000000">
                  <c:v>17.012681756767002</c:v>
                </c:pt>
                <c:pt idx="2540" formatCode="#0.000000">
                  <c:v>17.012681756767002</c:v>
                </c:pt>
                <c:pt idx="2541" formatCode="#0.000000">
                  <c:v>17.012681756767002</c:v>
                </c:pt>
                <c:pt idx="2542" formatCode="#0.000000">
                  <c:v>17.012681756767002</c:v>
                </c:pt>
                <c:pt idx="2543" formatCode="#0.000000">
                  <c:v>17.012681756767002</c:v>
                </c:pt>
                <c:pt idx="2544" formatCode="#0.000000">
                  <c:v>17.012681756767002</c:v>
                </c:pt>
                <c:pt idx="2545" formatCode="#0.000000">
                  <c:v>17.012681756767002</c:v>
                </c:pt>
                <c:pt idx="2546" formatCode="#0.000000">
                  <c:v>17.012681756767002</c:v>
                </c:pt>
                <c:pt idx="2547" formatCode="#0.000000">
                  <c:v>17.012681756767002</c:v>
                </c:pt>
                <c:pt idx="2548" formatCode="#0.000000">
                  <c:v>17.012681756767002</c:v>
                </c:pt>
                <c:pt idx="2549" formatCode="#0.000000">
                  <c:v>17.012681756767002</c:v>
                </c:pt>
                <c:pt idx="2550" formatCode="#0.000000">
                  <c:v>17.012681756767002</c:v>
                </c:pt>
                <c:pt idx="2551" formatCode="#0.000000">
                  <c:v>17.012681756767002</c:v>
                </c:pt>
                <c:pt idx="2552" formatCode="#0.000000">
                  <c:v>17.012681756767002</c:v>
                </c:pt>
                <c:pt idx="2553" formatCode="#0.000000">
                  <c:v>17.012681756767002</c:v>
                </c:pt>
                <c:pt idx="2554" formatCode="#0.000000">
                  <c:v>17.012681756767002</c:v>
                </c:pt>
                <c:pt idx="2555" formatCode="#0.000000">
                  <c:v>17.012681756767002</c:v>
                </c:pt>
                <c:pt idx="2556" formatCode="#0.000000">
                  <c:v>17.012681756767002</c:v>
                </c:pt>
                <c:pt idx="2557" formatCode="#0.000000">
                  <c:v>17.012681756767002</c:v>
                </c:pt>
                <c:pt idx="2558" formatCode="#0.000000">
                  <c:v>17.012681756767002</c:v>
                </c:pt>
                <c:pt idx="2559" formatCode="#0.000000">
                  <c:v>17.012681756767002</c:v>
                </c:pt>
                <c:pt idx="2560" formatCode="#0.000000">
                  <c:v>17.012681756767002</c:v>
                </c:pt>
                <c:pt idx="2561" formatCode="#0.000000">
                  <c:v>17.012681756767002</c:v>
                </c:pt>
                <c:pt idx="2562" formatCode="#0.000000">
                  <c:v>17.012681756767002</c:v>
                </c:pt>
                <c:pt idx="2563" formatCode="#0.000000">
                  <c:v>17.012681756767002</c:v>
                </c:pt>
                <c:pt idx="2564" formatCode="#0.000000">
                  <c:v>17.012681756767002</c:v>
                </c:pt>
                <c:pt idx="2565" formatCode="#0.000000">
                  <c:v>17.012681756767002</c:v>
                </c:pt>
                <c:pt idx="2566" formatCode="#0.000000">
                  <c:v>17.012681756767002</c:v>
                </c:pt>
                <c:pt idx="2567" formatCode="#0.000000">
                  <c:v>17.012681756767002</c:v>
                </c:pt>
                <c:pt idx="2568" formatCode="#0.000000">
                  <c:v>17.012681756767002</c:v>
                </c:pt>
                <c:pt idx="2569" formatCode="#0.000000">
                  <c:v>17.012681756767002</c:v>
                </c:pt>
                <c:pt idx="2570" formatCode="#0.000000">
                  <c:v>17.167508843041698</c:v>
                </c:pt>
                <c:pt idx="2571" formatCode="#0.000000">
                  <c:v>17.167508843041698</c:v>
                </c:pt>
                <c:pt idx="2572" formatCode="#0.000000">
                  <c:v>17.167508843041698</c:v>
                </c:pt>
                <c:pt idx="2573" formatCode="#0.000000">
                  <c:v>17.167508843041698</c:v>
                </c:pt>
                <c:pt idx="2574" formatCode="#0.000000">
                  <c:v>17.167508843041698</c:v>
                </c:pt>
                <c:pt idx="2575" formatCode="#0.000000">
                  <c:v>17.167508843041698</c:v>
                </c:pt>
                <c:pt idx="2576" formatCode="#0.000000">
                  <c:v>17.167508843041698</c:v>
                </c:pt>
                <c:pt idx="2577" formatCode="#0.000000">
                  <c:v>17.167508843041698</c:v>
                </c:pt>
                <c:pt idx="2578" formatCode="#0.000000">
                  <c:v>17.167508843041698</c:v>
                </c:pt>
                <c:pt idx="2579" formatCode="#0.000000">
                  <c:v>17.167508843041698</c:v>
                </c:pt>
                <c:pt idx="2580" formatCode="#0.000000">
                  <c:v>17.167508843041698</c:v>
                </c:pt>
                <c:pt idx="2581" formatCode="#0.000000">
                  <c:v>17.167508843041698</c:v>
                </c:pt>
                <c:pt idx="2582" formatCode="#0.000000">
                  <c:v>17.167508843041698</c:v>
                </c:pt>
                <c:pt idx="2583" formatCode="#0.000000">
                  <c:v>17.167508843041698</c:v>
                </c:pt>
                <c:pt idx="2584" formatCode="#0.000000">
                  <c:v>17.167508843041698</c:v>
                </c:pt>
                <c:pt idx="2585" formatCode="#0.000000">
                  <c:v>17.167508843041698</c:v>
                </c:pt>
                <c:pt idx="2586" formatCode="#0.000000">
                  <c:v>17.167508843041698</c:v>
                </c:pt>
                <c:pt idx="2587" formatCode="#0.000000">
                  <c:v>17.167508843041698</c:v>
                </c:pt>
                <c:pt idx="2588" formatCode="#0.000000">
                  <c:v>17.167508843041698</c:v>
                </c:pt>
                <c:pt idx="2589" formatCode="#0.000000">
                  <c:v>17.167508843041698</c:v>
                </c:pt>
                <c:pt idx="2590" formatCode="#0.000000">
                  <c:v>17.167508843041698</c:v>
                </c:pt>
                <c:pt idx="2591" formatCode="#0.000000">
                  <c:v>17.167508843041698</c:v>
                </c:pt>
                <c:pt idx="2592" formatCode="#0.000000">
                  <c:v>17.167508843041698</c:v>
                </c:pt>
                <c:pt idx="2593" formatCode="#0.000000">
                  <c:v>17.167508843041698</c:v>
                </c:pt>
                <c:pt idx="2594" formatCode="#0.000000">
                  <c:v>17.167508843041698</c:v>
                </c:pt>
                <c:pt idx="2595" formatCode="#0.000000">
                  <c:v>17.167508843041698</c:v>
                </c:pt>
                <c:pt idx="2596" formatCode="#0.000000">
                  <c:v>17.167508843041698</c:v>
                </c:pt>
                <c:pt idx="2597" formatCode="#0.000000">
                  <c:v>17.167508843041698</c:v>
                </c:pt>
                <c:pt idx="2598" formatCode="#0.000000">
                  <c:v>17.167508843041698</c:v>
                </c:pt>
                <c:pt idx="2599" formatCode="#0.000000">
                  <c:v>17.167508843041698</c:v>
                </c:pt>
                <c:pt idx="2600" formatCode="#0.000000">
                  <c:v>17.167508843041698</c:v>
                </c:pt>
                <c:pt idx="2601" formatCode="#0.000000">
                  <c:v>17.167508843041698</c:v>
                </c:pt>
                <c:pt idx="2602" formatCode="#0.000000">
                  <c:v>17.167508843041698</c:v>
                </c:pt>
                <c:pt idx="2603" formatCode="#0.000000">
                  <c:v>17.167508843041698</c:v>
                </c:pt>
                <c:pt idx="2604" formatCode="#0.000000">
                  <c:v>17.167508843041698</c:v>
                </c:pt>
                <c:pt idx="2605" formatCode="#0.000000">
                  <c:v>17.167508843041698</c:v>
                </c:pt>
                <c:pt idx="2606" formatCode="#0.000000">
                  <c:v>17.167508843041698</c:v>
                </c:pt>
                <c:pt idx="2607" formatCode="#0.000000">
                  <c:v>17.167508843041698</c:v>
                </c:pt>
                <c:pt idx="2608" formatCode="#0.000000">
                  <c:v>17.167508843041698</c:v>
                </c:pt>
                <c:pt idx="2609" formatCode="#0.000000">
                  <c:v>17.167508843041698</c:v>
                </c:pt>
                <c:pt idx="2610" formatCode="#0.000000">
                  <c:v>17.332843156728199</c:v>
                </c:pt>
                <c:pt idx="2611" formatCode="#0.000000">
                  <c:v>17.332843156728199</c:v>
                </c:pt>
                <c:pt idx="2612" formatCode="#0.000000">
                  <c:v>17.332843156728199</c:v>
                </c:pt>
                <c:pt idx="2613" formatCode="#0.000000">
                  <c:v>17.332843156728199</c:v>
                </c:pt>
                <c:pt idx="2614" formatCode="#0.000000">
                  <c:v>17.332843156728199</c:v>
                </c:pt>
                <c:pt idx="2615" formatCode="#0.000000">
                  <c:v>17.332843156728199</c:v>
                </c:pt>
                <c:pt idx="2616" formatCode="#0.000000">
                  <c:v>17.332843156728199</c:v>
                </c:pt>
                <c:pt idx="2617" formatCode="#0.000000">
                  <c:v>17.332843156728199</c:v>
                </c:pt>
                <c:pt idx="2618" formatCode="#0.000000">
                  <c:v>17.332843156728199</c:v>
                </c:pt>
                <c:pt idx="2619" formatCode="#0.000000">
                  <c:v>17.332843156728199</c:v>
                </c:pt>
                <c:pt idx="2620" formatCode="#0.000000">
                  <c:v>17.332843156728199</c:v>
                </c:pt>
                <c:pt idx="2621" formatCode="#0.000000">
                  <c:v>17.332843156728199</c:v>
                </c:pt>
                <c:pt idx="2622" formatCode="#0.000000">
                  <c:v>17.332843156728199</c:v>
                </c:pt>
                <c:pt idx="2623" formatCode="#0.000000">
                  <c:v>17.332843156728199</c:v>
                </c:pt>
                <c:pt idx="2624" formatCode="#0.000000">
                  <c:v>17.332843156728199</c:v>
                </c:pt>
                <c:pt idx="2625" formatCode="#0.000000">
                  <c:v>17.332843156728199</c:v>
                </c:pt>
                <c:pt idx="2626" formatCode="#0.000000">
                  <c:v>17.332843156728199</c:v>
                </c:pt>
                <c:pt idx="2627" formatCode="#0.000000">
                  <c:v>17.332843156728199</c:v>
                </c:pt>
                <c:pt idx="2628" formatCode="#0.000000">
                  <c:v>17.332843156728199</c:v>
                </c:pt>
                <c:pt idx="2629" formatCode="#0.000000">
                  <c:v>17.332843156728199</c:v>
                </c:pt>
                <c:pt idx="2630" formatCode="#0.000000">
                  <c:v>17.332843156728199</c:v>
                </c:pt>
                <c:pt idx="2631" formatCode="#0.000000">
                  <c:v>17.332843156728199</c:v>
                </c:pt>
                <c:pt idx="2632" formatCode="#0.000000">
                  <c:v>17.332843156728199</c:v>
                </c:pt>
                <c:pt idx="2633" formatCode="#0.000000">
                  <c:v>17.332843156728199</c:v>
                </c:pt>
                <c:pt idx="2634" formatCode="#0.000000">
                  <c:v>17.332843156728199</c:v>
                </c:pt>
                <c:pt idx="2635" formatCode="#0.000000">
                  <c:v>17.332843156728199</c:v>
                </c:pt>
                <c:pt idx="2636" formatCode="#0.000000">
                  <c:v>17.332843156728199</c:v>
                </c:pt>
                <c:pt idx="2637" formatCode="#0.000000">
                  <c:v>17.332843156728199</c:v>
                </c:pt>
                <c:pt idx="2638" formatCode="#0.000000">
                  <c:v>17.332843156728199</c:v>
                </c:pt>
                <c:pt idx="2639" formatCode="#0.000000">
                  <c:v>17.332843156728199</c:v>
                </c:pt>
                <c:pt idx="2640" formatCode="#0.000000">
                  <c:v>17.332843156728199</c:v>
                </c:pt>
                <c:pt idx="2641" formatCode="#0.000000">
                  <c:v>17.332843156728199</c:v>
                </c:pt>
                <c:pt idx="2642" formatCode="#0.000000">
                  <c:v>17.332843156728199</c:v>
                </c:pt>
                <c:pt idx="2643" formatCode="#0.000000">
                  <c:v>17.332843156728199</c:v>
                </c:pt>
                <c:pt idx="2644" formatCode="#0.000000">
                  <c:v>17.332843156728199</c:v>
                </c:pt>
                <c:pt idx="2645" formatCode="#0.000000">
                  <c:v>17.332843156728199</c:v>
                </c:pt>
                <c:pt idx="2646" formatCode="#0.000000">
                  <c:v>17.332843156728199</c:v>
                </c:pt>
                <c:pt idx="2647" formatCode="#0.000000">
                  <c:v>17.332843156728199</c:v>
                </c:pt>
                <c:pt idx="2648" formatCode="#0.000000">
                  <c:v>17.332843156728199</c:v>
                </c:pt>
                <c:pt idx="2649" formatCode="#0.000000">
                  <c:v>17.332843156728199</c:v>
                </c:pt>
                <c:pt idx="2650" formatCode="#0.000000">
                  <c:v>17.332843156728199</c:v>
                </c:pt>
                <c:pt idx="2651" formatCode="#0.000000">
                  <c:v>17.332843156728199</c:v>
                </c:pt>
                <c:pt idx="2652" formatCode="#0.000000">
                  <c:v>17.332843156728199</c:v>
                </c:pt>
                <c:pt idx="2653" formatCode="#0.000000">
                  <c:v>17.332843156728199</c:v>
                </c:pt>
                <c:pt idx="2654" formatCode="#0.000000">
                  <c:v>17.332843156728199</c:v>
                </c:pt>
                <c:pt idx="2655" formatCode="#0.000000">
                  <c:v>17.332843156728199</c:v>
                </c:pt>
                <c:pt idx="2656" formatCode="#0.000000">
                  <c:v>17.332843156728199</c:v>
                </c:pt>
                <c:pt idx="2657" formatCode="#0.000000">
                  <c:v>17.332843156728199</c:v>
                </c:pt>
                <c:pt idx="2658" formatCode="#0.000000">
                  <c:v>17.332843156728199</c:v>
                </c:pt>
                <c:pt idx="2659" formatCode="#0.000000">
                  <c:v>17.332843156728199</c:v>
                </c:pt>
                <c:pt idx="2660" formatCode="#0.000000">
                  <c:v>17.332843156728199</c:v>
                </c:pt>
                <c:pt idx="2661" formatCode="#0.000000">
                  <c:v>17.332843156728199</c:v>
                </c:pt>
                <c:pt idx="2662" formatCode="#0.000000">
                  <c:v>17.332843156728199</c:v>
                </c:pt>
                <c:pt idx="2663" formatCode="#0.000000">
                  <c:v>17.332843156728199</c:v>
                </c:pt>
                <c:pt idx="2664" formatCode="#0.000000">
                  <c:v>17.332843156728199</c:v>
                </c:pt>
                <c:pt idx="2665" formatCode="#0.000000">
                  <c:v>17.332843156728199</c:v>
                </c:pt>
                <c:pt idx="2666" formatCode="#0.000000">
                  <c:v>17.332843156728199</c:v>
                </c:pt>
                <c:pt idx="2667" formatCode="#0.000000">
                  <c:v>17.332843156728199</c:v>
                </c:pt>
                <c:pt idx="2668" formatCode="#0.000000">
                  <c:v>17.332843156728199</c:v>
                </c:pt>
                <c:pt idx="2669" formatCode="#0.000000">
                  <c:v>17.332843156728199</c:v>
                </c:pt>
                <c:pt idx="2670" formatCode="#0.000000">
                  <c:v>17.332843156728199</c:v>
                </c:pt>
                <c:pt idx="2671" formatCode="#0.000000">
                  <c:v>17.332843156728199</c:v>
                </c:pt>
                <c:pt idx="2672" formatCode="#0.000000">
                  <c:v>17.332843156728199</c:v>
                </c:pt>
                <c:pt idx="2673" formatCode="#0.000000">
                  <c:v>17.332843156728199</c:v>
                </c:pt>
                <c:pt idx="2674" formatCode="#0.000000">
                  <c:v>17.332843156728199</c:v>
                </c:pt>
                <c:pt idx="2675" formatCode="#0.000000">
                  <c:v>17.332843156728199</c:v>
                </c:pt>
                <c:pt idx="2676" formatCode="#0.000000">
                  <c:v>17.332843156728199</c:v>
                </c:pt>
                <c:pt idx="2677" formatCode="#0.000000">
                  <c:v>17.332843156728199</c:v>
                </c:pt>
                <c:pt idx="2678" formatCode="#0.000000">
                  <c:v>17.332843156728199</c:v>
                </c:pt>
                <c:pt idx="2679" formatCode="#0.000000">
                  <c:v>17.332843156728199</c:v>
                </c:pt>
                <c:pt idx="2680" formatCode="#0.000000">
                  <c:v>17.332843156728199</c:v>
                </c:pt>
                <c:pt idx="2681" formatCode="#0.000000">
                  <c:v>17.332843156728199</c:v>
                </c:pt>
                <c:pt idx="2682" formatCode="#0.000000">
                  <c:v>17.332843156728199</c:v>
                </c:pt>
                <c:pt idx="2683" formatCode="#0.000000">
                  <c:v>17.332843156728199</c:v>
                </c:pt>
                <c:pt idx="2684" formatCode="#0.000000">
                  <c:v>17.332843156728199</c:v>
                </c:pt>
                <c:pt idx="2685" formatCode="#0.000000">
                  <c:v>17.332843156728199</c:v>
                </c:pt>
                <c:pt idx="2686" formatCode="#0.000000">
                  <c:v>17.332843156728199</c:v>
                </c:pt>
                <c:pt idx="2687" formatCode="#0.000000">
                  <c:v>17.332843156728199</c:v>
                </c:pt>
                <c:pt idx="2688" formatCode="#0.000000">
                  <c:v>17.332843156728199</c:v>
                </c:pt>
                <c:pt idx="2689" formatCode="#0.000000">
                  <c:v>17.332843156728199</c:v>
                </c:pt>
                <c:pt idx="2690" formatCode="#0.000000">
                  <c:v>17.332843156728199</c:v>
                </c:pt>
                <c:pt idx="2691" formatCode="#0.000000">
                  <c:v>17.332843156728199</c:v>
                </c:pt>
                <c:pt idx="2692" formatCode="#0.000000">
                  <c:v>17.518195526332001</c:v>
                </c:pt>
                <c:pt idx="2693" formatCode="#0.000000">
                  <c:v>17.518195526332001</c:v>
                </c:pt>
                <c:pt idx="2694" formatCode="#0.000000">
                  <c:v>17.518195526332001</c:v>
                </c:pt>
                <c:pt idx="2695" formatCode="#0.000000">
                  <c:v>17.518195526332001</c:v>
                </c:pt>
                <c:pt idx="2696" formatCode="#0.000000">
                  <c:v>17.518195526332001</c:v>
                </c:pt>
                <c:pt idx="2697" formatCode="#0.000000">
                  <c:v>17.518195526332001</c:v>
                </c:pt>
                <c:pt idx="2698" formatCode="#0.000000">
                  <c:v>17.518195526332001</c:v>
                </c:pt>
                <c:pt idx="2699" formatCode="#0.000000">
                  <c:v>17.518195526332001</c:v>
                </c:pt>
                <c:pt idx="2700" formatCode="#0.000000">
                  <c:v>17.518195526332001</c:v>
                </c:pt>
                <c:pt idx="2701" formatCode="#0.000000">
                  <c:v>17.518195526332001</c:v>
                </c:pt>
                <c:pt idx="2702" formatCode="#0.000000">
                  <c:v>17.518195526332001</c:v>
                </c:pt>
                <c:pt idx="2703" formatCode="#0.000000">
                  <c:v>17.518195526332001</c:v>
                </c:pt>
                <c:pt idx="2704" formatCode="#0.000000">
                  <c:v>17.518195526332001</c:v>
                </c:pt>
                <c:pt idx="2705" formatCode="#0.000000">
                  <c:v>17.518195526332001</c:v>
                </c:pt>
                <c:pt idx="2706" formatCode="#0.000000">
                  <c:v>17.518195526332001</c:v>
                </c:pt>
                <c:pt idx="2707" formatCode="#0.000000">
                  <c:v>17.518195526332001</c:v>
                </c:pt>
                <c:pt idx="2708" formatCode="#0.000000">
                  <c:v>17.518195526332001</c:v>
                </c:pt>
                <c:pt idx="2709" formatCode="#0.000000">
                  <c:v>17.518195526332001</c:v>
                </c:pt>
                <c:pt idx="2710" formatCode="#0.000000">
                  <c:v>17.518195526332001</c:v>
                </c:pt>
                <c:pt idx="2711" formatCode="#0.000000">
                  <c:v>17.518195526332001</c:v>
                </c:pt>
                <c:pt idx="2712" formatCode="#0.000000">
                  <c:v>17.518195526332001</c:v>
                </c:pt>
                <c:pt idx="2713" formatCode="#0.000000">
                  <c:v>17.518195526332001</c:v>
                </c:pt>
                <c:pt idx="2714" formatCode="#0.000000">
                  <c:v>17.518195526332001</c:v>
                </c:pt>
                <c:pt idx="2715" formatCode="#0.000000">
                  <c:v>17.518195526332001</c:v>
                </c:pt>
                <c:pt idx="2716" formatCode="#0.000000">
                  <c:v>17.518195526332001</c:v>
                </c:pt>
                <c:pt idx="2717" formatCode="#0.000000">
                  <c:v>17.518195526332001</c:v>
                </c:pt>
                <c:pt idx="2718" formatCode="#0.000000">
                  <c:v>17.518195526332001</c:v>
                </c:pt>
                <c:pt idx="2719" formatCode="#0.000000">
                  <c:v>17.518195526332001</c:v>
                </c:pt>
                <c:pt idx="2720" formatCode="#0.000000">
                  <c:v>17.518195526332001</c:v>
                </c:pt>
                <c:pt idx="2721" formatCode="#0.000000">
                  <c:v>17.518195526332001</c:v>
                </c:pt>
                <c:pt idx="2722" formatCode="#0.000000">
                  <c:v>17.518195526332001</c:v>
                </c:pt>
                <c:pt idx="2723" formatCode="#0.000000">
                  <c:v>17.518195526332001</c:v>
                </c:pt>
                <c:pt idx="2724" formatCode="#0.000000">
                  <c:v>17.518195526332001</c:v>
                </c:pt>
                <c:pt idx="2725" formatCode="#0.000000">
                  <c:v>17.518195526332001</c:v>
                </c:pt>
                <c:pt idx="2726" formatCode="#0.000000">
                  <c:v>17.518195526332001</c:v>
                </c:pt>
                <c:pt idx="2727" formatCode="#0.000000">
                  <c:v>17.518195526332001</c:v>
                </c:pt>
                <c:pt idx="2728" formatCode="#0.000000">
                  <c:v>17.518195526332001</c:v>
                </c:pt>
                <c:pt idx="2729" formatCode="#0.000000">
                  <c:v>17.518195526332001</c:v>
                </c:pt>
                <c:pt idx="2730" formatCode="#0.000000">
                  <c:v>17.518195526332001</c:v>
                </c:pt>
                <c:pt idx="2731" formatCode="#0.000000">
                  <c:v>17.518195526332001</c:v>
                </c:pt>
                <c:pt idx="2732" formatCode="#0.000000">
                  <c:v>17.518195526332001</c:v>
                </c:pt>
                <c:pt idx="2733" formatCode="#0.000000">
                  <c:v>17.518195526332001</c:v>
                </c:pt>
                <c:pt idx="2734" formatCode="#0.000000">
                  <c:v>17.518195526332001</c:v>
                </c:pt>
                <c:pt idx="2735" formatCode="#0.000000">
                  <c:v>17.518195526332001</c:v>
                </c:pt>
                <c:pt idx="2736" formatCode="#0.000000">
                  <c:v>17.518195526332001</c:v>
                </c:pt>
                <c:pt idx="2737" formatCode="#0.000000">
                  <c:v>17.518195526332001</c:v>
                </c:pt>
                <c:pt idx="2738" formatCode="#0.000000">
                  <c:v>17.518195526332001</c:v>
                </c:pt>
                <c:pt idx="2739" formatCode="#0.000000">
                  <c:v>17.518195526332001</c:v>
                </c:pt>
                <c:pt idx="2740" formatCode="#0.000000">
                  <c:v>17.518195526332001</c:v>
                </c:pt>
                <c:pt idx="2741" formatCode="#0.000000">
                  <c:v>17.518195526332001</c:v>
                </c:pt>
                <c:pt idx="2742" formatCode="#0.000000">
                  <c:v>17.518195526332001</c:v>
                </c:pt>
                <c:pt idx="2743" formatCode="#0.000000">
                  <c:v>17.518195526332001</c:v>
                </c:pt>
                <c:pt idx="2744" formatCode="#0.000000">
                  <c:v>17.518195526332001</c:v>
                </c:pt>
                <c:pt idx="2745" formatCode="#0.000000">
                  <c:v>17.518195526332001</c:v>
                </c:pt>
                <c:pt idx="2746" formatCode="#0.000000">
                  <c:v>17.518195526332001</c:v>
                </c:pt>
                <c:pt idx="2747" formatCode="#0.000000">
                  <c:v>17.518195526332001</c:v>
                </c:pt>
                <c:pt idx="2748" formatCode="#0.000000">
                  <c:v>17.518195526332001</c:v>
                </c:pt>
                <c:pt idx="2749" formatCode="#0.000000">
                  <c:v>17.518195526332001</c:v>
                </c:pt>
                <c:pt idx="2750" formatCode="#0.000000">
                  <c:v>17.518195526332001</c:v>
                </c:pt>
                <c:pt idx="2751" formatCode="#0.000000">
                  <c:v>17.518195526332001</c:v>
                </c:pt>
                <c:pt idx="2752" formatCode="#0.000000">
                  <c:v>17.518195526332001</c:v>
                </c:pt>
                <c:pt idx="2753" formatCode="#0.000000">
                  <c:v>17.518195526332001</c:v>
                </c:pt>
                <c:pt idx="2754" formatCode="#0.000000">
                  <c:v>17.518195526332001</c:v>
                </c:pt>
                <c:pt idx="2755" formatCode="#0.000000">
                  <c:v>17.518195526332001</c:v>
                </c:pt>
                <c:pt idx="2756" formatCode="#0.000000">
                  <c:v>17.518195526332001</c:v>
                </c:pt>
                <c:pt idx="2757" formatCode="#0.000000">
                  <c:v>17.518195526332001</c:v>
                </c:pt>
                <c:pt idx="2758" formatCode="#0.000000">
                  <c:v>17.518195526332001</c:v>
                </c:pt>
                <c:pt idx="2759" formatCode="#0.000000">
                  <c:v>17.518195526332001</c:v>
                </c:pt>
                <c:pt idx="2760" formatCode="#0.000000">
                  <c:v>17.518195526332001</c:v>
                </c:pt>
                <c:pt idx="2761" formatCode="#0.000000">
                  <c:v>17.518195526332001</c:v>
                </c:pt>
                <c:pt idx="2762" formatCode="#0.000000">
                  <c:v>17.518195526332001</c:v>
                </c:pt>
                <c:pt idx="2763" formatCode="#0.000000">
                  <c:v>17.518195526332001</c:v>
                </c:pt>
                <c:pt idx="2764" formatCode="#0.000000">
                  <c:v>17.518195526332001</c:v>
                </c:pt>
                <c:pt idx="2765" formatCode="#0.000000">
                  <c:v>17.518195526332001</c:v>
                </c:pt>
                <c:pt idx="2766" formatCode="#0.000000">
                  <c:v>17.518195526332001</c:v>
                </c:pt>
                <c:pt idx="2767" formatCode="#0.000000">
                  <c:v>17.518195526332001</c:v>
                </c:pt>
                <c:pt idx="2768" formatCode="#0.000000">
                  <c:v>17.518195526332001</c:v>
                </c:pt>
                <c:pt idx="2769" formatCode="#0.000000">
                  <c:v>17.518195526332001</c:v>
                </c:pt>
                <c:pt idx="2770" formatCode="#0.000000">
                  <c:v>17.518195526332001</c:v>
                </c:pt>
                <c:pt idx="2771" formatCode="#0.000000">
                  <c:v>17.518195526332001</c:v>
                </c:pt>
                <c:pt idx="2772" formatCode="#0.000000">
                  <c:v>17.518195526332001</c:v>
                </c:pt>
                <c:pt idx="2773" formatCode="#0.000000">
                  <c:v>17.518195526332001</c:v>
                </c:pt>
                <c:pt idx="2774" formatCode="#0.000000">
                  <c:v>17.518195526332001</c:v>
                </c:pt>
                <c:pt idx="2775" formatCode="#0.000000">
                  <c:v>17.518195526332001</c:v>
                </c:pt>
                <c:pt idx="2776" formatCode="#0.000000">
                  <c:v>17.518195526332001</c:v>
                </c:pt>
                <c:pt idx="2777" formatCode="#0.000000">
                  <c:v>17.518195526332001</c:v>
                </c:pt>
                <c:pt idx="2778" formatCode="#0.000000">
                  <c:v>17.518195526332001</c:v>
                </c:pt>
              </c:numCache>
            </c:numRef>
          </c:val>
          <c:smooth val="0"/>
          <c:extLst>
            <c:ext xmlns:c16="http://schemas.microsoft.com/office/drawing/2014/chart" uri="{C3380CC4-5D6E-409C-BE32-E72D297353CC}">
              <c16:uniqueId val="{00000001-7641-45BF-8E90-6279BA274D9D}"/>
            </c:ext>
          </c:extLst>
        </c:ser>
        <c:dLbls>
          <c:showLegendKey val="0"/>
          <c:showVal val="0"/>
          <c:showCatName val="0"/>
          <c:showSerName val="0"/>
          <c:showPercent val="0"/>
          <c:showBubbleSize val="0"/>
        </c:dLbls>
        <c:smooth val="0"/>
        <c:axId val="490029008"/>
        <c:axId val="490029664"/>
      </c:lineChart>
      <c:dateAx>
        <c:axId val="490029008"/>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664"/>
        <c:crosses val="autoZero"/>
        <c:auto val="0"/>
        <c:lblOffset val="100"/>
        <c:baseTimeUnit val="days"/>
        <c:majorUnit val="3"/>
        <c:majorTimeUnit val="months"/>
      </c:dateAx>
      <c:valAx>
        <c:axId val="490029664"/>
        <c:scaling>
          <c:orientation val="minMax"/>
          <c:max val="30"/>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635806744097679E-2"/>
          <c:y val="3.8060606060606059E-2"/>
          <c:w val="0.89369402203794901"/>
          <c:h val="0.931040404040404"/>
        </c:manualLayout>
      </c:layout>
      <c:lineChart>
        <c:grouping val="standard"/>
        <c:varyColors val="0"/>
        <c:ser>
          <c:idx val="1"/>
          <c:order val="0"/>
          <c:tx>
            <c:v>Rivaroxaban</c:v>
          </c:tx>
          <c:spPr>
            <a:ln w="38100" cap="rnd">
              <a:solidFill>
                <a:srgbClr val="7030A0"/>
              </a:solidFill>
              <a:round/>
            </a:ln>
            <a:effectLst/>
          </c:spPr>
          <c:marker>
            <c:symbol val="none"/>
          </c:marker>
          <c:cat>
            <c:numRef>
              <c:f>'F10_1a_3_NBC_COMP3_CLI_Y KM  2'!$A$5:$A$1074</c:f>
              <c:numCache>
                <c:formatCode>########0</c:formatCode>
                <c:ptCount val="1070"/>
                <c:pt idx="0">
                  <c:v>0</c:v>
                </c:pt>
                <c:pt idx="1">
                  <c:v>0</c:v>
                </c:pt>
                <c:pt idx="2">
                  <c:v>1</c:v>
                </c:pt>
                <c:pt idx="3">
                  <c:v>1</c:v>
                </c:pt>
                <c:pt idx="4">
                  <c:v>3</c:v>
                </c:pt>
                <c:pt idx="5">
                  <c:v>3</c:v>
                </c:pt>
                <c:pt idx="6">
                  <c:v>3</c:v>
                </c:pt>
                <c:pt idx="7">
                  <c:v>3</c:v>
                </c:pt>
                <c:pt idx="8">
                  <c:v>4</c:v>
                </c:pt>
                <c:pt idx="9">
                  <c:v>4</c:v>
                </c:pt>
                <c:pt idx="10">
                  <c:v>4</c:v>
                </c:pt>
                <c:pt idx="11">
                  <c:v>5</c:v>
                </c:pt>
                <c:pt idx="12">
                  <c:v>5</c:v>
                </c:pt>
                <c:pt idx="13">
                  <c:v>6</c:v>
                </c:pt>
                <c:pt idx="14">
                  <c:v>6</c:v>
                </c:pt>
                <c:pt idx="15">
                  <c:v>7</c:v>
                </c:pt>
                <c:pt idx="16">
                  <c:v>7</c:v>
                </c:pt>
                <c:pt idx="17">
                  <c:v>7</c:v>
                </c:pt>
                <c:pt idx="18">
                  <c:v>7</c:v>
                </c:pt>
                <c:pt idx="19">
                  <c:v>7</c:v>
                </c:pt>
                <c:pt idx="20">
                  <c:v>7</c:v>
                </c:pt>
                <c:pt idx="21">
                  <c:v>8</c:v>
                </c:pt>
                <c:pt idx="22">
                  <c:v>8</c:v>
                </c:pt>
                <c:pt idx="23">
                  <c:v>9</c:v>
                </c:pt>
                <c:pt idx="24">
                  <c:v>9</c:v>
                </c:pt>
                <c:pt idx="25">
                  <c:v>10</c:v>
                </c:pt>
                <c:pt idx="26">
                  <c:v>11</c:v>
                </c:pt>
                <c:pt idx="27">
                  <c:v>12</c:v>
                </c:pt>
                <c:pt idx="28">
                  <c:v>12</c:v>
                </c:pt>
                <c:pt idx="29">
                  <c:v>13</c:v>
                </c:pt>
                <c:pt idx="30">
                  <c:v>13</c:v>
                </c:pt>
                <c:pt idx="31">
                  <c:v>14</c:v>
                </c:pt>
                <c:pt idx="32">
                  <c:v>15</c:v>
                </c:pt>
                <c:pt idx="33">
                  <c:v>15</c:v>
                </c:pt>
                <c:pt idx="34">
                  <c:v>17</c:v>
                </c:pt>
                <c:pt idx="35">
                  <c:v>17</c:v>
                </c:pt>
                <c:pt idx="36">
                  <c:v>17</c:v>
                </c:pt>
                <c:pt idx="37">
                  <c:v>18</c:v>
                </c:pt>
                <c:pt idx="38">
                  <c:v>18</c:v>
                </c:pt>
                <c:pt idx="39">
                  <c:v>18</c:v>
                </c:pt>
                <c:pt idx="40">
                  <c:v>19</c:v>
                </c:pt>
                <c:pt idx="41">
                  <c:v>20</c:v>
                </c:pt>
                <c:pt idx="42">
                  <c:v>21</c:v>
                </c:pt>
                <c:pt idx="43">
                  <c:v>22</c:v>
                </c:pt>
                <c:pt idx="44">
                  <c:v>22</c:v>
                </c:pt>
                <c:pt idx="45">
                  <c:v>24</c:v>
                </c:pt>
                <c:pt idx="46">
                  <c:v>25</c:v>
                </c:pt>
                <c:pt idx="47">
                  <c:v>26</c:v>
                </c:pt>
                <c:pt idx="48">
                  <c:v>26</c:v>
                </c:pt>
                <c:pt idx="49">
                  <c:v>27</c:v>
                </c:pt>
                <c:pt idx="50">
                  <c:v>28</c:v>
                </c:pt>
                <c:pt idx="51">
                  <c:v>28</c:v>
                </c:pt>
                <c:pt idx="52">
                  <c:v>29</c:v>
                </c:pt>
                <c:pt idx="53">
                  <c:v>30</c:v>
                </c:pt>
                <c:pt idx="54">
                  <c:v>31</c:v>
                </c:pt>
                <c:pt idx="55">
                  <c:v>31</c:v>
                </c:pt>
                <c:pt idx="56">
                  <c:v>32</c:v>
                </c:pt>
                <c:pt idx="57">
                  <c:v>32</c:v>
                </c:pt>
                <c:pt idx="58">
                  <c:v>33</c:v>
                </c:pt>
                <c:pt idx="59">
                  <c:v>34</c:v>
                </c:pt>
                <c:pt idx="60">
                  <c:v>34</c:v>
                </c:pt>
                <c:pt idx="61">
                  <c:v>34</c:v>
                </c:pt>
                <c:pt idx="62">
                  <c:v>35</c:v>
                </c:pt>
                <c:pt idx="63">
                  <c:v>36</c:v>
                </c:pt>
                <c:pt idx="64">
                  <c:v>37</c:v>
                </c:pt>
                <c:pt idx="65">
                  <c:v>38</c:v>
                </c:pt>
                <c:pt idx="66">
                  <c:v>38</c:v>
                </c:pt>
                <c:pt idx="67">
                  <c:v>38</c:v>
                </c:pt>
                <c:pt idx="68">
                  <c:v>38</c:v>
                </c:pt>
                <c:pt idx="69">
                  <c:v>39</c:v>
                </c:pt>
                <c:pt idx="70">
                  <c:v>39</c:v>
                </c:pt>
                <c:pt idx="71">
                  <c:v>41</c:v>
                </c:pt>
                <c:pt idx="72">
                  <c:v>41</c:v>
                </c:pt>
                <c:pt idx="73">
                  <c:v>42</c:v>
                </c:pt>
                <c:pt idx="74">
                  <c:v>43</c:v>
                </c:pt>
                <c:pt idx="75">
                  <c:v>43</c:v>
                </c:pt>
                <c:pt idx="76">
                  <c:v>43</c:v>
                </c:pt>
                <c:pt idx="77">
                  <c:v>44</c:v>
                </c:pt>
                <c:pt idx="78">
                  <c:v>44</c:v>
                </c:pt>
                <c:pt idx="79">
                  <c:v>45</c:v>
                </c:pt>
                <c:pt idx="80">
                  <c:v>45</c:v>
                </c:pt>
                <c:pt idx="81">
                  <c:v>46</c:v>
                </c:pt>
                <c:pt idx="82">
                  <c:v>48</c:v>
                </c:pt>
                <c:pt idx="83">
                  <c:v>48</c:v>
                </c:pt>
                <c:pt idx="84">
                  <c:v>49</c:v>
                </c:pt>
                <c:pt idx="85">
                  <c:v>49</c:v>
                </c:pt>
                <c:pt idx="86">
                  <c:v>52</c:v>
                </c:pt>
                <c:pt idx="87">
                  <c:v>53</c:v>
                </c:pt>
                <c:pt idx="88">
                  <c:v>56</c:v>
                </c:pt>
                <c:pt idx="89">
                  <c:v>57</c:v>
                </c:pt>
                <c:pt idx="90">
                  <c:v>57</c:v>
                </c:pt>
                <c:pt idx="91">
                  <c:v>57</c:v>
                </c:pt>
                <c:pt idx="92">
                  <c:v>57</c:v>
                </c:pt>
                <c:pt idx="93">
                  <c:v>58</c:v>
                </c:pt>
                <c:pt idx="94">
                  <c:v>59</c:v>
                </c:pt>
                <c:pt idx="95">
                  <c:v>60</c:v>
                </c:pt>
                <c:pt idx="96">
                  <c:v>60</c:v>
                </c:pt>
                <c:pt idx="97">
                  <c:v>61</c:v>
                </c:pt>
                <c:pt idx="98">
                  <c:v>62</c:v>
                </c:pt>
                <c:pt idx="99">
                  <c:v>63</c:v>
                </c:pt>
                <c:pt idx="100">
                  <c:v>64</c:v>
                </c:pt>
                <c:pt idx="101">
                  <c:v>64</c:v>
                </c:pt>
                <c:pt idx="102">
                  <c:v>65</c:v>
                </c:pt>
                <c:pt idx="103">
                  <c:v>67</c:v>
                </c:pt>
                <c:pt idx="104">
                  <c:v>68</c:v>
                </c:pt>
                <c:pt idx="105">
                  <c:v>68</c:v>
                </c:pt>
                <c:pt idx="106">
                  <c:v>69</c:v>
                </c:pt>
                <c:pt idx="107">
                  <c:v>70</c:v>
                </c:pt>
                <c:pt idx="108">
                  <c:v>71</c:v>
                </c:pt>
                <c:pt idx="109">
                  <c:v>71</c:v>
                </c:pt>
                <c:pt idx="110">
                  <c:v>73</c:v>
                </c:pt>
                <c:pt idx="111">
                  <c:v>74</c:v>
                </c:pt>
                <c:pt idx="112">
                  <c:v>74</c:v>
                </c:pt>
                <c:pt idx="113">
                  <c:v>75</c:v>
                </c:pt>
                <c:pt idx="114">
                  <c:v>75</c:v>
                </c:pt>
                <c:pt idx="115">
                  <c:v>76</c:v>
                </c:pt>
                <c:pt idx="116">
                  <c:v>78</c:v>
                </c:pt>
                <c:pt idx="117">
                  <c:v>78</c:v>
                </c:pt>
                <c:pt idx="118">
                  <c:v>80</c:v>
                </c:pt>
                <c:pt idx="119">
                  <c:v>81</c:v>
                </c:pt>
                <c:pt idx="120">
                  <c:v>82</c:v>
                </c:pt>
                <c:pt idx="121">
                  <c:v>83</c:v>
                </c:pt>
                <c:pt idx="122">
                  <c:v>84</c:v>
                </c:pt>
                <c:pt idx="123">
                  <c:v>85</c:v>
                </c:pt>
                <c:pt idx="124">
                  <c:v>86</c:v>
                </c:pt>
                <c:pt idx="125">
                  <c:v>86</c:v>
                </c:pt>
                <c:pt idx="126">
                  <c:v>87</c:v>
                </c:pt>
                <c:pt idx="127">
                  <c:v>88</c:v>
                </c:pt>
                <c:pt idx="128">
                  <c:v>90</c:v>
                </c:pt>
                <c:pt idx="129">
                  <c:v>91</c:v>
                </c:pt>
                <c:pt idx="130">
                  <c:v>92</c:v>
                </c:pt>
                <c:pt idx="131">
                  <c:v>94</c:v>
                </c:pt>
                <c:pt idx="132">
                  <c:v>94</c:v>
                </c:pt>
                <c:pt idx="133">
                  <c:v>94</c:v>
                </c:pt>
                <c:pt idx="134">
                  <c:v>95</c:v>
                </c:pt>
                <c:pt idx="135">
                  <c:v>96</c:v>
                </c:pt>
                <c:pt idx="136">
                  <c:v>96</c:v>
                </c:pt>
                <c:pt idx="137">
                  <c:v>97</c:v>
                </c:pt>
                <c:pt idx="138">
                  <c:v>98</c:v>
                </c:pt>
                <c:pt idx="139">
                  <c:v>99</c:v>
                </c:pt>
                <c:pt idx="140">
                  <c:v>102</c:v>
                </c:pt>
                <c:pt idx="141">
                  <c:v>104</c:v>
                </c:pt>
                <c:pt idx="142">
                  <c:v>105</c:v>
                </c:pt>
                <c:pt idx="143">
                  <c:v>106</c:v>
                </c:pt>
                <c:pt idx="144">
                  <c:v>107</c:v>
                </c:pt>
                <c:pt idx="145">
                  <c:v>108</c:v>
                </c:pt>
                <c:pt idx="146">
                  <c:v>109</c:v>
                </c:pt>
                <c:pt idx="147">
                  <c:v>110</c:v>
                </c:pt>
                <c:pt idx="148">
                  <c:v>111</c:v>
                </c:pt>
                <c:pt idx="149">
                  <c:v>113</c:v>
                </c:pt>
                <c:pt idx="150">
                  <c:v>113</c:v>
                </c:pt>
                <c:pt idx="151">
                  <c:v>114</c:v>
                </c:pt>
                <c:pt idx="152">
                  <c:v>115</c:v>
                </c:pt>
                <c:pt idx="153">
                  <c:v>116</c:v>
                </c:pt>
                <c:pt idx="154">
                  <c:v>116</c:v>
                </c:pt>
                <c:pt idx="155">
                  <c:v>116</c:v>
                </c:pt>
                <c:pt idx="156">
                  <c:v>117</c:v>
                </c:pt>
                <c:pt idx="157">
                  <c:v>117</c:v>
                </c:pt>
                <c:pt idx="158">
                  <c:v>119</c:v>
                </c:pt>
                <c:pt idx="159">
                  <c:v>120</c:v>
                </c:pt>
                <c:pt idx="160">
                  <c:v>121</c:v>
                </c:pt>
                <c:pt idx="161">
                  <c:v>122</c:v>
                </c:pt>
                <c:pt idx="162">
                  <c:v>124</c:v>
                </c:pt>
                <c:pt idx="163">
                  <c:v>125</c:v>
                </c:pt>
                <c:pt idx="164">
                  <c:v>125</c:v>
                </c:pt>
                <c:pt idx="165">
                  <c:v>126</c:v>
                </c:pt>
                <c:pt idx="166">
                  <c:v>128</c:v>
                </c:pt>
                <c:pt idx="167">
                  <c:v>128</c:v>
                </c:pt>
                <c:pt idx="168">
                  <c:v>138</c:v>
                </c:pt>
                <c:pt idx="169">
                  <c:v>139</c:v>
                </c:pt>
                <c:pt idx="170">
                  <c:v>139</c:v>
                </c:pt>
                <c:pt idx="171">
                  <c:v>140</c:v>
                </c:pt>
                <c:pt idx="172">
                  <c:v>142</c:v>
                </c:pt>
                <c:pt idx="173">
                  <c:v>143</c:v>
                </c:pt>
                <c:pt idx="174">
                  <c:v>144</c:v>
                </c:pt>
                <c:pt idx="175">
                  <c:v>145</c:v>
                </c:pt>
                <c:pt idx="176">
                  <c:v>145</c:v>
                </c:pt>
                <c:pt idx="177">
                  <c:v>146</c:v>
                </c:pt>
                <c:pt idx="178">
                  <c:v>147</c:v>
                </c:pt>
                <c:pt idx="179">
                  <c:v>147</c:v>
                </c:pt>
                <c:pt idx="180">
                  <c:v>149</c:v>
                </c:pt>
                <c:pt idx="181">
                  <c:v>150</c:v>
                </c:pt>
                <c:pt idx="182">
                  <c:v>150</c:v>
                </c:pt>
                <c:pt idx="183">
                  <c:v>152</c:v>
                </c:pt>
                <c:pt idx="184">
                  <c:v>153</c:v>
                </c:pt>
                <c:pt idx="185">
                  <c:v>158</c:v>
                </c:pt>
                <c:pt idx="186">
                  <c:v>160</c:v>
                </c:pt>
                <c:pt idx="187">
                  <c:v>162</c:v>
                </c:pt>
                <c:pt idx="188">
                  <c:v>163</c:v>
                </c:pt>
                <c:pt idx="189">
                  <c:v>163</c:v>
                </c:pt>
                <c:pt idx="190">
                  <c:v>165</c:v>
                </c:pt>
                <c:pt idx="191">
                  <c:v>166</c:v>
                </c:pt>
                <c:pt idx="192">
                  <c:v>167</c:v>
                </c:pt>
                <c:pt idx="193">
                  <c:v>168</c:v>
                </c:pt>
                <c:pt idx="194">
                  <c:v>169</c:v>
                </c:pt>
                <c:pt idx="195">
                  <c:v>169</c:v>
                </c:pt>
                <c:pt idx="196">
                  <c:v>170</c:v>
                </c:pt>
                <c:pt idx="197">
                  <c:v>171</c:v>
                </c:pt>
                <c:pt idx="198">
                  <c:v>172</c:v>
                </c:pt>
                <c:pt idx="199">
                  <c:v>173</c:v>
                </c:pt>
                <c:pt idx="200">
                  <c:v>174</c:v>
                </c:pt>
                <c:pt idx="201">
                  <c:v>175</c:v>
                </c:pt>
                <c:pt idx="202">
                  <c:v>176</c:v>
                </c:pt>
                <c:pt idx="203">
                  <c:v>176</c:v>
                </c:pt>
                <c:pt idx="204">
                  <c:v>177</c:v>
                </c:pt>
                <c:pt idx="205">
                  <c:v>178</c:v>
                </c:pt>
                <c:pt idx="206">
                  <c:v>179</c:v>
                </c:pt>
                <c:pt idx="207">
                  <c:v>180</c:v>
                </c:pt>
                <c:pt idx="208">
                  <c:v>180</c:v>
                </c:pt>
                <c:pt idx="209">
                  <c:v>182</c:v>
                </c:pt>
                <c:pt idx="210">
                  <c:v>183</c:v>
                </c:pt>
                <c:pt idx="211">
                  <c:v>184</c:v>
                </c:pt>
                <c:pt idx="212">
                  <c:v>184</c:v>
                </c:pt>
                <c:pt idx="213">
                  <c:v>185</c:v>
                </c:pt>
                <c:pt idx="214">
                  <c:v>185</c:v>
                </c:pt>
                <c:pt idx="215">
                  <c:v>185</c:v>
                </c:pt>
                <c:pt idx="216">
                  <c:v>185</c:v>
                </c:pt>
                <c:pt idx="217">
                  <c:v>185</c:v>
                </c:pt>
                <c:pt idx="218">
                  <c:v>186</c:v>
                </c:pt>
                <c:pt idx="219">
                  <c:v>187</c:v>
                </c:pt>
                <c:pt idx="220">
                  <c:v>187</c:v>
                </c:pt>
                <c:pt idx="221">
                  <c:v>188</c:v>
                </c:pt>
                <c:pt idx="222">
                  <c:v>188</c:v>
                </c:pt>
                <c:pt idx="223">
                  <c:v>189</c:v>
                </c:pt>
                <c:pt idx="224">
                  <c:v>191</c:v>
                </c:pt>
                <c:pt idx="225">
                  <c:v>194</c:v>
                </c:pt>
                <c:pt idx="226">
                  <c:v>195</c:v>
                </c:pt>
                <c:pt idx="227">
                  <c:v>195</c:v>
                </c:pt>
                <c:pt idx="228">
                  <c:v>197</c:v>
                </c:pt>
                <c:pt idx="229">
                  <c:v>198</c:v>
                </c:pt>
                <c:pt idx="230">
                  <c:v>199</c:v>
                </c:pt>
                <c:pt idx="231">
                  <c:v>200</c:v>
                </c:pt>
                <c:pt idx="232">
                  <c:v>201</c:v>
                </c:pt>
                <c:pt idx="233">
                  <c:v>202</c:v>
                </c:pt>
                <c:pt idx="234">
                  <c:v>203</c:v>
                </c:pt>
                <c:pt idx="235">
                  <c:v>204</c:v>
                </c:pt>
                <c:pt idx="236">
                  <c:v>205</c:v>
                </c:pt>
                <c:pt idx="237">
                  <c:v>206</c:v>
                </c:pt>
                <c:pt idx="238">
                  <c:v>206</c:v>
                </c:pt>
                <c:pt idx="239">
                  <c:v>207</c:v>
                </c:pt>
                <c:pt idx="240">
                  <c:v>207</c:v>
                </c:pt>
                <c:pt idx="241">
                  <c:v>209</c:v>
                </c:pt>
                <c:pt idx="242">
                  <c:v>213</c:v>
                </c:pt>
                <c:pt idx="243">
                  <c:v>215</c:v>
                </c:pt>
                <c:pt idx="244">
                  <c:v>219</c:v>
                </c:pt>
                <c:pt idx="245">
                  <c:v>220</c:v>
                </c:pt>
                <c:pt idx="246">
                  <c:v>221</c:v>
                </c:pt>
                <c:pt idx="247">
                  <c:v>223</c:v>
                </c:pt>
                <c:pt idx="248">
                  <c:v>224</c:v>
                </c:pt>
                <c:pt idx="249">
                  <c:v>225</c:v>
                </c:pt>
                <c:pt idx="250">
                  <c:v>227</c:v>
                </c:pt>
                <c:pt idx="251">
                  <c:v>228</c:v>
                </c:pt>
                <c:pt idx="252">
                  <c:v>229</c:v>
                </c:pt>
                <c:pt idx="253">
                  <c:v>231</c:v>
                </c:pt>
                <c:pt idx="254">
                  <c:v>233</c:v>
                </c:pt>
                <c:pt idx="255">
                  <c:v>233</c:v>
                </c:pt>
                <c:pt idx="256">
                  <c:v>235</c:v>
                </c:pt>
                <c:pt idx="257">
                  <c:v>237</c:v>
                </c:pt>
                <c:pt idx="258">
                  <c:v>238</c:v>
                </c:pt>
                <c:pt idx="259">
                  <c:v>239</c:v>
                </c:pt>
                <c:pt idx="260">
                  <c:v>240</c:v>
                </c:pt>
                <c:pt idx="261">
                  <c:v>243</c:v>
                </c:pt>
                <c:pt idx="262">
                  <c:v>245</c:v>
                </c:pt>
                <c:pt idx="263">
                  <c:v>246</c:v>
                </c:pt>
                <c:pt idx="264">
                  <c:v>246</c:v>
                </c:pt>
                <c:pt idx="265">
                  <c:v>247</c:v>
                </c:pt>
                <c:pt idx="266">
                  <c:v>249</c:v>
                </c:pt>
                <c:pt idx="267">
                  <c:v>249</c:v>
                </c:pt>
                <c:pt idx="268">
                  <c:v>250</c:v>
                </c:pt>
                <c:pt idx="269">
                  <c:v>250</c:v>
                </c:pt>
                <c:pt idx="270">
                  <c:v>254</c:v>
                </c:pt>
                <c:pt idx="271">
                  <c:v>255</c:v>
                </c:pt>
                <c:pt idx="272">
                  <c:v>256</c:v>
                </c:pt>
                <c:pt idx="273">
                  <c:v>257</c:v>
                </c:pt>
                <c:pt idx="274">
                  <c:v>261</c:v>
                </c:pt>
                <c:pt idx="275">
                  <c:v>262</c:v>
                </c:pt>
                <c:pt idx="276">
                  <c:v>267</c:v>
                </c:pt>
                <c:pt idx="277">
                  <c:v>267</c:v>
                </c:pt>
                <c:pt idx="278">
                  <c:v>270</c:v>
                </c:pt>
                <c:pt idx="279">
                  <c:v>276</c:v>
                </c:pt>
                <c:pt idx="280">
                  <c:v>276</c:v>
                </c:pt>
                <c:pt idx="281">
                  <c:v>281</c:v>
                </c:pt>
                <c:pt idx="282">
                  <c:v>282</c:v>
                </c:pt>
                <c:pt idx="283">
                  <c:v>283</c:v>
                </c:pt>
                <c:pt idx="284">
                  <c:v>285</c:v>
                </c:pt>
                <c:pt idx="285">
                  <c:v>285</c:v>
                </c:pt>
                <c:pt idx="286">
                  <c:v>288</c:v>
                </c:pt>
                <c:pt idx="287">
                  <c:v>290</c:v>
                </c:pt>
                <c:pt idx="288">
                  <c:v>293</c:v>
                </c:pt>
                <c:pt idx="289">
                  <c:v>296</c:v>
                </c:pt>
                <c:pt idx="290">
                  <c:v>298</c:v>
                </c:pt>
                <c:pt idx="291">
                  <c:v>304</c:v>
                </c:pt>
                <c:pt idx="292">
                  <c:v>315</c:v>
                </c:pt>
                <c:pt idx="293">
                  <c:v>326</c:v>
                </c:pt>
                <c:pt idx="294">
                  <c:v>328</c:v>
                </c:pt>
                <c:pt idx="295">
                  <c:v>329</c:v>
                </c:pt>
                <c:pt idx="296">
                  <c:v>331</c:v>
                </c:pt>
                <c:pt idx="297">
                  <c:v>334</c:v>
                </c:pt>
                <c:pt idx="298">
                  <c:v>338</c:v>
                </c:pt>
                <c:pt idx="299">
                  <c:v>347</c:v>
                </c:pt>
                <c:pt idx="300">
                  <c:v>349</c:v>
                </c:pt>
                <c:pt idx="301">
                  <c:v>349</c:v>
                </c:pt>
                <c:pt idx="302">
                  <c:v>351</c:v>
                </c:pt>
                <c:pt idx="303">
                  <c:v>354</c:v>
                </c:pt>
                <c:pt idx="304">
                  <c:v>356</c:v>
                </c:pt>
                <c:pt idx="305">
                  <c:v>359</c:v>
                </c:pt>
                <c:pt idx="306">
                  <c:v>359</c:v>
                </c:pt>
                <c:pt idx="307">
                  <c:v>360</c:v>
                </c:pt>
                <c:pt idx="308">
                  <c:v>361</c:v>
                </c:pt>
                <c:pt idx="309">
                  <c:v>361</c:v>
                </c:pt>
                <c:pt idx="310">
                  <c:v>361</c:v>
                </c:pt>
                <c:pt idx="311">
                  <c:v>362</c:v>
                </c:pt>
                <c:pt idx="312">
                  <c:v>363</c:v>
                </c:pt>
                <c:pt idx="313">
                  <c:v>365</c:v>
                </c:pt>
                <c:pt idx="314">
                  <c:v>366</c:v>
                </c:pt>
                <c:pt idx="315">
                  <c:v>367</c:v>
                </c:pt>
                <c:pt idx="316">
                  <c:v>368</c:v>
                </c:pt>
                <c:pt idx="317">
                  <c:v>369</c:v>
                </c:pt>
                <c:pt idx="318">
                  <c:v>371</c:v>
                </c:pt>
                <c:pt idx="319">
                  <c:v>376</c:v>
                </c:pt>
                <c:pt idx="320">
                  <c:v>376</c:v>
                </c:pt>
                <c:pt idx="321">
                  <c:v>378</c:v>
                </c:pt>
                <c:pt idx="322">
                  <c:v>379</c:v>
                </c:pt>
                <c:pt idx="323">
                  <c:v>381</c:v>
                </c:pt>
                <c:pt idx="324">
                  <c:v>381</c:v>
                </c:pt>
                <c:pt idx="325">
                  <c:v>383</c:v>
                </c:pt>
                <c:pt idx="326">
                  <c:v>385</c:v>
                </c:pt>
                <c:pt idx="327">
                  <c:v>388</c:v>
                </c:pt>
                <c:pt idx="328">
                  <c:v>392</c:v>
                </c:pt>
                <c:pt idx="329">
                  <c:v>393</c:v>
                </c:pt>
                <c:pt idx="330">
                  <c:v>393</c:v>
                </c:pt>
                <c:pt idx="331">
                  <c:v>396</c:v>
                </c:pt>
                <c:pt idx="332">
                  <c:v>400</c:v>
                </c:pt>
                <c:pt idx="333">
                  <c:v>402</c:v>
                </c:pt>
                <c:pt idx="334">
                  <c:v>405</c:v>
                </c:pt>
                <c:pt idx="335">
                  <c:v>405</c:v>
                </c:pt>
                <c:pt idx="336">
                  <c:v>408</c:v>
                </c:pt>
                <c:pt idx="337">
                  <c:v>411</c:v>
                </c:pt>
                <c:pt idx="338">
                  <c:v>417</c:v>
                </c:pt>
                <c:pt idx="339">
                  <c:v>417</c:v>
                </c:pt>
                <c:pt idx="340">
                  <c:v>417</c:v>
                </c:pt>
                <c:pt idx="341">
                  <c:v>419</c:v>
                </c:pt>
                <c:pt idx="342">
                  <c:v>420</c:v>
                </c:pt>
                <c:pt idx="343">
                  <c:v>430</c:v>
                </c:pt>
                <c:pt idx="344">
                  <c:v>432</c:v>
                </c:pt>
                <c:pt idx="345">
                  <c:v>446</c:v>
                </c:pt>
                <c:pt idx="346">
                  <c:v>447</c:v>
                </c:pt>
                <c:pt idx="347">
                  <c:v>448</c:v>
                </c:pt>
                <c:pt idx="348">
                  <c:v>450</c:v>
                </c:pt>
                <c:pt idx="349">
                  <c:v>451</c:v>
                </c:pt>
                <c:pt idx="350">
                  <c:v>452</c:v>
                </c:pt>
                <c:pt idx="351">
                  <c:v>452</c:v>
                </c:pt>
                <c:pt idx="352">
                  <c:v>452</c:v>
                </c:pt>
                <c:pt idx="353">
                  <c:v>454</c:v>
                </c:pt>
                <c:pt idx="354">
                  <c:v>455</c:v>
                </c:pt>
                <c:pt idx="355">
                  <c:v>458</c:v>
                </c:pt>
                <c:pt idx="356">
                  <c:v>459</c:v>
                </c:pt>
                <c:pt idx="357">
                  <c:v>460</c:v>
                </c:pt>
                <c:pt idx="358">
                  <c:v>465</c:v>
                </c:pt>
                <c:pt idx="359">
                  <c:v>471</c:v>
                </c:pt>
                <c:pt idx="360">
                  <c:v>473</c:v>
                </c:pt>
                <c:pt idx="361">
                  <c:v>474</c:v>
                </c:pt>
                <c:pt idx="362">
                  <c:v>476</c:v>
                </c:pt>
                <c:pt idx="363">
                  <c:v>479</c:v>
                </c:pt>
                <c:pt idx="364">
                  <c:v>485</c:v>
                </c:pt>
                <c:pt idx="365">
                  <c:v>488</c:v>
                </c:pt>
                <c:pt idx="366">
                  <c:v>490</c:v>
                </c:pt>
                <c:pt idx="367">
                  <c:v>491</c:v>
                </c:pt>
                <c:pt idx="368">
                  <c:v>493</c:v>
                </c:pt>
                <c:pt idx="369">
                  <c:v>494</c:v>
                </c:pt>
                <c:pt idx="370">
                  <c:v>500</c:v>
                </c:pt>
                <c:pt idx="371">
                  <c:v>500</c:v>
                </c:pt>
                <c:pt idx="372">
                  <c:v>507</c:v>
                </c:pt>
                <c:pt idx="373">
                  <c:v>508</c:v>
                </c:pt>
                <c:pt idx="374">
                  <c:v>508</c:v>
                </c:pt>
                <c:pt idx="375">
                  <c:v>511</c:v>
                </c:pt>
                <c:pt idx="376">
                  <c:v>512</c:v>
                </c:pt>
                <c:pt idx="377">
                  <c:v>512</c:v>
                </c:pt>
                <c:pt idx="378">
                  <c:v>516</c:v>
                </c:pt>
                <c:pt idx="379">
                  <c:v>517</c:v>
                </c:pt>
                <c:pt idx="380">
                  <c:v>518</c:v>
                </c:pt>
                <c:pt idx="381">
                  <c:v>520</c:v>
                </c:pt>
                <c:pt idx="382">
                  <c:v>521</c:v>
                </c:pt>
                <c:pt idx="383">
                  <c:v>524</c:v>
                </c:pt>
                <c:pt idx="384">
                  <c:v>527</c:v>
                </c:pt>
                <c:pt idx="385">
                  <c:v>528</c:v>
                </c:pt>
                <c:pt idx="386">
                  <c:v>531</c:v>
                </c:pt>
                <c:pt idx="387">
                  <c:v>531</c:v>
                </c:pt>
                <c:pt idx="388">
                  <c:v>537</c:v>
                </c:pt>
                <c:pt idx="389">
                  <c:v>538</c:v>
                </c:pt>
                <c:pt idx="390">
                  <c:v>542</c:v>
                </c:pt>
                <c:pt idx="391">
                  <c:v>543</c:v>
                </c:pt>
                <c:pt idx="392">
                  <c:v>546</c:v>
                </c:pt>
                <c:pt idx="393">
                  <c:v>551</c:v>
                </c:pt>
                <c:pt idx="394">
                  <c:v>554</c:v>
                </c:pt>
                <c:pt idx="395">
                  <c:v>555</c:v>
                </c:pt>
                <c:pt idx="396">
                  <c:v>555</c:v>
                </c:pt>
                <c:pt idx="397">
                  <c:v>556</c:v>
                </c:pt>
                <c:pt idx="398">
                  <c:v>561</c:v>
                </c:pt>
                <c:pt idx="399">
                  <c:v>566</c:v>
                </c:pt>
                <c:pt idx="400">
                  <c:v>568</c:v>
                </c:pt>
                <c:pt idx="401">
                  <c:v>573</c:v>
                </c:pt>
                <c:pt idx="402">
                  <c:v>575</c:v>
                </c:pt>
                <c:pt idx="403">
                  <c:v>579</c:v>
                </c:pt>
                <c:pt idx="404">
                  <c:v>581</c:v>
                </c:pt>
                <c:pt idx="405">
                  <c:v>581</c:v>
                </c:pt>
                <c:pt idx="406">
                  <c:v>586</c:v>
                </c:pt>
                <c:pt idx="407">
                  <c:v>596</c:v>
                </c:pt>
                <c:pt idx="408">
                  <c:v>596</c:v>
                </c:pt>
                <c:pt idx="409">
                  <c:v>604</c:v>
                </c:pt>
                <c:pt idx="410">
                  <c:v>605</c:v>
                </c:pt>
                <c:pt idx="411">
                  <c:v>608</c:v>
                </c:pt>
                <c:pt idx="412">
                  <c:v>609</c:v>
                </c:pt>
                <c:pt idx="413">
                  <c:v>617</c:v>
                </c:pt>
                <c:pt idx="414">
                  <c:v>618</c:v>
                </c:pt>
                <c:pt idx="415">
                  <c:v>619</c:v>
                </c:pt>
                <c:pt idx="416">
                  <c:v>622</c:v>
                </c:pt>
                <c:pt idx="417">
                  <c:v>623</c:v>
                </c:pt>
                <c:pt idx="418">
                  <c:v>624</c:v>
                </c:pt>
                <c:pt idx="419">
                  <c:v>625</c:v>
                </c:pt>
                <c:pt idx="420">
                  <c:v>626</c:v>
                </c:pt>
                <c:pt idx="421">
                  <c:v>627</c:v>
                </c:pt>
                <c:pt idx="422">
                  <c:v>629</c:v>
                </c:pt>
                <c:pt idx="423">
                  <c:v>632</c:v>
                </c:pt>
                <c:pt idx="424">
                  <c:v>637</c:v>
                </c:pt>
                <c:pt idx="425">
                  <c:v>638</c:v>
                </c:pt>
                <c:pt idx="426">
                  <c:v>639</c:v>
                </c:pt>
                <c:pt idx="427">
                  <c:v>639</c:v>
                </c:pt>
                <c:pt idx="428">
                  <c:v>639</c:v>
                </c:pt>
                <c:pt idx="429">
                  <c:v>640</c:v>
                </c:pt>
                <c:pt idx="430">
                  <c:v>640</c:v>
                </c:pt>
                <c:pt idx="431">
                  <c:v>641</c:v>
                </c:pt>
                <c:pt idx="432">
                  <c:v>643</c:v>
                </c:pt>
                <c:pt idx="433">
                  <c:v>643</c:v>
                </c:pt>
                <c:pt idx="434">
                  <c:v>643</c:v>
                </c:pt>
                <c:pt idx="435">
                  <c:v>643</c:v>
                </c:pt>
                <c:pt idx="436">
                  <c:v>644</c:v>
                </c:pt>
                <c:pt idx="437">
                  <c:v>645</c:v>
                </c:pt>
                <c:pt idx="438">
                  <c:v>646</c:v>
                </c:pt>
                <c:pt idx="439">
                  <c:v>647</c:v>
                </c:pt>
                <c:pt idx="440">
                  <c:v>648</c:v>
                </c:pt>
                <c:pt idx="441">
                  <c:v>649</c:v>
                </c:pt>
                <c:pt idx="442">
                  <c:v>650</c:v>
                </c:pt>
                <c:pt idx="443">
                  <c:v>651</c:v>
                </c:pt>
                <c:pt idx="444">
                  <c:v>652</c:v>
                </c:pt>
                <c:pt idx="445">
                  <c:v>653</c:v>
                </c:pt>
                <c:pt idx="446">
                  <c:v>653</c:v>
                </c:pt>
                <c:pt idx="447">
                  <c:v>654</c:v>
                </c:pt>
                <c:pt idx="448">
                  <c:v>654</c:v>
                </c:pt>
                <c:pt idx="449">
                  <c:v>654</c:v>
                </c:pt>
                <c:pt idx="450">
                  <c:v>655</c:v>
                </c:pt>
                <c:pt idx="451">
                  <c:v>656</c:v>
                </c:pt>
                <c:pt idx="452">
                  <c:v>656</c:v>
                </c:pt>
                <c:pt idx="453">
                  <c:v>656</c:v>
                </c:pt>
                <c:pt idx="454">
                  <c:v>657</c:v>
                </c:pt>
                <c:pt idx="455">
                  <c:v>658</c:v>
                </c:pt>
                <c:pt idx="456">
                  <c:v>659</c:v>
                </c:pt>
                <c:pt idx="457">
                  <c:v>659</c:v>
                </c:pt>
                <c:pt idx="458">
                  <c:v>659</c:v>
                </c:pt>
                <c:pt idx="459">
                  <c:v>659</c:v>
                </c:pt>
                <c:pt idx="460">
                  <c:v>660</c:v>
                </c:pt>
                <c:pt idx="461">
                  <c:v>660</c:v>
                </c:pt>
                <c:pt idx="462">
                  <c:v>660</c:v>
                </c:pt>
                <c:pt idx="463">
                  <c:v>662</c:v>
                </c:pt>
                <c:pt idx="464">
                  <c:v>662</c:v>
                </c:pt>
                <c:pt idx="465">
                  <c:v>663</c:v>
                </c:pt>
                <c:pt idx="466">
                  <c:v>663</c:v>
                </c:pt>
                <c:pt idx="467">
                  <c:v>664</c:v>
                </c:pt>
                <c:pt idx="468">
                  <c:v>664</c:v>
                </c:pt>
                <c:pt idx="469">
                  <c:v>665</c:v>
                </c:pt>
                <c:pt idx="470">
                  <c:v>665</c:v>
                </c:pt>
                <c:pt idx="471">
                  <c:v>665</c:v>
                </c:pt>
                <c:pt idx="472">
                  <c:v>666</c:v>
                </c:pt>
                <c:pt idx="473">
                  <c:v>666</c:v>
                </c:pt>
                <c:pt idx="474">
                  <c:v>667</c:v>
                </c:pt>
                <c:pt idx="475">
                  <c:v>667</c:v>
                </c:pt>
                <c:pt idx="476">
                  <c:v>667</c:v>
                </c:pt>
                <c:pt idx="477">
                  <c:v>667</c:v>
                </c:pt>
                <c:pt idx="478">
                  <c:v>668</c:v>
                </c:pt>
                <c:pt idx="479">
                  <c:v>668</c:v>
                </c:pt>
                <c:pt idx="480">
                  <c:v>668</c:v>
                </c:pt>
                <c:pt idx="481">
                  <c:v>669</c:v>
                </c:pt>
                <c:pt idx="482">
                  <c:v>669</c:v>
                </c:pt>
                <c:pt idx="483">
                  <c:v>669</c:v>
                </c:pt>
                <c:pt idx="484">
                  <c:v>669</c:v>
                </c:pt>
                <c:pt idx="485">
                  <c:v>670</c:v>
                </c:pt>
                <c:pt idx="486">
                  <c:v>670</c:v>
                </c:pt>
                <c:pt idx="487">
                  <c:v>671</c:v>
                </c:pt>
                <c:pt idx="488">
                  <c:v>672</c:v>
                </c:pt>
                <c:pt idx="489">
                  <c:v>672</c:v>
                </c:pt>
                <c:pt idx="490">
                  <c:v>672</c:v>
                </c:pt>
                <c:pt idx="491">
                  <c:v>673</c:v>
                </c:pt>
                <c:pt idx="492">
                  <c:v>674</c:v>
                </c:pt>
                <c:pt idx="493">
                  <c:v>674</c:v>
                </c:pt>
                <c:pt idx="494">
                  <c:v>675</c:v>
                </c:pt>
                <c:pt idx="495">
                  <c:v>675</c:v>
                </c:pt>
                <c:pt idx="496">
                  <c:v>677</c:v>
                </c:pt>
                <c:pt idx="497">
                  <c:v>679</c:v>
                </c:pt>
                <c:pt idx="498">
                  <c:v>680</c:v>
                </c:pt>
                <c:pt idx="499">
                  <c:v>680</c:v>
                </c:pt>
                <c:pt idx="500">
                  <c:v>680</c:v>
                </c:pt>
                <c:pt idx="501">
                  <c:v>680</c:v>
                </c:pt>
                <c:pt idx="502">
                  <c:v>681</c:v>
                </c:pt>
                <c:pt idx="503">
                  <c:v>681</c:v>
                </c:pt>
                <c:pt idx="504">
                  <c:v>681</c:v>
                </c:pt>
                <c:pt idx="505">
                  <c:v>682</c:v>
                </c:pt>
                <c:pt idx="506">
                  <c:v>682</c:v>
                </c:pt>
                <c:pt idx="507">
                  <c:v>683</c:v>
                </c:pt>
                <c:pt idx="508">
                  <c:v>684</c:v>
                </c:pt>
                <c:pt idx="509">
                  <c:v>684</c:v>
                </c:pt>
                <c:pt idx="510">
                  <c:v>685</c:v>
                </c:pt>
                <c:pt idx="511">
                  <c:v>686</c:v>
                </c:pt>
                <c:pt idx="512">
                  <c:v>686</c:v>
                </c:pt>
                <c:pt idx="513">
                  <c:v>687</c:v>
                </c:pt>
                <c:pt idx="514">
                  <c:v>687</c:v>
                </c:pt>
                <c:pt idx="515">
                  <c:v>688</c:v>
                </c:pt>
                <c:pt idx="516">
                  <c:v>689</c:v>
                </c:pt>
                <c:pt idx="517">
                  <c:v>690</c:v>
                </c:pt>
                <c:pt idx="518">
                  <c:v>691</c:v>
                </c:pt>
                <c:pt idx="519">
                  <c:v>691</c:v>
                </c:pt>
                <c:pt idx="520">
                  <c:v>691</c:v>
                </c:pt>
                <c:pt idx="521">
                  <c:v>692</c:v>
                </c:pt>
                <c:pt idx="522">
                  <c:v>692</c:v>
                </c:pt>
                <c:pt idx="523">
                  <c:v>693</c:v>
                </c:pt>
                <c:pt idx="524">
                  <c:v>693</c:v>
                </c:pt>
                <c:pt idx="525">
                  <c:v>694</c:v>
                </c:pt>
                <c:pt idx="526">
                  <c:v>694</c:v>
                </c:pt>
                <c:pt idx="527">
                  <c:v>694</c:v>
                </c:pt>
                <c:pt idx="528">
                  <c:v>694</c:v>
                </c:pt>
                <c:pt idx="529">
                  <c:v>696</c:v>
                </c:pt>
                <c:pt idx="530">
                  <c:v>696</c:v>
                </c:pt>
                <c:pt idx="531">
                  <c:v>697</c:v>
                </c:pt>
                <c:pt idx="532">
                  <c:v>697</c:v>
                </c:pt>
                <c:pt idx="533">
                  <c:v>698</c:v>
                </c:pt>
                <c:pt idx="534">
                  <c:v>699</c:v>
                </c:pt>
                <c:pt idx="535">
                  <c:v>699</c:v>
                </c:pt>
                <c:pt idx="536">
                  <c:v>700</c:v>
                </c:pt>
                <c:pt idx="537">
                  <c:v>700</c:v>
                </c:pt>
                <c:pt idx="538">
                  <c:v>701</c:v>
                </c:pt>
                <c:pt idx="539">
                  <c:v>703</c:v>
                </c:pt>
                <c:pt idx="540">
                  <c:v>703</c:v>
                </c:pt>
                <c:pt idx="541">
                  <c:v>703</c:v>
                </c:pt>
                <c:pt idx="542">
                  <c:v>704</c:v>
                </c:pt>
                <c:pt idx="543">
                  <c:v>705</c:v>
                </c:pt>
                <c:pt idx="544">
                  <c:v>706</c:v>
                </c:pt>
                <c:pt idx="545">
                  <c:v>706</c:v>
                </c:pt>
                <c:pt idx="546">
                  <c:v>707</c:v>
                </c:pt>
                <c:pt idx="547">
                  <c:v>708</c:v>
                </c:pt>
                <c:pt idx="548">
                  <c:v>708</c:v>
                </c:pt>
                <c:pt idx="549">
                  <c:v>709</c:v>
                </c:pt>
                <c:pt idx="550">
                  <c:v>709</c:v>
                </c:pt>
                <c:pt idx="551">
                  <c:v>709</c:v>
                </c:pt>
                <c:pt idx="552">
                  <c:v>710</c:v>
                </c:pt>
                <c:pt idx="553">
                  <c:v>710</c:v>
                </c:pt>
                <c:pt idx="554">
                  <c:v>710</c:v>
                </c:pt>
                <c:pt idx="555">
                  <c:v>711</c:v>
                </c:pt>
                <c:pt idx="556">
                  <c:v>711</c:v>
                </c:pt>
                <c:pt idx="557">
                  <c:v>712</c:v>
                </c:pt>
                <c:pt idx="558">
                  <c:v>713</c:v>
                </c:pt>
                <c:pt idx="559">
                  <c:v>713</c:v>
                </c:pt>
                <c:pt idx="560">
                  <c:v>715</c:v>
                </c:pt>
                <c:pt idx="561">
                  <c:v>715</c:v>
                </c:pt>
                <c:pt idx="562">
                  <c:v>716</c:v>
                </c:pt>
                <c:pt idx="563">
                  <c:v>716</c:v>
                </c:pt>
                <c:pt idx="564">
                  <c:v>717</c:v>
                </c:pt>
                <c:pt idx="565">
                  <c:v>717</c:v>
                </c:pt>
                <c:pt idx="566">
                  <c:v>718</c:v>
                </c:pt>
                <c:pt idx="567">
                  <c:v>719</c:v>
                </c:pt>
                <c:pt idx="568">
                  <c:v>719</c:v>
                </c:pt>
                <c:pt idx="569">
                  <c:v>720</c:v>
                </c:pt>
                <c:pt idx="570">
                  <c:v>720</c:v>
                </c:pt>
                <c:pt idx="571">
                  <c:v>720</c:v>
                </c:pt>
                <c:pt idx="572">
                  <c:v>720</c:v>
                </c:pt>
                <c:pt idx="573">
                  <c:v>721</c:v>
                </c:pt>
                <c:pt idx="574">
                  <c:v>721</c:v>
                </c:pt>
                <c:pt idx="575">
                  <c:v>722</c:v>
                </c:pt>
                <c:pt idx="576">
                  <c:v>723</c:v>
                </c:pt>
                <c:pt idx="577">
                  <c:v>723</c:v>
                </c:pt>
                <c:pt idx="578">
                  <c:v>724</c:v>
                </c:pt>
                <c:pt idx="579">
                  <c:v>724</c:v>
                </c:pt>
                <c:pt idx="580">
                  <c:v>724</c:v>
                </c:pt>
                <c:pt idx="581">
                  <c:v>724</c:v>
                </c:pt>
                <c:pt idx="582">
                  <c:v>724</c:v>
                </c:pt>
                <c:pt idx="583">
                  <c:v>724</c:v>
                </c:pt>
                <c:pt idx="584">
                  <c:v>725</c:v>
                </c:pt>
                <c:pt idx="585">
                  <c:v>725</c:v>
                </c:pt>
                <c:pt idx="586">
                  <c:v>725</c:v>
                </c:pt>
                <c:pt idx="587">
                  <c:v>725</c:v>
                </c:pt>
                <c:pt idx="588">
                  <c:v>726</c:v>
                </c:pt>
                <c:pt idx="589">
                  <c:v>727</c:v>
                </c:pt>
                <c:pt idx="590">
                  <c:v>727</c:v>
                </c:pt>
                <c:pt idx="591">
                  <c:v>727</c:v>
                </c:pt>
                <c:pt idx="592">
                  <c:v>729</c:v>
                </c:pt>
                <c:pt idx="593">
                  <c:v>729</c:v>
                </c:pt>
                <c:pt idx="594">
                  <c:v>729</c:v>
                </c:pt>
                <c:pt idx="595">
                  <c:v>730</c:v>
                </c:pt>
                <c:pt idx="596">
                  <c:v>730</c:v>
                </c:pt>
                <c:pt idx="597">
                  <c:v>731</c:v>
                </c:pt>
                <c:pt idx="598">
                  <c:v>731</c:v>
                </c:pt>
                <c:pt idx="599">
                  <c:v>731</c:v>
                </c:pt>
                <c:pt idx="600">
                  <c:v>731</c:v>
                </c:pt>
                <c:pt idx="601">
                  <c:v>732</c:v>
                </c:pt>
                <c:pt idx="602">
                  <c:v>732</c:v>
                </c:pt>
                <c:pt idx="603">
                  <c:v>732</c:v>
                </c:pt>
                <c:pt idx="604">
                  <c:v>732</c:v>
                </c:pt>
                <c:pt idx="605">
                  <c:v>732</c:v>
                </c:pt>
                <c:pt idx="606">
                  <c:v>732</c:v>
                </c:pt>
                <c:pt idx="607">
                  <c:v>733</c:v>
                </c:pt>
                <c:pt idx="608">
                  <c:v>733</c:v>
                </c:pt>
                <c:pt idx="609">
                  <c:v>733</c:v>
                </c:pt>
                <c:pt idx="610">
                  <c:v>734</c:v>
                </c:pt>
                <c:pt idx="611">
                  <c:v>734</c:v>
                </c:pt>
                <c:pt idx="612">
                  <c:v>735</c:v>
                </c:pt>
                <c:pt idx="613">
                  <c:v>736</c:v>
                </c:pt>
                <c:pt idx="614">
                  <c:v>736</c:v>
                </c:pt>
                <c:pt idx="615">
                  <c:v>736</c:v>
                </c:pt>
                <c:pt idx="616">
                  <c:v>737</c:v>
                </c:pt>
                <c:pt idx="617">
                  <c:v>737</c:v>
                </c:pt>
                <c:pt idx="618">
                  <c:v>737</c:v>
                </c:pt>
                <c:pt idx="619">
                  <c:v>738</c:v>
                </c:pt>
                <c:pt idx="620">
                  <c:v>738</c:v>
                </c:pt>
                <c:pt idx="621">
                  <c:v>738</c:v>
                </c:pt>
                <c:pt idx="622">
                  <c:v>739</c:v>
                </c:pt>
                <c:pt idx="623">
                  <c:v>740</c:v>
                </c:pt>
                <c:pt idx="624">
                  <c:v>740</c:v>
                </c:pt>
                <c:pt idx="625">
                  <c:v>741</c:v>
                </c:pt>
                <c:pt idx="626">
                  <c:v>741</c:v>
                </c:pt>
                <c:pt idx="627">
                  <c:v>741</c:v>
                </c:pt>
                <c:pt idx="628">
                  <c:v>742</c:v>
                </c:pt>
                <c:pt idx="629">
                  <c:v>743</c:v>
                </c:pt>
                <c:pt idx="630">
                  <c:v>744</c:v>
                </c:pt>
                <c:pt idx="631">
                  <c:v>744</c:v>
                </c:pt>
                <c:pt idx="632">
                  <c:v>744</c:v>
                </c:pt>
                <c:pt idx="633">
                  <c:v>745</c:v>
                </c:pt>
                <c:pt idx="634">
                  <c:v>745</c:v>
                </c:pt>
                <c:pt idx="635">
                  <c:v>745</c:v>
                </c:pt>
                <c:pt idx="636">
                  <c:v>746</c:v>
                </c:pt>
                <c:pt idx="637">
                  <c:v>746</c:v>
                </c:pt>
                <c:pt idx="638">
                  <c:v>747</c:v>
                </c:pt>
                <c:pt idx="639">
                  <c:v>747</c:v>
                </c:pt>
                <c:pt idx="640">
                  <c:v>747</c:v>
                </c:pt>
                <c:pt idx="641">
                  <c:v>748</c:v>
                </c:pt>
                <c:pt idx="642">
                  <c:v>749</c:v>
                </c:pt>
                <c:pt idx="643">
                  <c:v>750</c:v>
                </c:pt>
                <c:pt idx="644">
                  <c:v>750</c:v>
                </c:pt>
                <c:pt idx="645">
                  <c:v>750</c:v>
                </c:pt>
                <c:pt idx="646">
                  <c:v>750</c:v>
                </c:pt>
                <c:pt idx="647">
                  <c:v>751</c:v>
                </c:pt>
                <c:pt idx="648">
                  <c:v>751</c:v>
                </c:pt>
                <c:pt idx="649">
                  <c:v>751</c:v>
                </c:pt>
                <c:pt idx="650">
                  <c:v>752</c:v>
                </c:pt>
                <c:pt idx="651">
                  <c:v>752</c:v>
                </c:pt>
                <c:pt idx="652">
                  <c:v>754</c:v>
                </c:pt>
                <c:pt idx="653">
                  <c:v>755</c:v>
                </c:pt>
                <c:pt idx="654">
                  <c:v>756</c:v>
                </c:pt>
                <c:pt idx="655">
                  <c:v>757</c:v>
                </c:pt>
                <c:pt idx="656">
                  <c:v>757</c:v>
                </c:pt>
                <c:pt idx="657">
                  <c:v>757</c:v>
                </c:pt>
                <c:pt idx="658">
                  <c:v>758</c:v>
                </c:pt>
                <c:pt idx="659">
                  <c:v>758</c:v>
                </c:pt>
                <c:pt idx="660">
                  <c:v>758</c:v>
                </c:pt>
                <c:pt idx="661">
                  <c:v>758</c:v>
                </c:pt>
                <c:pt idx="662">
                  <c:v>759</c:v>
                </c:pt>
                <c:pt idx="663">
                  <c:v>759</c:v>
                </c:pt>
                <c:pt idx="664">
                  <c:v>760</c:v>
                </c:pt>
                <c:pt idx="665">
                  <c:v>760</c:v>
                </c:pt>
                <c:pt idx="666">
                  <c:v>762</c:v>
                </c:pt>
                <c:pt idx="667">
                  <c:v>763</c:v>
                </c:pt>
                <c:pt idx="668">
                  <c:v>763</c:v>
                </c:pt>
                <c:pt idx="669">
                  <c:v>764</c:v>
                </c:pt>
                <c:pt idx="670">
                  <c:v>764</c:v>
                </c:pt>
                <c:pt idx="671">
                  <c:v>764</c:v>
                </c:pt>
                <c:pt idx="672">
                  <c:v>766</c:v>
                </c:pt>
                <c:pt idx="673">
                  <c:v>767</c:v>
                </c:pt>
                <c:pt idx="674">
                  <c:v>767</c:v>
                </c:pt>
                <c:pt idx="675">
                  <c:v>768</c:v>
                </c:pt>
                <c:pt idx="676">
                  <c:v>769</c:v>
                </c:pt>
                <c:pt idx="677">
                  <c:v>769</c:v>
                </c:pt>
                <c:pt idx="678">
                  <c:v>770</c:v>
                </c:pt>
                <c:pt idx="679">
                  <c:v>770</c:v>
                </c:pt>
                <c:pt idx="680">
                  <c:v>771</c:v>
                </c:pt>
                <c:pt idx="681">
                  <c:v>771</c:v>
                </c:pt>
                <c:pt idx="682">
                  <c:v>771</c:v>
                </c:pt>
                <c:pt idx="683">
                  <c:v>771</c:v>
                </c:pt>
                <c:pt idx="684">
                  <c:v>772</c:v>
                </c:pt>
                <c:pt idx="685">
                  <c:v>772</c:v>
                </c:pt>
                <c:pt idx="686">
                  <c:v>773</c:v>
                </c:pt>
                <c:pt idx="687">
                  <c:v>773</c:v>
                </c:pt>
                <c:pt idx="688">
                  <c:v>774</c:v>
                </c:pt>
                <c:pt idx="689">
                  <c:v>775</c:v>
                </c:pt>
                <c:pt idx="690">
                  <c:v>775</c:v>
                </c:pt>
                <c:pt idx="691">
                  <c:v>776</c:v>
                </c:pt>
                <c:pt idx="692">
                  <c:v>777</c:v>
                </c:pt>
                <c:pt idx="693">
                  <c:v>778</c:v>
                </c:pt>
                <c:pt idx="694">
                  <c:v>779</c:v>
                </c:pt>
                <c:pt idx="695">
                  <c:v>779</c:v>
                </c:pt>
                <c:pt idx="696">
                  <c:v>781</c:v>
                </c:pt>
                <c:pt idx="697">
                  <c:v>781</c:v>
                </c:pt>
                <c:pt idx="698">
                  <c:v>781</c:v>
                </c:pt>
                <c:pt idx="699">
                  <c:v>782</c:v>
                </c:pt>
                <c:pt idx="700">
                  <c:v>782</c:v>
                </c:pt>
                <c:pt idx="701">
                  <c:v>783</c:v>
                </c:pt>
                <c:pt idx="702">
                  <c:v>783</c:v>
                </c:pt>
                <c:pt idx="703">
                  <c:v>784</c:v>
                </c:pt>
                <c:pt idx="704">
                  <c:v>784</c:v>
                </c:pt>
                <c:pt idx="705">
                  <c:v>785</c:v>
                </c:pt>
                <c:pt idx="706">
                  <c:v>785</c:v>
                </c:pt>
                <c:pt idx="707">
                  <c:v>786</c:v>
                </c:pt>
                <c:pt idx="708">
                  <c:v>787</c:v>
                </c:pt>
                <c:pt idx="709">
                  <c:v>788</c:v>
                </c:pt>
                <c:pt idx="710">
                  <c:v>788</c:v>
                </c:pt>
                <c:pt idx="711">
                  <c:v>788</c:v>
                </c:pt>
                <c:pt idx="712">
                  <c:v>790</c:v>
                </c:pt>
                <c:pt idx="713">
                  <c:v>790</c:v>
                </c:pt>
                <c:pt idx="714">
                  <c:v>791</c:v>
                </c:pt>
                <c:pt idx="715">
                  <c:v>791</c:v>
                </c:pt>
                <c:pt idx="716">
                  <c:v>791</c:v>
                </c:pt>
                <c:pt idx="717">
                  <c:v>793</c:v>
                </c:pt>
                <c:pt idx="718">
                  <c:v>794</c:v>
                </c:pt>
                <c:pt idx="719">
                  <c:v>797</c:v>
                </c:pt>
                <c:pt idx="720">
                  <c:v>797</c:v>
                </c:pt>
                <c:pt idx="721">
                  <c:v>798</c:v>
                </c:pt>
                <c:pt idx="722">
                  <c:v>798</c:v>
                </c:pt>
                <c:pt idx="723">
                  <c:v>799</c:v>
                </c:pt>
                <c:pt idx="724">
                  <c:v>800</c:v>
                </c:pt>
                <c:pt idx="725">
                  <c:v>802</c:v>
                </c:pt>
                <c:pt idx="726">
                  <c:v>803</c:v>
                </c:pt>
                <c:pt idx="727">
                  <c:v>804</c:v>
                </c:pt>
                <c:pt idx="728">
                  <c:v>804</c:v>
                </c:pt>
                <c:pt idx="729">
                  <c:v>804</c:v>
                </c:pt>
                <c:pt idx="730">
                  <c:v>805</c:v>
                </c:pt>
                <c:pt idx="731">
                  <c:v>805</c:v>
                </c:pt>
                <c:pt idx="732">
                  <c:v>808</c:v>
                </c:pt>
                <c:pt idx="733">
                  <c:v>808</c:v>
                </c:pt>
                <c:pt idx="734">
                  <c:v>808</c:v>
                </c:pt>
                <c:pt idx="735">
                  <c:v>809</c:v>
                </c:pt>
                <c:pt idx="736">
                  <c:v>810</c:v>
                </c:pt>
                <c:pt idx="737">
                  <c:v>811</c:v>
                </c:pt>
                <c:pt idx="738">
                  <c:v>812</c:v>
                </c:pt>
                <c:pt idx="739">
                  <c:v>813</c:v>
                </c:pt>
                <c:pt idx="740">
                  <c:v>814</c:v>
                </c:pt>
                <c:pt idx="741">
                  <c:v>814</c:v>
                </c:pt>
                <c:pt idx="742">
                  <c:v>814</c:v>
                </c:pt>
                <c:pt idx="743">
                  <c:v>815</c:v>
                </c:pt>
                <c:pt idx="744">
                  <c:v>815</c:v>
                </c:pt>
                <c:pt idx="745">
                  <c:v>817</c:v>
                </c:pt>
                <c:pt idx="746">
                  <c:v>817</c:v>
                </c:pt>
                <c:pt idx="747">
                  <c:v>819</c:v>
                </c:pt>
                <c:pt idx="748">
                  <c:v>819</c:v>
                </c:pt>
                <c:pt idx="749">
                  <c:v>820</c:v>
                </c:pt>
                <c:pt idx="750">
                  <c:v>822</c:v>
                </c:pt>
                <c:pt idx="751">
                  <c:v>823</c:v>
                </c:pt>
                <c:pt idx="752">
                  <c:v>824</c:v>
                </c:pt>
                <c:pt idx="753">
                  <c:v>824</c:v>
                </c:pt>
                <c:pt idx="754">
                  <c:v>825</c:v>
                </c:pt>
                <c:pt idx="755">
                  <c:v>825</c:v>
                </c:pt>
                <c:pt idx="756">
                  <c:v>825</c:v>
                </c:pt>
                <c:pt idx="757">
                  <c:v>826</c:v>
                </c:pt>
                <c:pt idx="758">
                  <c:v>826</c:v>
                </c:pt>
                <c:pt idx="759">
                  <c:v>826</c:v>
                </c:pt>
                <c:pt idx="760">
                  <c:v>827</c:v>
                </c:pt>
                <c:pt idx="761">
                  <c:v>828</c:v>
                </c:pt>
                <c:pt idx="762">
                  <c:v>829</c:v>
                </c:pt>
                <c:pt idx="763">
                  <c:v>830</c:v>
                </c:pt>
                <c:pt idx="764">
                  <c:v>831</c:v>
                </c:pt>
                <c:pt idx="765">
                  <c:v>832</c:v>
                </c:pt>
                <c:pt idx="766">
                  <c:v>832</c:v>
                </c:pt>
                <c:pt idx="767">
                  <c:v>833</c:v>
                </c:pt>
                <c:pt idx="768">
                  <c:v>835</c:v>
                </c:pt>
                <c:pt idx="769">
                  <c:v>836</c:v>
                </c:pt>
                <c:pt idx="770">
                  <c:v>836</c:v>
                </c:pt>
                <c:pt idx="771">
                  <c:v>836</c:v>
                </c:pt>
                <c:pt idx="772">
                  <c:v>838</c:v>
                </c:pt>
                <c:pt idx="773">
                  <c:v>838</c:v>
                </c:pt>
                <c:pt idx="774">
                  <c:v>839</c:v>
                </c:pt>
                <c:pt idx="775">
                  <c:v>839</c:v>
                </c:pt>
                <c:pt idx="776">
                  <c:v>840</c:v>
                </c:pt>
                <c:pt idx="777">
                  <c:v>841</c:v>
                </c:pt>
                <c:pt idx="778">
                  <c:v>842</c:v>
                </c:pt>
                <c:pt idx="779">
                  <c:v>843</c:v>
                </c:pt>
                <c:pt idx="780">
                  <c:v>844</c:v>
                </c:pt>
                <c:pt idx="781">
                  <c:v>845</c:v>
                </c:pt>
                <c:pt idx="782">
                  <c:v>845</c:v>
                </c:pt>
                <c:pt idx="783">
                  <c:v>846</c:v>
                </c:pt>
                <c:pt idx="784">
                  <c:v>847</c:v>
                </c:pt>
                <c:pt idx="785">
                  <c:v>847</c:v>
                </c:pt>
                <c:pt idx="786">
                  <c:v>847</c:v>
                </c:pt>
                <c:pt idx="787">
                  <c:v>848</c:v>
                </c:pt>
                <c:pt idx="788">
                  <c:v>849</c:v>
                </c:pt>
                <c:pt idx="789">
                  <c:v>849</c:v>
                </c:pt>
                <c:pt idx="790">
                  <c:v>849</c:v>
                </c:pt>
                <c:pt idx="791">
                  <c:v>850</c:v>
                </c:pt>
                <c:pt idx="792">
                  <c:v>850</c:v>
                </c:pt>
                <c:pt idx="793">
                  <c:v>851</c:v>
                </c:pt>
                <c:pt idx="794">
                  <c:v>851</c:v>
                </c:pt>
                <c:pt idx="795">
                  <c:v>851</c:v>
                </c:pt>
                <c:pt idx="796">
                  <c:v>852</c:v>
                </c:pt>
                <c:pt idx="797">
                  <c:v>853</c:v>
                </c:pt>
                <c:pt idx="798">
                  <c:v>853</c:v>
                </c:pt>
                <c:pt idx="799">
                  <c:v>853</c:v>
                </c:pt>
                <c:pt idx="800">
                  <c:v>854</c:v>
                </c:pt>
                <c:pt idx="801">
                  <c:v>856</c:v>
                </c:pt>
                <c:pt idx="802">
                  <c:v>856</c:v>
                </c:pt>
                <c:pt idx="803">
                  <c:v>856</c:v>
                </c:pt>
                <c:pt idx="804">
                  <c:v>857</c:v>
                </c:pt>
                <c:pt idx="805">
                  <c:v>857</c:v>
                </c:pt>
                <c:pt idx="806">
                  <c:v>858</c:v>
                </c:pt>
                <c:pt idx="807">
                  <c:v>860</c:v>
                </c:pt>
                <c:pt idx="808">
                  <c:v>861</c:v>
                </c:pt>
                <c:pt idx="809">
                  <c:v>861</c:v>
                </c:pt>
                <c:pt idx="810">
                  <c:v>862</c:v>
                </c:pt>
                <c:pt idx="811">
                  <c:v>863</c:v>
                </c:pt>
                <c:pt idx="812">
                  <c:v>864</c:v>
                </c:pt>
                <c:pt idx="813">
                  <c:v>864</c:v>
                </c:pt>
                <c:pt idx="814">
                  <c:v>865</c:v>
                </c:pt>
                <c:pt idx="815">
                  <c:v>867</c:v>
                </c:pt>
                <c:pt idx="816">
                  <c:v>867</c:v>
                </c:pt>
                <c:pt idx="817">
                  <c:v>868</c:v>
                </c:pt>
                <c:pt idx="818">
                  <c:v>868</c:v>
                </c:pt>
                <c:pt idx="819">
                  <c:v>869</c:v>
                </c:pt>
                <c:pt idx="820">
                  <c:v>870</c:v>
                </c:pt>
                <c:pt idx="821">
                  <c:v>871</c:v>
                </c:pt>
                <c:pt idx="822">
                  <c:v>875</c:v>
                </c:pt>
                <c:pt idx="823">
                  <c:v>875</c:v>
                </c:pt>
                <c:pt idx="824">
                  <c:v>876</c:v>
                </c:pt>
                <c:pt idx="825">
                  <c:v>877</c:v>
                </c:pt>
                <c:pt idx="826">
                  <c:v>879</c:v>
                </c:pt>
                <c:pt idx="827">
                  <c:v>879</c:v>
                </c:pt>
                <c:pt idx="828">
                  <c:v>880</c:v>
                </c:pt>
                <c:pt idx="829">
                  <c:v>880</c:v>
                </c:pt>
                <c:pt idx="830">
                  <c:v>881</c:v>
                </c:pt>
                <c:pt idx="831">
                  <c:v>884</c:v>
                </c:pt>
                <c:pt idx="832">
                  <c:v>885</c:v>
                </c:pt>
                <c:pt idx="833">
                  <c:v>885</c:v>
                </c:pt>
                <c:pt idx="834">
                  <c:v>886</c:v>
                </c:pt>
                <c:pt idx="835">
                  <c:v>886</c:v>
                </c:pt>
                <c:pt idx="836">
                  <c:v>887</c:v>
                </c:pt>
                <c:pt idx="837">
                  <c:v>890</c:v>
                </c:pt>
                <c:pt idx="838">
                  <c:v>890</c:v>
                </c:pt>
                <c:pt idx="839">
                  <c:v>891</c:v>
                </c:pt>
                <c:pt idx="840">
                  <c:v>892</c:v>
                </c:pt>
                <c:pt idx="841">
                  <c:v>893</c:v>
                </c:pt>
                <c:pt idx="842">
                  <c:v>894</c:v>
                </c:pt>
                <c:pt idx="843">
                  <c:v>894</c:v>
                </c:pt>
                <c:pt idx="844">
                  <c:v>895</c:v>
                </c:pt>
                <c:pt idx="845">
                  <c:v>895</c:v>
                </c:pt>
                <c:pt idx="846">
                  <c:v>896</c:v>
                </c:pt>
                <c:pt idx="847">
                  <c:v>897</c:v>
                </c:pt>
                <c:pt idx="848">
                  <c:v>899</c:v>
                </c:pt>
                <c:pt idx="849">
                  <c:v>899</c:v>
                </c:pt>
                <c:pt idx="850">
                  <c:v>900</c:v>
                </c:pt>
                <c:pt idx="851">
                  <c:v>901</c:v>
                </c:pt>
                <c:pt idx="852">
                  <c:v>901</c:v>
                </c:pt>
                <c:pt idx="853">
                  <c:v>903</c:v>
                </c:pt>
                <c:pt idx="854">
                  <c:v>904</c:v>
                </c:pt>
                <c:pt idx="855">
                  <c:v>904</c:v>
                </c:pt>
                <c:pt idx="856">
                  <c:v>905</c:v>
                </c:pt>
                <c:pt idx="857">
                  <c:v>906</c:v>
                </c:pt>
                <c:pt idx="858">
                  <c:v>908</c:v>
                </c:pt>
                <c:pt idx="859">
                  <c:v>909</c:v>
                </c:pt>
                <c:pt idx="860">
                  <c:v>910</c:v>
                </c:pt>
                <c:pt idx="861">
                  <c:v>910</c:v>
                </c:pt>
                <c:pt idx="862">
                  <c:v>910</c:v>
                </c:pt>
                <c:pt idx="863">
                  <c:v>911</c:v>
                </c:pt>
                <c:pt idx="864">
                  <c:v>911</c:v>
                </c:pt>
                <c:pt idx="865">
                  <c:v>912</c:v>
                </c:pt>
                <c:pt idx="866">
                  <c:v>913</c:v>
                </c:pt>
                <c:pt idx="867">
                  <c:v>913</c:v>
                </c:pt>
                <c:pt idx="868">
                  <c:v>913</c:v>
                </c:pt>
                <c:pt idx="869">
                  <c:v>914</c:v>
                </c:pt>
                <c:pt idx="870">
                  <c:v>914</c:v>
                </c:pt>
                <c:pt idx="871">
                  <c:v>915</c:v>
                </c:pt>
                <c:pt idx="872">
                  <c:v>915</c:v>
                </c:pt>
                <c:pt idx="873">
                  <c:v>916</c:v>
                </c:pt>
                <c:pt idx="874">
                  <c:v>917</c:v>
                </c:pt>
                <c:pt idx="875">
                  <c:v>917</c:v>
                </c:pt>
                <c:pt idx="876">
                  <c:v>917</c:v>
                </c:pt>
                <c:pt idx="877">
                  <c:v>918</c:v>
                </c:pt>
                <c:pt idx="878">
                  <c:v>919</c:v>
                </c:pt>
                <c:pt idx="879">
                  <c:v>919</c:v>
                </c:pt>
                <c:pt idx="880">
                  <c:v>920</c:v>
                </c:pt>
                <c:pt idx="881">
                  <c:v>920</c:v>
                </c:pt>
                <c:pt idx="882">
                  <c:v>921</c:v>
                </c:pt>
                <c:pt idx="883">
                  <c:v>923</c:v>
                </c:pt>
                <c:pt idx="884">
                  <c:v>923</c:v>
                </c:pt>
                <c:pt idx="885">
                  <c:v>923</c:v>
                </c:pt>
                <c:pt idx="886">
                  <c:v>924</c:v>
                </c:pt>
                <c:pt idx="887">
                  <c:v>926</c:v>
                </c:pt>
                <c:pt idx="888">
                  <c:v>926</c:v>
                </c:pt>
                <c:pt idx="889">
                  <c:v>927</c:v>
                </c:pt>
                <c:pt idx="890">
                  <c:v>928</c:v>
                </c:pt>
                <c:pt idx="891">
                  <c:v>928</c:v>
                </c:pt>
                <c:pt idx="892">
                  <c:v>928</c:v>
                </c:pt>
                <c:pt idx="893">
                  <c:v>930</c:v>
                </c:pt>
                <c:pt idx="894">
                  <c:v>930</c:v>
                </c:pt>
                <c:pt idx="895">
                  <c:v>930</c:v>
                </c:pt>
                <c:pt idx="896">
                  <c:v>932</c:v>
                </c:pt>
                <c:pt idx="897">
                  <c:v>932</c:v>
                </c:pt>
                <c:pt idx="898">
                  <c:v>934</c:v>
                </c:pt>
                <c:pt idx="899">
                  <c:v>934</c:v>
                </c:pt>
                <c:pt idx="900">
                  <c:v>935</c:v>
                </c:pt>
                <c:pt idx="901">
                  <c:v>935</c:v>
                </c:pt>
                <c:pt idx="902">
                  <c:v>935</c:v>
                </c:pt>
                <c:pt idx="903">
                  <c:v>935</c:v>
                </c:pt>
                <c:pt idx="904">
                  <c:v>936</c:v>
                </c:pt>
                <c:pt idx="905">
                  <c:v>936</c:v>
                </c:pt>
                <c:pt idx="906">
                  <c:v>937</c:v>
                </c:pt>
                <c:pt idx="907">
                  <c:v>937</c:v>
                </c:pt>
                <c:pt idx="908">
                  <c:v>938</c:v>
                </c:pt>
                <c:pt idx="909">
                  <c:v>939</c:v>
                </c:pt>
                <c:pt idx="910">
                  <c:v>939</c:v>
                </c:pt>
                <c:pt idx="911">
                  <c:v>940</c:v>
                </c:pt>
                <c:pt idx="912">
                  <c:v>941</c:v>
                </c:pt>
                <c:pt idx="913">
                  <c:v>941</c:v>
                </c:pt>
                <c:pt idx="914">
                  <c:v>942</c:v>
                </c:pt>
                <c:pt idx="915">
                  <c:v>944</c:v>
                </c:pt>
                <c:pt idx="916">
                  <c:v>946</c:v>
                </c:pt>
                <c:pt idx="917">
                  <c:v>947</c:v>
                </c:pt>
                <c:pt idx="918">
                  <c:v>947</c:v>
                </c:pt>
                <c:pt idx="919">
                  <c:v>947</c:v>
                </c:pt>
                <c:pt idx="920">
                  <c:v>947</c:v>
                </c:pt>
                <c:pt idx="921">
                  <c:v>948</c:v>
                </c:pt>
                <c:pt idx="922">
                  <c:v>948</c:v>
                </c:pt>
                <c:pt idx="923">
                  <c:v>948</c:v>
                </c:pt>
                <c:pt idx="924">
                  <c:v>949</c:v>
                </c:pt>
                <c:pt idx="925">
                  <c:v>950</c:v>
                </c:pt>
                <c:pt idx="926">
                  <c:v>951</c:v>
                </c:pt>
                <c:pt idx="927">
                  <c:v>951</c:v>
                </c:pt>
                <c:pt idx="928">
                  <c:v>952</c:v>
                </c:pt>
                <c:pt idx="929">
                  <c:v>952</c:v>
                </c:pt>
                <c:pt idx="930">
                  <c:v>954</c:v>
                </c:pt>
                <c:pt idx="931">
                  <c:v>954</c:v>
                </c:pt>
                <c:pt idx="932">
                  <c:v>955</c:v>
                </c:pt>
                <c:pt idx="933">
                  <c:v>956</c:v>
                </c:pt>
                <c:pt idx="934">
                  <c:v>957</c:v>
                </c:pt>
                <c:pt idx="935">
                  <c:v>958</c:v>
                </c:pt>
                <c:pt idx="936">
                  <c:v>959</c:v>
                </c:pt>
                <c:pt idx="937">
                  <c:v>960</c:v>
                </c:pt>
                <c:pt idx="938">
                  <c:v>961</c:v>
                </c:pt>
                <c:pt idx="939">
                  <c:v>961</c:v>
                </c:pt>
                <c:pt idx="940">
                  <c:v>962</c:v>
                </c:pt>
                <c:pt idx="941">
                  <c:v>963</c:v>
                </c:pt>
                <c:pt idx="942">
                  <c:v>963</c:v>
                </c:pt>
                <c:pt idx="943">
                  <c:v>964</c:v>
                </c:pt>
                <c:pt idx="944">
                  <c:v>964</c:v>
                </c:pt>
                <c:pt idx="945">
                  <c:v>964</c:v>
                </c:pt>
                <c:pt idx="946">
                  <c:v>964</c:v>
                </c:pt>
                <c:pt idx="947">
                  <c:v>965</c:v>
                </c:pt>
                <c:pt idx="948">
                  <c:v>966</c:v>
                </c:pt>
                <c:pt idx="949">
                  <c:v>966</c:v>
                </c:pt>
                <c:pt idx="950">
                  <c:v>967</c:v>
                </c:pt>
                <c:pt idx="951">
                  <c:v>967</c:v>
                </c:pt>
                <c:pt idx="952">
                  <c:v>969</c:v>
                </c:pt>
                <c:pt idx="953">
                  <c:v>969</c:v>
                </c:pt>
                <c:pt idx="954">
                  <c:v>970</c:v>
                </c:pt>
                <c:pt idx="955">
                  <c:v>970</c:v>
                </c:pt>
                <c:pt idx="956">
                  <c:v>970</c:v>
                </c:pt>
                <c:pt idx="957">
                  <c:v>971</c:v>
                </c:pt>
                <c:pt idx="958">
                  <c:v>971</c:v>
                </c:pt>
                <c:pt idx="959">
                  <c:v>972</c:v>
                </c:pt>
                <c:pt idx="960">
                  <c:v>972</c:v>
                </c:pt>
                <c:pt idx="961">
                  <c:v>975</c:v>
                </c:pt>
                <c:pt idx="962">
                  <c:v>975</c:v>
                </c:pt>
                <c:pt idx="963">
                  <c:v>976</c:v>
                </c:pt>
                <c:pt idx="964">
                  <c:v>977</c:v>
                </c:pt>
                <c:pt idx="965">
                  <c:v>978</c:v>
                </c:pt>
                <c:pt idx="966">
                  <c:v>979</c:v>
                </c:pt>
                <c:pt idx="967">
                  <c:v>980</c:v>
                </c:pt>
                <c:pt idx="968">
                  <c:v>982</c:v>
                </c:pt>
                <c:pt idx="969">
                  <c:v>983</c:v>
                </c:pt>
                <c:pt idx="970">
                  <c:v>984</c:v>
                </c:pt>
                <c:pt idx="971">
                  <c:v>984</c:v>
                </c:pt>
                <c:pt idx="972">
                  <c:v>985</c:v>
                </c:pt>
                <c:pt idx="973">
                  <c:v>987</c:v>
                </c:pt>
                <c:pt idx="974">
                  <c:v>988</c:v>
                </c:pt>
                <c:pt idx="975">
                  <c:v>989</c:v>
                </c:pt>
                <c:pt idx="976">
                  <c:v>990</c:v>
                </c:pt>
                <c:pt idx="977">
                  <c:v>991</c:v>
                </c:pt>
                <c:pt idx="978">
                  <c:v>991</c:v>
                </c:pt>
                <c:pt idx="979">
                  <c:v>992</c:v>
                </c:pt>
                <c:pt idx="980">
                  <c:v>994</c:v>
                </c:pt>
                <c:pt idx="981">
                  <c:v>995</c:v>
                </c:pt>
                <c:pt idx="982">
                  <c:v>995</c:v>
                </c:pt>
                <c:pt idx="983">
                  <c:v>995</c:v>
                </c:pt>
                <c:pt idx="984">
                  <c:v>995</c:v>
                </c:pt>
                <c:pt idx="985">
                  <c:v>996</c:v>
                </c:pt>
                <c:pt idx="986">
                  <c:v>997</c:v>
                </c:pt>
                <c:pt idx="987">
                  <c:v>997</c:v>
                </c:pt>
                <c:pt idx="988">
                  <c:v>997</c:v>
                </c:pt>
                <c:pt idx="989">
                  <c:v>998</c:v>
                </c:pt>
                <c:pt idx="990">
                  <c:v>999</c:v>
                </c:pt>
                <c:pt idx="991">
                  <c:v>1000</c:v>
                </c:pt>
                <c:pt idx="992">
                  <c:v>1000</c:v>
                </c:pt>
                <c:pt idx="993">
                  <c:v>1004</c:v>
                </c:pt>
                <c:pt idx="994">
                  <c:v>1004</c:v>
                </c:pt>
                <c:pt idx="995">
                  <c:v>1005</c:v>
                </c:pt>
                <c:pt idx="996">
                  <c:v>1006</c:v>
                </c:pt>
                <c:pt idx="997">
                  <c:v>1007</c:v>
                </c:pt>
                <c:pt idx="998">
                  <c:v>1007</c:v>
                </c:pt>
                <c:pt idx="999">
                  <c:v>1007</c:v>
                </c:pt>
                <c:pt idx="1000">
                  <c:v>1008</c:v>
                </c:pt>
                <c:pt idx="1001">
                  <c:v>1009</c:v>
                </c:pt>
                <c:pt idx="1002">
                  <c:v>1011</c:v>
                </c:pt>
                <c:pt idx="1003">
                  <c:v>1011</c:v>
                </c:pt>
                <c:pt idx="1004">
                  <c:v>1012</c:v>
                </c:pt>
                <c:pt idx="1005">
                  <c:v>1013</c:v>
                </c:pt>
                <c:pt idx="1006">
                  <c:v>1014</c:v>
                </c:pt>
                <c:pt idx="1007">
                  <c:v>1015</c:v>
                </c:pt>
                <c:pt idx="1008">
                  <c:v>1016</c:v>
                </c:pt>
                <c:pt idx="1009">
                  <c:v>1016</c:v>
                </c:pt>
                <c:pt idx="1010">
                  <c:v>1017</c:v>
                </c:pt>
                <c:pt idx="1011">
                  <c:v>1018</c:v>
                </c:pt>
                <c:pt idx="1012">
                  <c:v>1019</c:v>
                </c:pt>
                <c:pt idx="1013">
                  <c:v>1019</c:v>
                </c:pt>
                <c:pt idx="1014">
                  <c:v>1021</c:v>
                </c:pt>
                <c:pt idx="1015">
                  <c:v>1022</c:v>
                </c:pt>
                <c:pt idx="1016">
                  <c:v>1022</c:v>
                </c:pt>
                <c:pt idx="1017">
                  <c:v>1026</c:v>
                </c:pt>
                <c:pt idx="1018">
                  <c:v>1027</c:v>
                </c:pt>
                <c:pt idx="1019">
                  <c:v>1027</c:v>
                </c:pt>
                <c:pt idx="1020">
                  <c:v>1029</c:v>
                </c:pt>
                <c:pt idx="1021">
                  <c:v>1031</c:v>
                </c:pt>
                <c:pt idx="1022">
                  <c:v>1032</c:v>
                </c:pt>
                <c:pt idx="1023">
                  <c:v>1032</c:v>
                </c:pt>
                <c:pt idx="1024">
                  <c:v>1033</c:v>
                </c:pt>
                <c:pt idx="1025">
                  <c:v>1034</c:v>
                </c:pt>
                <c:pt idx="1026">
                  <c:v>1034</c:v>
                </c:pt>
                <c:pt idx="1027">
                  <c:v>1035</c:v>
                </c:pt>
                <c:pt idx="1028">
                  <c:v>1036</c:v>
                </c:pt>
                <c:pt idx="1029">
                  <c:v>1036</c:v>
                </c:pt>
                <c:pt idx="1030">
                  <c:v>1038</c:v>
                </c:pt>
                <c:pt idx="1031">
                  <c:v>1039</c:v>
                </c:pt>
                <c:pt idx="1032">
                  <c:v>1042</c:v>
                </c:pt>
                <c:pt idx="1033">
                  <c:v>1043</c:v>
                </c:pt>
                <c:pt idx="1034">
                  <c:v>1044</c:v>
                </c:pt>
                <c:pt idx="1035">
                  <c:v>1048</c:v>
                </c:pt>
                <c:pt idx="1036">
                  <c:v>1048</c:v>
                </c:pt>
                <c:pt idx="1037">
                  <c:v>1049</c:v>
                </c:pt>
                <c:pt idx="1038">
                  <c:v>1051</c:v>
                </c:pt>
                <c:pt idx="1039">
                  <c:v>1051</c:v>
                </c:pt>
                <c:pt idx="1040">
                  <c:v>1052</c:v>
                </c:pt>
                <c:pt idx="1041">
                  <c:v>1053</c:v>
                </c:pt>
                <c:pt idx="1042">
                  <c:v>1053</c:v>
                </c:pt>
                <c:pt idx="1043">
                  <c:v>1055</c:v>
                </c:pt>
                <c:pt idx="1044">
                  <c:v>1056</c:v>
                </c:pt>
                <c:pt idx="1045">
                  <c:v>1058</c:v>
                </c:pt>
                <c:pt idx="1046">
                  <c:v>1059</c:v>
                </c:pt>
                <c:pt idx="1047">
                  <c:v>1060</c:v>
                </c:pt>
                <c:pt idx="1048">
                  <c:v>1061</c:v>
                </c:pt>
                <c:pt idx="1049">
                  <c:v>1066</c:v>
                </c:pt>
                <c:pt idx="1050">
                  <c:v>1067</c:v>
                </c:pt>
                <c:pt idx="1051">
                  <c:v>1067</c:v>
                </c:pt>
                <c:pt idx="1052">
                  <c:v>1068</c:v>
                </c:pt>
                <c:pt idx="1053">
                  <c:v>1069</c:v>
                </c:pt>
                <c:pt idx="1054">
                  <c:v>1072</c:v>
                </c:pt>
                <c:pt idx="1055">
                  <c:v>1072</c:v>
                </c:pt>
                <c:pt idx="1056">
                  <c:v>1073</c:v>
                </c:pt>
                <c:pt idx="1057">
                  <c:v>1074</c:v>
                </c:pt>
                <c:pt idx="1058">
                  <c:v>1074</c:v>
                </c:pt>
                <c:pt idx="1059">
                  <c:v>1075</c:v>
                </c:pt>
                <c:pt idx="1060">
                  <c:v>1078</c:v>
                </c:pt>
                <c:pt idx="1061">
                  <c:v>1079</c:v>
                </c:pt>
                <c:pt idx="1062">
                  <c:v>1080</c:v>
                </c:pt>
                <c:pt idx="1063">
                  <c:v>1080</c:v>
                </c:pt>
                <c:pt idx="1064">
                  <c:v>1081</c:v>
                </c:pt>
                <c:pt idx="1065">
                  <c:v>1091</c:v>
                </c:pt>
                <c:pt idx="1066">
                  <c:v>1092</c:v>
                </c:pt>
                <c:pt idx="1067">
                  <c:v>1096</c:v>
                </c:pt>
                <c:pt idx="1068">
                  <c:v>1097</c:v>
                </c:pt>
                <c:pt idx="1069">
                  <c:v>1098</c:v>
                </c:pt>
              </c:numCache>
            </c:numRef>
          </c:cat>
          <c:val>
            <c:numRef>
              <c:f>'F10_1a_3_NBC_COMP3_CLI_Y KM  2'!$B$5:$B$1074</c:f>
              <c:numCache>
                <c:formatCode>########0</c:formatCode>
                <c:ptCount val="1070"/>
                <c:pt idx="0">
                  <c:v>0</c:v>
                </c:pt>
                <c:pt idx="1">
                  <c:v>0</c:v>
                </c:pt>
                <c:pt idx="2">
                  <c:v>0</c:v>
                </c:pt>
                <c:pt idx="3">
                  <c:v>0</c:v>
                </c:pt>
                <c:pt idx="4" formatCode="0.0000000">
                  <c:v>0.26595744680851002</c:v>
                </c:pt>
                <c:pt idx="5" formatCode="0.0000000">
                  <c:v>0.26595744680851002</c:v>
                </c:pt>
                <c:pt idx="6" formatCode="0.0000000">
                  <c:v>0.26595744680851002</c:v>
                </c:pt>
                <c:pt idx="7" formatCode="0.0000000">
                  <c:v>0.26595744680851002</c:v>
                </c:pt>
                <c:pt idx="8" formatCode="0.0000000">
                  <c:v>0.26595744680851002</c:v>
                </c:pt>
                <c:pt idx="9" formatCode="0.0000000">
                  <c:v>0.26595744680851002</c:v>
                </c:pt>
                <c:pt idx="10" formatCode="0.0000000">
                  <c:v>0.26595744680851002</c:v>
                </c:pt>
                <c:pt idx="11" formatCode="0.0000000">
                  <c:v>0.26595744680851002</c:v>
                </c:pt>
                <c:pt idx="12" formatCode="0.0000000">
                  <c:v>0.26595744680851002</c:v>
                </c:pt>
                <c:pt idx="13" formatCode="0.0000000">
                  <c:v>0.26595744680851002</c:v>
                </c:pt>
                <c:pt idx="14" formatCode="0.0000000">
                  <c:v>0.26595744680851002</c:v>
                </c:pt>
                <c:pt idx="15" formatCode="0.0000000">
                  <c:v>0.26595744680851002</c:v>
                </c:pt>
                <c:pt idx="16" formatCode="0.0000000">
                  <c:v>0.26595744680851002</c:v>
                </c:pt>
                <c:pt idx="17" formatCode="0.0000000">
                  <c:v>0.26595744680851002</c:v>
                </c:pt>
                <c:pt idx="18" formatCode="0.0000000">
                  <c:v>0.26595744680851002</c:v>
                </c:pt>
                <c:pt idx="19" formatCode="0.0000000">
                  <c:v>0.26595744680851002</c:v>
                </c:pt>
                <c:pt idx="20" formatCode="0.0000000">
                  <c:v>0.26595744680851002</c:v>
                </c:pt>
                <c:pt idx="21" formatCode="0.0000000">
                  <c:v>0.39964919285835998</c:v>
                </c:pt>
                <c:pt idx="22" formatCode="0.0000000">
                  <c:v>0.39964919285835998</c:v>
                </c:pt>
                <c:pt idx="23" formatCode="0.0000000">
                  <c:v>0.39964919285835998</c:v>
                </c:pt>
                <c:pt idx="24" formatCode="0.0000000">
                  <c:v>0.39964919285835998</c:v>
                </c:pt>
                <c:pt idx="25" formatCode="0.0000000">
                  <c:v>0.39964919285835998</c:v>
                </c:pt>
                <c:pt idx="26" formatCode="0.0000000">
                  <c:v>0.39964919285835998</c:v>
                </c:pt>
                <c:pt idx="27" formatCode="0.0000000">
                  <c:v>0.39964919285835998</c:v>
                </c:pt>
                <c:pt idx="28" formatCode="0.0000000">
                  <c:v>0.39964919285835998</c:v>
                </c:pt>
                <c:pt idx="29" formatCode="0.0000000">
                  <c:v>0.53442639286802995</c:v>
                </c:pt>
                <c:pt idx="30" formatCode="0.0000000">
                  <c:v>0.53442639286802995</c:v>
                </c:pt>
                <c:pt idx="31" formatCode="0.0000000">
                  <c:v>0.66920359287769005</c:v>
                </c:pt>
                <c:pt idx="32" formatCode="0.0000000">
                  <c:v>0.80398079288735003</c:v>
                </c:pt>
                <c:pt idx="33" formatCode="0.0000000">
                  <c:v>0.80398079288735003</c:v>
                </c:pt>
                <c:pt idx="34" formatCode="0.0000000">
                  <c:v>0.93894136323716004</c:v>
                </c:pt>
                <c:pt idx="35" formatCode="0.0000000">
                  <c:v>0.93894136323716004</c:v>
                </c:pt>
                <c:pt idx="36" formatCode="0.0000000">
                  <c:v>0.93894136323716004</c:v>
                </c:pt>
                <c:pt idx="37" formatCode="0.0000000">
                  <c:v>0.93894136323716004</c:v>
                </c:pt>
                <c:pt idx="38" formatCode="0.0000000">
                  <c:v>0.93894136323716004</c:v>
                </c:pt>
                <c:pt idx="39" formatCode="0.0000000">
                  <c:v>0.93894136323716004</c:v>
                </c:pt>
                <c:pt idx="40" formatCode="0.0000000">
                  <c:v>0.93894136323716004</c:v>
                </c:pt>
                <c:pt idx="41" formatCode="0.0000000">
                  <c:v>1.0750142459799701</c:v>
                </c:pt>
                <c:pt idx="42" formatCode="0.0000000">
                  <c:v>1.21108712872277</c:v>
                </c:pt>
                <c:pt idx="43" formatCode="##0.00000">
                  <c:v>1.34716001146556</c:v>
                </c:pt>
                <c:pt idx="44" formatCode="##0.00000">
                  <c:v>1.34716001146556</c:v>
                </c:pt>
                <c:pt idx="45" formatCode="##0.00000">
                  <c:v>1.34716001146556</c:v>
                </c:pt>
                <c:pt idx="46" formatCode="##0.00000">
                  <c:v>1.34716001146556</c:v>
                </c:pt>
                <c:pt idx="47" formatCode="##0.00000">
                  <c:v>1.34716001146556</c:v>
                </c:pt>
                <c:pt idx="48" formatCode="##0.00000">
                  <c:v>1.34716001146556</c:v>
                </c:pt>
                <c:pt idx="49" formatCode="0.0000000">
                  <c:v>1.4841778447829701</c:v>
                </c:pt>
                <c:pt idx="50" formatCode="0.0000000">
                  <c:v>1.4841778447829701</c:v>
                </c:pt>
                <c:pt idx="51" formatCode="0.0000000">
                  <c:v>1.4841778447829701</c:v>
                </c:pt>
                <c:pt idx="52" formatCode="0.0000000">
                  <c:v>1.4841778447829701</c:v>
                </c:pt>
                <c:pt idx="53" formatCode="0.0000000">
                  <c:v>1.4841778447829701</c:v>
                </c:pt>
                <c:pt idx="54" formatCode="0.0000000">
                  <c:v>1.4841778447829701</c:v>
                </c:pt>
                <c:pt idx="55" formatCode="0.0000000">
                  <c:v>1.4841778447829701</c:v>
                </c:pt>
                <c:pt idx="56" formatCode="0.0000000">
                  <c:v>1.62157787568286</c:v>
                </c:pt>
                <c:pt idx="57" formatCode="0.0000000">
                  <c:v>1.62157787568286</c:v>
                </c:pt>
                <c:pt idx="58" formatCode="0.0000000">
                  <c:v>1.62157787568286</c:v>
                </c:pt>
                <c:pt idx="59" formatCode="0.0000000">
                  <c:v>1.62157787568286</c:v>
                </c:pt>
                <c:pt idx="60" formatCode="0.0000000">
                  <c:v>1.62157787568286</c:v>
                </c:pt>
                <c:pt idx="61" formatCode="0.0000000">
                  <c:v>1.62157787568286</c:v>
                </c:pt>
                <c:pt idx="62" formatCode="0.0000000">
                  <c:v>1.7593627806188801</c:v>
                </c:pt>
                <c:pt idx="63" formatCode="0.0000000">
                  <c:v>1.7593627806188801</c:v>
                </c:pt>
                <c:pt idx="64" formatCode="0.0000000">
                  <c:v>1.7593627806188801</c:v>
                </c:pt>
                <c:pt idx="65" formatCode="0.0000000">
                  <c:v>1.7593627806188801</c:v>
                </c:pt>
                <c:pt idx="66" formatCode="0.0000000">
                  <c:v>1.7593627806188801</c:v>
                </c:pt>
                <c:pt idx="67" formatCode="0.0000000">
                  <c:v>1.7593627806188801</c:v>
                </c:pt>
                <c:pt idx="68" formatCode="0.0000000">
                  <c:v>1.7593627806188801</c:v>
                </c:pt>
                <c:pt idx="69" formatCode="0.0000000">
                  <c:v>2.0368787049674202</c:v>
                </c:pt>
                <c:pt idx="70" formatCode="0.0000000">
                  <c:v>2.0368787049674202</c:v>
                </c:pt>
                <c:pt idx="71" formatCode="0.0000000">
                  <c:v>2.1758334869461899</c:v>
                </c:pt>
                <c:pt idx="72" formatCode="0.0000000">
                  <c:v>2.1758334869461899</c:v>
                </c:pt>
                <c:pt idx="73" formatCode="0.0000000">
                  <c:v>2.1758334869461899</c:v>
                </c:pt>
                <c:pt idx="74" formatCode="0.0000000">
                  <c:v>2.1758334869461899</c:v>
                </c:pt>
                <c:pt idx="75" formatCode="0.0000000">
                  <c:v>2.1758334869461899</c:v>
                </c:pt>
                <c:pt idx="76" formatCode="0.0000000">
                  <c:v>2.1758334869461899</c:v>
                </c:pt>
                <c:pt idx="77" formatCode="0.0000000">
                  <c:v>2.1758334869461899</c:v>
                </c:pt>
                <c:pt idx="78" formatCode="0.0000000">
                  <c:v>2.1758334869461899</c:v>
                </c:pt>
                <c:pt idx="79" formatCode="0.0000000">
                  <c:v>2.3155822962505499</c:v>
                </c:pt>
                <c:pt idx="80" formatCode="0.0000000">
                  <c:v>2.3155822962505499</c:v>
                </c:pt>
                <c:pt idx="81" formatCode="0.0000000">
                  <c:v>2.3155822962505499</c:v>
                </c:pt>
                <c:pt idx="82" formatCode="0.0000000">
                  <c:v>2.45553131874876</c:v>
                </c:pt>
                <c:pt idx="83" formatCode="0.0000000">
                  <c:v>2.45553131874876</c:v>
                </c:pt>
                <c:pt idx="84" formatCode="0.0000000">
                  <c:v>2.5956814174287199</c:v>
                </c:pt>
                <c:pt idx="85" formatCode="0.0000000">
                  <c:v>2.5956814174287199</c:v>
                </c:pt>
                <c:pt idx="86" formatCode="0.0000000">
                  <c:v>2.7360334614958202</c:v>
                </c:pt>
                <c:pt idx="87" formatCode="0.0000000">
                  <c:v>2.8763855055629302</c:v>
                </c:pt>
                <c:pt idx="88" formatCode="0.0000000">
                  <c:v>2.8763855055629302</c:v>
                </c:pt>
                <c:pt idx="89" formatCode="0.0000000">
                  <c:v>2.8763855055629302</c:v>
                </c:pt>
                <c:pt idx="90" formatCode="0.0000000">
                  <c:v>2.8763855055629302</c:v>
                </c:pt>
                <c:pt idx="91" formatCode="0.0000000">
                  <c:v>2.8763855055629302</c:v>
                </c:pt>
                <c:pt idx="92" formatCode="0.0000000">
                  <c:v>2.8763855055629302</c:v>
                </c:pt>
                <c:pt idx="93" formatCode="0.0000000">
                  <c:v>2.8763855055629302</c:v>
                </c:pt>
                <c:pt idx="94" formatCode="0.0000000">
                  <c:v>2.8763855055629302</c:v>
                </c:pt>
                <c:pt idx="95" formatCode="0.0000000">
                  <c:v>2.8763855055629302</c:v>
                </c:pt>
                <c:pt idx="96" formatCode="0.0000000">
                  <c:v>2.8763855055629302</c:v>
                </c:pt>
                <c:pt idx="97" formatCode="0.0000000">
                  <c:v>3.0179651185285898</c:v>
                </c:pt>
                <c:pt idx="98" formatCode="0.0000000">
                  <c:v>3.0179651185285898</c:v>
                </c:pt>
                <c:pt idx="99" formatCode="0.0000000">
                  <c:v>3.0179651185285898</c:v>
                </c:pt>
                <c:pt idx="100" formatCode="0.0000000">
                  <c:v>3.0179651185285898</c:v>
                </c:pt>
                <c:pt idx="101" formatCode="0.0000000">
                  <c:v>3.0179651185285898</c:v>
                </c:pt>
                <c:pt idx="102" formatCode="0.0000000">
                  <c:v>3.1597517192325002</c:v>
                </c:pt>
                <c:pt idx="103" formatCode="0.0000000">
                  <c:v>3.3015383199363999</c:v>
                </c:pt>
                <c:pt idx="104" formatCode="0.0000000">
                  <c:v>3.5851115213442202</c:v>
                </c:pt>
                <c:pt idx="105" formatCode="0.0000000">
                  <c:v>3.5851115213442202</c:v>
                </c:pt>
                <c:pt idx="106" formatCode="0.0000000">
                  <c:v>3.5851115213442202</c:v>
                </c:pt>
                <c:pt idx="107" formatCode="0.0000000">
                  <c:v>3.72731637160773</c:v>
                </c:pt>
                <c:pt idx="108" formatCode="0.0000000">
                  <c:v>3.72731637160773</c:v>
                </c:pt>
                <c:pt idx="109" formatCode="0.0000000">
                  <c:v>3.72731637160773</c:v>
                </c:pt>
                <c:pt idx="110" formatCode="0.0000000">
                  <c:v>3.72731637160773</c:v>
                </c:pt>
                <c:pt idx="111" formatCode="0.0000000">
                  <c:v>3.72731637160773</c:v>
                </c:pt>
                <c:pt idx="112" formatCode="0.0000000">
                  <c:v>3.72731637160773</c:v>
                </c:pt>
                <c:pt idx="113" formatCode="0.0000000">
                  <c:v>3.72731637160773</c:v>
                </c:pt>
                <c:pt idx="114" formatCode="0.0000000">
                  <c:v>3.72731637160773</c:v>
                </c:pt>
                <c:pt idx="115" formatCode="0.0000000">
                  <c:v>3.8701541811453999</c:v>
                </c:pt>
                <c:pt idx="116" formatCode="#0.000000">
                  <c:v>4.01299199068308</c:v>
                </c:pt>
                <c:pt idx="117" formatCode="#0.000000">
                  <c:v>4.01299199068308</c:v>
                </c:pt>
                <c:pt idx="118" formatCode="#0.000000">
                  <c:v>4.01299199068308</c:v>
                </c:pt>
                <c:pt idx="119" formatCode="#0.000000">
                  <c:v>4.01299199068308</c:v>
                </c:pt>
                <c:pt idx="120" formatCode="#0.000000">
                  <c:v>4.01299199068308</c:v>
                </c:pt>
                <c:pt idx="121" formatCode="0.0000000">
                  <c:v>4.2999486663462099</c:v>
                </c:pt>
                <c:pt idx="122" formatCode="0.0000000">
                  <c:v>4.2999486663462099</c:v>
                </c:pt>
                <c:pt idx="123" formatCode="0.0000000">
                  <c:v>4.2999486663462099</c:v>
                </c:pt>
                <c:pt idx="124" formatCode="0.0000000">
                  <c:v>4.4438585179757597</c:v>
                </c:pt>
                <c:pt idx="125" formatCode="0.0000000">
                  <c:v>4.4438585179757597</c:v>
                </c:pt>
                <c:pt idx="126" formatCode="0.0000000">
                  <c:v>4.4438585179757597</c:v>
                </c:pt>
                <c:pt idx="127" formatCode="0.0000000">
                  <c:v>4.4438585179757597</c:v>
                </c:pt>
                <c:pt idx="128" formatCode="0.0000000">
                  <c:v>4.4438585179757597</c:v>
                </c:pt>
                <c:pt idx="129" formatCode="0.0000000">
                  <c:v>4.4438585179757597</c:v>
                </c:pt>
                <c:pt idx="130" formatCode="0.0000000">
                  <c:v>4.4438585179757597</c:v>
                </c:pt>
                <c:pt idx="131" formatCode="0.0000000">
                  <c:v>4.5888602501184401</c:v>
                </c:pt>
                <c:pt idx="132" formatCode="0.0000000">
                  <c:v>4.5888602501184401</c:v>
                </c:pt>
                <c:pt idx="133" formatCode="0.0000000">
                  <c:v>4.5888602501184401</c:v>
                </c:pt>
                <c:pt idx="134" formatCode="0.0000000">
                  <c:v>4.5888602501184401</c:v>
                </c:pt>
                <c:pt idx="135" formatCode="0.0000000">
                  <c:v>4.5888602501184401</c:v>
                </c:pt>
                <c:pt idx="136" formatCode="0.0000000">
                  <c:v>4.5888602501184401</c:v>
                </c:pt>
                <c:pt idx="137" formatCode="0.0000000">
                  <c:v>4.5888602501184401</c:v>
                </c:pt>
                <c:pt idx="138" formatCode="0.0000000">
                  <c:v>4.5888602501184401</c:v>
                </c:pt>
                <c:pt idx="139" formatCode="0.0000000">
                  <c:v>4.5888602501184401</c:v>
                </c:pt>
                <c:pt idx="140" formatCode="0.0000000">
                  <c:v>4.7349722558609901</c:v>
                </c:pt>
                <c:pt idx="141" formatCode="0.0000000">
                  <c:v>4.7349722558609901</c:v>
                </c:pt>
                <c:pt idx="142" formatCode="0.0000000">
                  <c:v>4.7349722558609901</c:v>
                </c:pt>
                <c:pt idx="143" formatCode="0.0000000">
                  <c:v>4.7349722558609901</c:v>
                </c:pt>
                <c:pt idx="144" formatCode="0.0000000">
                  <c:v>4.7349722558609901</c:v>
                </c:pt>
                <c:pt idx="145" formatCode="0.0000000">
                  <c:v>4.7349722558609901</c:v>
                </c:pt>
                <c:pt idx="146" formatCode="0.0000000">
                  <c:v>4.7349722558609901</c:v>
                </c:pt>
                <c:pt idx="147" formatCode="0.0000000">
                  <c:v>4.7349722558609901</c:v>
                </c:pt>
                <c:pt idx="148" formatCode="0.0000000">
                  <c:v>4.7349722558609901</c:v>
                </c:pt>
                <c:pt idx="149" formatCode="0.0000000">
                  <c:v>4.8824413390562498</c:v>
                </c:pt>
                <c:pt idx="150" formatCode="0.0000000">
                  <c:v>4.8824413390562498</c:v>
                </c:pt>
                <c:pt idx="151" formatCode="0.0000000">
                  <c:v>5.03013941151114</c:v>
                </c:pt>
                <c:pt idx="152" formatCode="0.0000000">
                  <c:v>5.03013941151114</c:v>
                </c:pt>
                <c:pt idx="153" formatCode="0.0000000">
                  <c:v>5.03013941151114</c:v>
                </c:pt>
                <c:pt idx="154" formatCode="0.0000000">
                  <c:v>5.03013941151114</c:v>
                </c:pt>
                <c:pt idx="155" formatCode="0.0000000">
                  <c:v>5.03013941151114</c:v>
                </c:pt>
                <c:pt idx="156" formatCode="0.0000000">
                  <c:v>5.1785298186806603</c:v>
                </c:pt>
                <c:pt idx="157" formatCode="0.0000000">
                  <c:v>5.1785298186806603</c:v>
                </c:pt>
                <c:pt idx="158" formatCode="0.0000000">
                  <c:v>5.1785298186806603</c:v>
                </c:pt>
                <c:pt idx="159" formatCode="0.0000000">
                  <c:v>5.3271528126952603</c:v>
                </c:pt>
                <c:pt idx="160" formatCode="0.0000000">
                  <c:v>5.4757758067098701</c:v>
                </c:pt>
                <c:pt idx="161" formatCode="0.0000000">
                  <c:v>5.4757758067098701</c:v>
                </c:pt>
                <c:pt idx="162" formatCode="0.0000000">
                  <c:v>5.4757758067098701</c:v>
                </c:pt>
                <c:pt idx="163" formatCode="0.0000000">
                  <c:v>5.4757758067098701</c:v>
                </c:pt>
                <c:pt idx="164" formatCode="0.0000000">
                  <c:v>5.4757758067098701</c:v>
                </c:pt>
                <c:pt idx="165" formatCode="0.0000000">
                  <c:v>5.4757758067098701</c:v>
                </c:pt>
                <c:pt idx="166" formatCode="0.0000000">
                  <c:v>5.4757758067098701</c:v>
                </c:pt>
                <c:pt idx="167" formatCode="0.0000000">
                  <c:v>5.4757758067098701</c:v>
                </c:pt>
                <c:pt idx="168" formatCode="0.0000000">
                  <c:v>5.4757758067098701</c:v>
                </c:pt>
                <c:pt idx="169" formatCode="0.0000000">
                  <c:v>5.6251031751036997</c:v>
                </c:pt>
                <c:pt idx="170" formatCode="0.0000000">
                  <c:v>5.6251031751036997</c:v>
                </c:pt>
                <c:pt idx="171" formatCode="0.0000000">
                  <c:v>5.6251031751036997</c:v>
                </c:pt>
                <c:pt idx="172" formatCode="0.0000000">
                  <c:v>5.6251031751036997</c:v>
                </c:pt>
                <c:pt idx="173" formatCode="0.0000000">
                  <c:v>5.6251031751036997</c:v>
                </c:pt>
                <c:pt idx="174" formatCode="0.0000000">
                  <c:v>5.6251031751036997</c:v>
                </c:pt>
                <c:pt idx="175" formatCode="0.0000000">
                  <c:v>5.6251031751036997</c:v>
                </c:pt>
                <c:pt idx="176" formatCode="0.0000000">
                  <c:v>5.6251031751036997</c:v>
                </c:pt>
                <c:pt idx="177" formatCode="0.0000000">
                  <c:v>5.6251031751036997</c:v>
                </c:pt>
                <c:pt idx="178" formatCode="0.0000000">
                  <c:v>5.6251031751036997</c:v>
                </c:pt>
                <c:pt idx="179" formatCode="0.0000000">
                  <c:v>5.6251031751036997</c:v>
                </c:pt>
                <c:pt idx="180" formatCode="0.0000000">
                  <c:v>5.6251031751036997</c:v>
                </c:pt>
                <c:pt idx="181" formatCode="0.0000000">
                  <c:v>5.6251031751036997</c:v>
                </c:pt>
                <c:pt idx="182" formatCode="0.0000000">
                  <c:v>5.6251031751036997</c:v>
                </c:pt>
                <c:pt idx="183" formatCode="0.0000000">
                  <c:v>5.6251031751036997</c:v>
                </c:pt>
                <c:pt idx="184" formatCode="0.0000000">
                  <c:v>5.6251031751036997</c:v>
                </c:pt>
                <c:pt idx="185" formatCode="0.0000000">
                  <c:v>5.6251031751036997</c:v>
                </c:pt>
                <c:pt idx="186" formatCode="0.0000000">
                  <c:v>5.6251031751036997</c:v>
                </c:pt>
                <c:pt idx="187" formatCode="0.0000000">
                  <c:v>5.6251031751036997</c:v>
                </c:pt>
                <c:pt idx="188" formatCode="0.0000000">
                  <c:v>5.6251031751036997</c:v>
                </c:pt>
                <c:pt idx="189" formatCode="0.0000000">
                  <c:v>5.6251031751036997</c:v>
                </c:pt>
                <c:pt idx="190" formatCode="0.0000000">
                  <c:v>5.6251031751036997</c:v>
                </c:pt>
                <c:pt idx="191" formatCode="0.0000000">
                  <c:v>5.6251031751036997</c:v>
                </c:pt>
                <c:pt idx="192" formatCode="0.0000000">
                  <c:v>5.6251031751036997</c:v>
                </c:pt>
                <c:pt idx="193" formatCode="0.0000000">
                  <c:v>5.6251031751036997</c:v>
                </c:pt>
                <c:pt idx="194" formatCode="0.0000000">
                  <c:v>5.6251031751036997</c:v>
                </c:pt>
                <c:pt idx="195" formatCode="0.0000000">
                  <c:v>5.6251031751036997</c:v>
                </c:pt>
                <c:pt idx="196" formatCode="0.0000000">
                  <c:v>5.7773207506277204</c:v>
                </c:pt>
                <c:pt idx="197" formatCode="0.0000000">
                  <c:v>5.92953832615175</c:v>
                </c:pt>
                <c:pt idx="198" formatCode="0.0000000">
                  <c:v>6.0817559016757796</c:v>
                </c:pt>
                <c:pt idx="199" formatCode="0.0000000">
                  <c:v>6.0817559016757796</c:v>
                </c:pt>
                <c:pt idx="200" formatCode="0.0000000">
                  <c:v>6.0817559016757796</c:v>
                </c:pt>
                <c:pt idx="201" formatCode="0.0000000">
                  <c:v>6.0817559016757796</c:v>
                </c:pt>
                <c:pt idx="202" formatCode="0.0000000">
                  <c:v>6.0817559016757796</c:v>
                </c:pt>
                <c:pt idx="203" formatCode="0.0000000">
                  <c:v>6.0817559016757796</c:v>
                </c:pt>
                <c:pt idx="204" formatCode="0.0000000">
                  <c:v>6.0817559016757796</c:v>
                </c:pt>
                <c:pt idx="205" formatCode="0.0000000">
                  <c:v>6.0817559016757796</c:v>
                </c:pt>
                <c:pt idx="206" formatCode="0.0000000">
                  <c:v>6.0817559016757796</c:v>
                </c:pt>
                <c:pt idx="207" formatCode="0.0000000">
                  <c:v>6.0817559016757796</c:v>
                </c:pt>
                <c:pt idx="208" formatCode="0.0000000">
                  <c:v>6.0817559016757796</c:v>
                </c:pt>
                <c:pt idx="209" formatCode="0.0000000">
                  <c:v>6.0817559016757796</c:v>
                </c:pt>
                <c:pt idx="210" formatCode="0.0000000">
                  <c:v>6.0817559016757796</c:v>
                </c:pt>
                <c:pt idx="211" formatCode="0.0000000">
                  <c:v>6.0817559016757796</c:v>
                </c:pt>
                <c:pt idx="212" formatCode="0.0000000">
                  <c:v>6.0817559016757796</c:v>
                </c:pt>
                <c:pt idx="213" formatCode="0.0000000">
                  <c:v>6.0817559016757796</c:v>
                </c:pt>
                <c:pt idx="214" formatCode="0.0000000">
                  <c:v>6.0817559016757796</c:v>
                </c:pt>
                <c:pt idx="215" formatCode="0.0000000">
                  <c:v>6.0817559016757796</c:v>
                </c:pt>
                <c:pt idx="216" formatCode="0.0000000">
                  <c:v>6.0817559016757796</c:v>
                </c:pt>
                <c:pt idx="217" formatCode="0.0000000">
                  <c:v>6.0817559016757796</c:v>
                </c:pt>
                <c:pt idx="218" formatCode="0.0000000">
                  <c:v>6.0817559016757796</c:v>
                </c:pt>
                <c:pt idx="219" formatCode="0.0000000">
                  <c:v>6.2369926687804398</c:v>
                </c:pt>
                <c:pt idx="220" formatCode="0.0000000">
                  <c:v>6.2369926687804398</c:v>
                </c:pt>
                <c:pt idx="221" formatCode="0.0000000">
                  <c:v>6.3924868766265703</c:v>
                </c:pt>
                <c:pt idx="222" formatCode="0.0000000">
                  <c:v>6.3924868766265703</c:v>
                </c:pt>
                <c:pt idx="223" formatCode="0.0000000">
                  <c:v>6.3924868766265703</c:v>
                </c:pt>
                <c:pt idx="224" formatCode="0.0000000">
                  <c:v>6.3924868766265703</c:v>
                </c:pt>
                <c:pt idx="225" formatCode="0.0000000">
                  <c:v>6.3924868766265703</c:v>
                </c:pt>
                <c:pt idx="226" formatCode="0.0000000">
                  <c:v>6.3924868766265703</c:v>
                </c:pt>
                <c:pt idx="227" formatCode="0.0000000">
                  <c:v>6.3924868766265703</c:v>
                </c:pt>
                <c:pt idx="228" formatCode="0.0000000">
                  <c:v>6.3924868766265703</c:v>
                </c:pt>
                <c:pt idx="229" formatCode="0.0000000">
                  <c:v>6.3924868766265703</c:v>
                </c:pt>
                <c:pt idx="230" formatCode="0.0000000">
                  <c:v>6.54928338102083</c:v>
                </c:pt>
                <c:pt idx="231" formatCode="0.0000000">
                  <c:v>6.54928338102083</c:v>
                </c:pt>
                <c:pt idx="232" formatCode="0.0000000">
                  <c:v>6.54928338102083</c:v>
                </c:pt>
                <c:pt idx="233" formatCode="0.0000000">
                  <c:v>6.54928338102083</c:v>
                </c:pt>
                <c:pt idx="234" formatCode="0.0000000">
                  <c:v>6.54928338102083</c:v>
                </c:pt>
                <c:pt idx="235" formatCode="0.0000000">
                  <c:v>6.54928338102083</c:v>
                </c:pt>
                <c:pt idx="236" formatCode="0.0000000">
                  <c:v>6.54928338102083</c:v>
                </c:pt>
                <c:pt idx="237" formatCode="0.0000000">
                  <c:v>6.54928338102083</c:v>
                </c:pt>
                <c:pt idx="238" formatCode="0.0000000">
                  <c:v>6.54928338102083</c:v>
                </c:pt>
                <c:pt idx="239" formatCode="0.0000000">
                  <c:v>6.7068731223681901</c:v>
                </c:pt>
                <c:pt idx="240" formatCode="0.0000000">
                  <c:v>6.7068731223681901</c:v>
                </c:pt>
                <c:pt idx="241" formatCode="0.0000000">
                  <c:v>6.7068731223681901</c:v>
                </c:pt>
                <c:pt idx="242" formatCode="0.0000000">
                  <c:v>6.7068731223681901</c:v>
                </c:pt>
                <c:pt idx="243" formatCode="0.0000000">
                  <c:v>6.7068731223681901</c:v>
                </c:pt>
                <c:pt idx="244" formatCode="0.0000000">
                  <c:v>6.7068731223681901</c:v>
                </c:pt>
                <c:pt idx="245" formatCode="0.0000000">
                  <c:v>6.86472951302407</c:v>
                </c:pt>
                <c:pt idx="246" formatCode="0.0000000">
                  <c:v>7.0225859036799596</c:v>
                </c:pt>
                <c:pt idx="247" formatCode="0.0000000">
                  <c:v>7.0225859036799596</c:v>
                </c:pt>
                <c:pt idx="248" formatCode="0.0000000">
                  <c:v>7.0225859036799596</c:v>
                </c:pt>
                <c:pt idx="249" formatCode="0.0000000">
                  <c:v>7.1804422943358599</c:v>
                </c:pt>
                <c:pt idx="250" formatCode="0.0000000">
                  <c:v>7.1804422943358599</c:v>
                </c:pt>
                <c:pt idx="251" formatCode="0.0000000">
                  <c:v>7.3385676055891196</c:v>
                </c:pt>
                <c:pt idx="252" formatCode="0.0000000">
                  <c:v>7.3385676055891196</c:v>
                </c:pt>
                <c:pt idx="253" formatCode="0.0000000">
                  <c:v>7.3385676055891196</c:v>
                </c:pt>
                <c:pt idx="254" formatCode="0.0000000">
                  <c:v>7.3385676055891196</c:v>
                </c:pt>
                <c:pt idx="255" formatCode="0.0000000">
                  <c:v>7.3385676055891196</c:v>
                </c:pt>
                <c:pt idx="256" formatCode="0.0000000">
                  <c:v>7.3385676055891196</c:v>
                </c:pt>
                <c:pt idx="257" formatCode="0.0000000">
                  <c:v>7.49723444188092</c:v>
                </c:pt>
                <c:pt idx="258" formatCode="0.0000000">
                  <c:v>7.49723444188092</c:v>
                </c:pt>
                <c:pt idx="259" formatCode="0.0000000">
                  <c:v>7.6561739016027701</c:v>
                </c:pt>
                <c:pt idx="260" formatCode="0.0000000">
                  <c:v>7.9740528210464801</c:v>
                </c:pt>
                <c:pt idx="261" formatCode="0.0000000">
                  <c:v>7.9740528210464801</c:v>
                </c:pt>
                <c:pt idx="262" formatCode="0.0000000">
                  <c:v>7.9740528210464801</c:v>
                </c:pt>
                <c:pt idx="263" formatCode="0.0000000">
                  <c:v>8.1332672625325504</c:v>
                </c:pt>
                <c:pt idx="264" formatCode="0.0000000">
                  <c:v>8.1332672625325504</c:v>
                </c:pt>
                <c:pt idx="265" formatCode="0.0000000">
                  <c:v>8.2927581179795506</c:v>
                </c:pt>
                <c:pt idx="266" formatCode="0.0000000">
                  <c:v>8.2927581179795506</c:v>
                </c:pt>
                <c:pt idx="267" formatCode="0.0000000">
                  <c:v>8.2927581179795506</c:v>
                </c:pt>
                <c:pt idx="268" formatCode="0.0000000">
                  <c:v>8.2927581179795506</c:v>
                </c:pt>
                <c:pt idx="269" formatCode="0.0000000">
                  <c:v>8.2927581179795506</c:v>
                </c:pt>
                <c:pt idx="270" formatCode="0.0000000">
                  <c:v>8.2927581179795506</c:v>
                </c:pt>
                <c:pt idx="271" formatCode="0.0000000">
                  <c:v>8.4528056605310695</c:v>
                </c:pt>
                <c:pt idx="272" formatCode="0.0000000">
                  <c:v>8.4528056605310695</c:v>
                </c:pt>
                <c:pt idx="273" formatCode="0.0000000">
                  <c:v>8.4528056605310695</c:v>
                </c:pt>
                <c:pt idx="274" formatCode="0.0000000">
                  <c:v>8.6128532030826008</c:v>
                </c:pt>
                <c:pt idx="275" formatCode="0.0000000">
                  <c:v>8.7729007456341197</c:v>
                </c:pt>
                <c:pt idx="276" formatCode="0.0000000">
                  <c:v>8.7729007456341197</c:v>
                </c:pt>
                <c:pt idx="277" formatCode="0.0000000">
                  <c:v>8.7729007456341197</c:v>
                </c:pt>
                <c:pt idx="278" formatCode="0.0000000">
                  <c:v>8.7729007456341197</c:v>
                </c:pt>
                <c:pt idx="279" formatCode="0.0000000">
                  <c:v>8.7729007456341197</c:v>
                </c:pt>
                <c:pt idx="280" formatCode="0.0000000">
                  <c:v>8.7729007456341197</c:v>
                </c:pt>
                <c:pt idx="281" formatCode="0.0000000">
                  <c:v>8.7729007456341197</c:v>
                </c:pt>
                <c:pt idx="282" formatCode="0.0000000">
                  <c:v>8.7729007456341197</c:v>
                </c:pt>
                <c:pt idx="283" formatCode="0.0000000">
                  <c:v>8.7729007456341197</c:v>
                </c:pt>
                <c:pt idx="284" formatCode="0.0000000">
                  <c:v>8.9346509216170293</c:v>
                </c:pt>
                <c:pt idx="285" formatCode="0.0000000">
                  <c:v>8.9346509216170293</c:v>
                </c:pt>
                <c:pt idx="286" formatCode="0.0000000">
                  <c:v>8.9346509216170293</c:v>
                </c:pt>
                <c:pt idx="287" formatCode="0.0000000">
                  <c:v>9.0966889093009904</c:v>
                </c:pt>
                <c:pt idx="288" formatCode="0.0000000">
                  <c:v>9.0966889093009904</c:v>
                </c:pt>
                <c:pt idx="289" formatCode="0.0000000">
                  <c:v>9.0966889093009904</c:v>
                </c:pt>
                <c:pt idx="290" formatCode="0.0000000">
                  <c:v>9.0966889093009904</c:v>
                </c:pt>
                <c:pt idx="291" formatCode="0.0000000">
                  <c:v>9.0966889093009904</c:v>
                </c:pt>
                <c:pt idx="292" formatCode="0.0000000">
                  <c:v>9.2593066393380195</c:v>
                </c:pt>
                <c:pt idx="293" formatCode="0.0000000">
                  <c:v>9.2593066393380195</c:v>
                </c:pt>
                <c:pt idx="294" formatCode="0.0000000">
                  <c:v>9.2593066393380195</c:v>
                </c:pt>
                <c:pt idx="295" formatCode="0.0000000">
                  <c:v>9.2593066393380195</c:v>
                </c:pt>
                <c:pt idx="296" formatCode="0.0000000">
                  <c:v>9.4222163222117299</c:v>
                </c:pt>
                <c:pt idx="297" formatCode="0.0000000">
                  <c:v>9.4222163222117299</c:v>
                </c:pt>
                <c:pt idx="298" formatCode="0.0000000">
                  <c:v>9.4222163222117299</c:v>
                </c:pt>
                <c:pt idx="299" formatCode="0.0000000">
                  <c:v>9.4222163222117299</c:v>
                </c:pt>
                <c:pt idx="300" formatCode="#0.000000">
                  <c:v>9.5851260050854492</c:v>
                </c:pt>
                <c:pt idx="301" formatCode="#0.000000">
                  <c:v>9.5851260050854492</c:v>
                </c:pt>
                <c:pt idx="302" formatCode="#0.000000">
                  <c:v>9.5851260050854492</c:v>
                </c:pt>
                <c:pt idx="303" formatCode="#0.000000">
                  <c:v>9.5851260050854492</c:v>
                </c:pt>
                <c:pt idx="304" formatCode="#0.000000">
                  <c:v>9.5851260050854492</c:v>
                </c:pt>
                <c:pt idx="305" formatCode="0.0000000">
                  <c:v>9.7483297487585894</c:v>
                </c:pt>
                <c:pt idx="306" formatCode="0.0000000">
                  <c:v>9.7483297487585894</c:v>
                </c:pt>
                <c:pt idx="307" formatCode="0.0000000">
                  <c:v>9.91182915138765</c:v>
                </c:pt>
                <c:pt idx="308" formatCode="0.0000000">
                  <c:v>9.91182915138765</c:v>
                </c:pt>
                <c:pt idx="309" formatCode="0.0000000">
                  <c:v>9.91182915138765</c:v>
                </c:pt>
                <c:pt idx="310" formatCode="0.0000000">
                  <c:v>9.91182915138765</c:v>
                </c:pt>
                <c:pt idx="311" formatCode="0.0000000">
                  <c:v>9.91182915138765</c:v>
                </c:pt>
                <c:pt idx="312" formatCode="0.0000000">
                  <c:v>9.91182915138765</c:v>
                </c:pt>
                <c:pt idx="313" formatCode="0.0000000">
                  <c:v>9.91182915138765</c:v>
                </c:pt>
                <c:pt idx="314" formatCode="#0.000000">
                  <c:v>10.240019209123901</c:v>
                </c:pt>
                <c:pt idx="315" formatCode="#0.000000">
                  <c:v>10.240019209123901</c:v>
                </c:pt>
                <c:pt idx="316" formatCode="#0.000000">
                  <c:v>10.240019209123901</c:v>
                </c:pt>
                <c:pt idx="317" formatCode="#0.000000">
                  <c:v>10.240019209123901</c:v>
                </c:pt>
                <c:pt idx="318" formatCode="#0.000000">
                  <c:v>10.240019209123901</c:v>
                </c:pt>
                <c:pt idx="319" formatCode="#0.000000">
                  <c:v>10.240019209123901</c:v>
                </c:pt>
                <c:pt idx="320" formatCode="#0.000000">
                  <c:v>10.240019209123901</c:v>
                </c:pt>
                <c:pt idx="321" formatCode="#0.000000">
                  <c:v>10.240019209123901</c:v>
                </c:pt>
                <c:pt idx="322" formatCode="#0.000000">
                  <c:v>10.240019209123901</c:v>
                </c:pt>
                <c:pt idx="323" formatCode="#0.000000">
                  <c:v>10.4047164215843</c:v>
                </c:pt>
                <c:pt idx="324" formatCode="#0.000000">
                  <c:v>10.4047164215843</c:v>
                </c:pt>
                <c:pt idx="325" formatCode="#0.000000">
                  <c:v>10.5697169438281</c:v>
                </c:pt>
                <c:pt idx="326" formatCode="#0.000000">
                  <c:v>10.5697169438281</c:v>
                </c:pt>
                <c:pt idx="327" formatCode="#0.000000">
                  <c:v>10.5697169438281</c:v>
                </c:pt>
                <c:pt idx="328" formatCode="#0.000000">
                  <c:v>10.735328579117301</c:v>
                </c:pt>
                <c:pt idx="329" formatCode="#0.000000">
                  <c:v>10.735328579117301</c:v>
                </c:pt>
                <c:pt idx="330" formatCode="#0.000000">
                  <c:v>10.735328579117301</c:v>
                </c:pt>
                <c:pt idx="331" formatCode="#0.000000">
                  <c:v>10.735328579117301</c:v>
                </c:pt>
                <c:pt idx="332" formatCode="#0.000000">
                  <c:v>10.735328579117301</c:v>
                </c:pt>
                <c:pt idx="333" formatCode="#0.000000">
                  <c:v>10.9012480427249</c:v>
                </c:pt>
                <c:pt idx="334" formatCode="#0.000000">
                  <c:v>10.9012480427249</c:v>
                </c:pt>
                <c:pt idx="335" formatCode="#0.000000">
                  <c:v>10.9012480427249</c:v>
                </c:pt>
                <c:pt idx="336" formatCode="#0.000000">
                  <c:v>10.9012480427249</c:v>
                </c:pt>
                <c:pt idx="337" formatCode="#0.000000">
                  <c:v>11.067167506332501</c:v>
                </c:pt>
                <c:pt idx="338" formatCode="#0.000000">
                  <c:v>11.067167506332501</c:v>
                </c:pt>
                <c:pt idx="339" formatCode="#0.000000">
                  <c:v>11.067167506332501</c:v>
                </c:pt>
                <c:pt idx="340" formatCode="#0.000000">
                  <c:v>11.067167506332501</c:v>
                </c:pt>
                <c:pt idx="341" formatCode="#0.000000">
                  <c:v>11.067167506332501</c:v>
                </c:pt>
                <c:pt idx="342" formatCode="#0.000000">
                  <c:v>11.2343344847041</c:v>
                </c:pt>
                <c:pt idx="343" formatCode="#0.000000">
                  <c:v>11.2343344847041</c:v>
                </c:pt>
                <c:pt idx="344" formatCode="#0.000000">
                  <c:v>11.401501463075601</c:v>
                </c:pt>
                <c:pt idx="345" formatCode="#0.000000">
                  <c:v>11.401501463075601</c:v>
                </c:pt>
                <c:pt idx="346" formatCode="#0.000000">
                  <c:v>11.401501463075601</c:v>
                </c:pt>
                <c:pt idx="347" formatCode="#0.000000">
                  <c:v>11.401501463075601</c:v>
                </c:pt>
                <c:pt idx="348" formatCode="#0.000000">
                  <c:v>11.401501463075601</c:v>
                </c:pt>
                <c:pt idx="349" formatCode="#0.000000">
                  <c:v>11.5693016496986</c:v>
                </c:pt>
                <c:pt idx="350" formatCode="#0.000000">
                  <c:v>11.5693016496986</c:v>
                </c:pt>
                <c:pt idx="351" formatCode="#0.000000">
                  <c:v>11.5693016496986</c:v>
                </c:pt>
                <c:pt idx="352" formatCode="#0.000000">
                  <c:v>11.5693016496986</c:v>
                </c:pt>
                <c:pt idx="353" formatCode="#0.000000">
                  <c:v>11.5693016496986</c:v>
                </c:pt>
                <c:pt idx="354" formatCode="#0.000000">
                  <c:v>11.5693016496986</c:v>
                </c:pt>
                <c:pt idx="355" formatCode="#0.000000">
                  <c:v>11.5693016496986</c:v>
                </c:pt>
                <c:pt idx="356" formatCode="#0.000000">
                  <c:v>11.5693016496986</c:v>
                </c:pt>
                <c:pt idx="357" formatCode="#0.000000">
                  <c:v>11.5693016496986</c:v>
                </c:pt>
                <c:pt idx="358" formatCode="#0.000000">
                  <c:v>11.5693016496986</c:v>
                </c:pt>
                <c:pt idx="359" formatCode="#0.000000">
                  <c:v>11.5693016496986</c:v>
                </c:pt>
                <c:pt idx="360" formatCode="#0.000000">
                  <c:v>11.5693016496986</c:v>
                </c:pt>
                <c:pt idx="361" formatCode="#0.000000">
                  <c:v>11.5693016496986</c:v>
                </c:pt>
                <c:pt idx="362" formatCode="#0.000000">
                  <c:v>11.5693016496986</c:v>
                </c:pt>
                <c:pt idx="363" formatCode="#0.000000">
                  <c:v>11.5693016496986</c:v>
                </c:pt>
                <c:pt idx="364" formatCode="#0.000000">
                  <c:v>11.7380625244129</c:v>
                </c:pt>
                <c:pt idx="365" formatCode="#0.000000">
                  <c:v>11.7380625244129</c:v>
                </c:pt>
                <c:pt idx="366" formatCode="#0.000000">
                  <c:v>11.7380625244129</c:v>
                </c:pt>
                <c:pt idx="367" formatCode="#0.000000">
                  <c:v>11.9068233991272</c:v>
                </c:pt>
                <c:pt idx="368" formatCode="#0.000000">
                  <c:v>11.9068233991272</c:v>
                </c:pt>
                <c:pt idx="369" formatCode="#0.000000">
                  <c:v>11.9068233991272</c:v>
                </c:pt>
                <c:pt idx="370" formatCode="#0.000000">
                  <c:v>11.9068233991272</c:v>
                </c:pt>
                <c:pt idx="371" formatCode="#0.000000">
                  <c:v>11.9068233991272</c:v>
                </c:pt>
                <c:pt idx="372" formatCode="#0.000000">
                  <c:v>12.0759081910675</c:v>
                </c:pt>
                <c:pt idx="373" formatCode="#0.000000">
                  <c:v>12.2449929830077</c:v>
                </c:pt>
                <c:pt idx="374" formatCode="#0.000000">
                  <c:v>12.2449929830077</c:v>
                </c:pt>
                <c:pt idx="375" formatCode="#0.000000">
                  <c:v>12.2449929830077</c:v>
                </c:pt>
                <c:pt idx="376" formatCode="#0.000000">
                  <c:v>12.2449929830077</c:v>
                </c:pt>
                <c:pt idx="377" formatCode="#0.000000">
                  <c:v>12.2449929830077</c:v>
                </c:pt>
                <c:pt idx="378" formatCode="#0.000000">
                  <c:v>12.2449929830077</c:v>
                </c:pt>
                <c:pt idx="379" formatCode="#0.000000">
                  <c:v>12.414404193465201</c:v>
                </c:pt>
                <c:pt idx="380" formatCode="#0.000000">
                  <c:v>12.414404193465201</c:v>
                </c:pt>
                <c:pt idx="381" formatCode="#0.000000">
                  <c:v>12.414404193465201</c:v>
                </c:pt>
                <c:pt idx="382" formatCode="#0.000000">
                  <c:v>12.583815403922801</c:v>
                </c:pt>
                <c:pt idx="383" formatCode="#0.000000">
                  <c:v>12.583815403922801</c:v>
                </c:pt>
                <c:pt idx="384" formatCode="#0.000000">
                  <c:v>12.583815403922801</c:v>
                </c:pt>
                <c:pt idx="385" formatCode="#0.000000">
                  <c:v>12.583815403922801</c:v>
                </c:pt>
                <c:pt idx="386" formatCode="#0.000000">
                  <c:v>12.583815403922801</c:v>
                </c:pt>
                <c:pt idx="387" formatCode="#0.000000">
                  <c:v>12.583815403922801</c:v>
                </c:pt>
                <c:pt idx="388" formatCode="#0.000000">
                  <c:v>12.7538858019696</c:v>
                </c:pt>
                <c:pt idx="389" formatCode="#0.000000">
                  <c:v>12.7538858019696</c:v>
                </c:pt>
                <c:pt idx="390" formatCode="#0.000000">
                  <c:v>12.7538858019696</c:v>
                </c:pt>
                <c:pt idx="391" formatCode="#0.000000">
                  <c:v>12.7538858019696</c:v>
                </c:pt>
                <c:pt idx="392" formatCode="#0.000000">
                  <c:v>12.7538858019696</c:v>
                </c:pt>
                <c:pt idx="393" formatCode="#0.000000">
                  <c:v>12.7538858019696</c:v>
                </c:pt>
                <c:pt idx="394" formatCode="#0.000000">
                  <c:v>12.7538858019696</c:v>
                </c:pt>
                <c:pt idx="395" formatCode="#0.000000">
                  <c:v>12.7538858019696</c:v>
                </c:pt>
                <c:pt idx="396" formatCode="#0.000000">
                  <c:v>12.7538858019696</c:v>
                </c:pt>
                <c:pt idx="397" formatCode="#0.000000">
                  <c:v>12.7538858019696</c:v>
                </c:pt>
                <c:pt idx="398" formatCode="#0.000000">
                  <c:v>12.7538858019696</c:v>
                </c:pt>
                <c:pt idx="399" formatCode="##0.00000">
                  <c:v>12.92665038454</c:v>
                </c:pt>
                <c:pt idx="400" formatCode="##0.00000">
                  <c:v>12.92665038454</c:v>
                </c:pt>
                <c:pt idx="401" formatCode="##0.00000">
                  <c:v>12.92665038454</c:v>
                </c:pt>
                <c:pt idx="402" formatCode="##0.00000">
                  <c:v>12.92665038454</c:v>
                </c:pt>
                <c:pt idx="403" formatCode="#0.000000">
                  <c:v>13.100449485568801</c:v>
                </c:pt>
                <c:pt idx="404" formatCode="#0.000000">
                  <c:v>13.2742485865977</c:v>
                </c:pt>
                <c:pt idx="405" formatCode="#0.000000">
                  <c:v>13.2742485865977</c:v>
                </c:pt>
                <c:pt idx="406" formatCode="#0.000000">
                  <c:v>13.2742485865977</c:v>
                </c:pt>
                <c:pt idx="407" formatCode="#0.000000">
                  <c:v>13.448396681805299</c:v>
                </c:pt>
                <c:pt idx="408" formatCode="#0.000000">
                  <c:v>13.448396681805299</c:v>
                </c:pt>
                <c:pt idx="409" formatCode="#0.000000">
                  <c:v>13.448396681805299</c:v>
                </c:pt>
                <c:pt idx="410" formatCode="#0.000000">
                  <c:v>13.623248405680499</c:v>
                </c:pt>
                <c:pt idx="411" formatCode="#0.000000">
                  <c:v>13.623248405680499</c:v>
                </c:pt>
                <c:pt idx="412" formatCode="#0.000000">
                  <c:v>13.623248405680499</c:v>
                </c:pt>
                <c:pt idx="413" formatCode="#0.000000">
                  <c:v>13.9743734121614</c:v>
                </c:pt>
                <c:pt idx="414" formatCode="#0.000000">
                  <c:v>13.9743734121614</c:v>
                </c:pt>
                <c:pt idx="415" formatCode="#0.000000">
                  <c:v>13.9743734121614</c:v>
                </c:pt>
                <c:pt idx="416" formatCode="#0.000000">
                  <c:v>13.9743734121614</c:v>
                </c:pt>
                <c:pt idx="417" formatCode="#0.000000">
                  <c:v>13.9743734121614</c:v>
                </c:pt>
                <c:pt idx="418" formatCode="#0.000000">
                  <c:v>14.150294938925899</c:v>
                </c:pt>
                <c:pt idx="419" formatCode="#0.000000">
                  <c:v>14.326216465690401</c:v>
                </c:pt>
                <c:pt idx="420" formatCode="#0.000000">
                  <c:v>14.326216465690401</c:v>
                </c:pt>
                <c:pt idx="421" formatCode="#0.000000">
                  <c:v>14.326216465690401</c:v>
                </c:pt>
                <c:pt idx="422" formatCode="#0.000000">
                  <c:v>14.326216465690401</c:v>
                </c:pt>
                <c:pt idx="423" formatCode="#0.000000">
                  <c:v>14.326216465690401</c:v>
                </c:pt>
                <c:pt idx="424" formatCode="#0.000000">
                  <c:v>14.326216465690401</c:v>
                </c:pt>
                <c:pt idx="425" formatCode="#0.000000">
                  <c:v>14.502863442049801</c:v>
                </c:pt>
                <c:pt idx="426" formatCode="#0.000000">
                  <c:v>14.502863442049801</c:v>
                </c:pt>
                <c:pt idx="427" formatCode="#0.000000">
                  <c:v>14.502863442049801</c:v>
                </c:pt>
                <c:pt idx="428" formatCode="#0.000000">
                  <c:v>14.502863442049801</c:v>
                </c:pt>
                <c:pt idx="429" formatCode="#0.000000">
                  <c:v>14.502863442049801</c:v>
                </c:pt>
                <c:pt idx="430" formatCode="#0.000000">
                  <c:v>14.502863442049801</c:v>
                </c:pt>
                <c:pt idx="431" formatCode="#0.000000">
                  <c:v>14.502863442049801</c:v>
                </c:pt>
                <c:pt idx="432" formatCode="#0.000000">
                  <c:v>14.6813543325674</c:v>
                </c:pt>
                <c:pt idx="433" formatCode="#0.000000">
                  <c:v>14.6813543325674</c:v>
                </c:pt>
                <c:pt idx="434" formatCode="#0.000000">
                  <c:v>14.6813543325674</c:v>
                </c:pt>
                <c:pt idx="435" formatCode="#0.000000">
                  <c:v>14.6813543325674</c:v>
                </c:pt>
                <c:pt idx="436" formatCode="#0.000000">
                  <c:v>14.6813543325674</c:v>
                </c:pt>
                <c:pt idx="437" formatCode="#0.000000">
                  <c:v>14.6813543325674</c:v>
                </c:pt>
                <c:pt idx="438" formatCode="#0.000000">
                  <c:v>14.6813543325674</c:v>
                </c:pt>
                <c:pt idx="439" formatCode="#0.000000">
                  <c:v>14.6813543325674</c:v>
                </c:pt>
                <c:pt idx="440" formatCode="#0.000000">
                  <c:v>14.6813543325674</c:v>
                </c:pt>
                <c:pt idx="441" formatCode="#0.000000">
                  <c:v>14.6813543325674</c:v>
                </c:pt>
                <c:pt idx="442" formatCode="##0.00000">
                  <c:v>14.863270421410601</c:v>
                </c:pt>
                <c:pt idx="443" formatCode="#0.000000">
                  <c:v>15.2271025990969</c:v>
                </c:pt>
                <c:pt idx="444" formatCode="#0.000000">
                  <c:v>15.2271025990969</c:v>
                </c:pt>
                <c:pt idx="445" formatCode="#0.000000">
                  <c:v>15.2271025990969</c:v>
                </c:pt>
                <c:pt idx="446" formatCode="#0.000000">
                  <c:v>15.2271025990969</c:v>
                </c:pt>
                <c:pt idx="447" formatCode="#0.000000">
                  <c:v>15.2271025990969</c:v>
                </c:pt>
                <c:pt idx="448" formatCode="#0.000000">
                  <c:v>15.2271025990969</c:v>
                </c:pt>
                <c:pt idx="449" formatCode="#0.000000">
                  <c:v>15.2271025990969</c:v>
                </c:pt>
                <c:pt idx="450" formatCode="#0.000000">
                  <c:v>15.2271025990969</c:v>
                </c:pt>
                <c:pt idx="451" formatCode="#0.000000">
                  <c:v>15.4113915064901</c:v>
                </c:pt>
                <c:pt idx="452" formatCode="#0.000000">
                  <c:v>15.4113915064901</c:v>
                </c:pt>
                <c:pt idx="453" formatCode="#0.000000">
                  <c:v>15.4113915064901</c:v>
                </c:pt>
                <c:pt idx="454" formatCode="#0.000000">
                  <c:v>15.4113915064901</c:v>
                </c:pt>
                <c:pt idx="455" formatCode="#0.000000">
                  <c:v>15.4113915064901</c:v>
                </c:pt>
                <c:pt idx="456" formatCode="#0.000000">
                  <c:v>15.4113915064901</c:v>
                </c:pt>
                <c:pt idx="457" formatCode="#0.000000">
                  <c:v>15.4113915064901</c:v>
                </c:pt>
                <c:pt idx="458" formatCode="#0.000000">
                  <c:v>15.4113915064901</c:v>
                </c:pt>
                <c:pt idx="459" formatCode="#0.000000">
                  <c:v>15.4113915064901</c:v>
                </c:pt>
                <c:pt idx="460" formatCode="#0.000000">
                  <c:v>15.4113915064901</c:v>
                </c:pt>
                <c:pt idx="461" formatCode="#0.000000">
                  <c:v>15.4113915064901</c:v>
                </c:pt>
                <c:pt idx="462" formatCode="#0.000000">
                  <c:v>15.4113915064901</c:v>
                </c:pt>
                <c:pt idx="463" formatCode="#0.000000">
                  <c:v>15.4113915064901</c:v>
                </c:pt>
                <c:pt idx="464" formatCode="#0.000000">
                  <c:v>15.4113915064901</c:v>
                </c:pt>
                <c:pt idx="465" formatCode="#0.000000">
                  <c:v>15.4113915064901</c:v>
                </c:pt>
                <c:pt idx="466" formatCode="#0.000000">
                  <c:v>15.4113915064901</c:v>
                </c:pt>
                <c:pt idx="467" formatCode="#0.000000">
                  <c:v>15.4113915064901</c:v>
                </c:pt>
                <c:pt idx="468" formatCode="#0.000000">
                  <c:v>15.4113915064901</c:v>
                </c:pt>
                <c:pt idx="469" formatCode="#0.000000">
                  <c:v>15.4113915064901</c:v>
                </c:pt>
                <c:pt idx="470" formatCode="#0.000000">
                  <c:v>15.4113915064901</c:v>
                </c:pt>
                <c:pt idx="471" formatCode="#0.000000">
                  <c:v>15.4113915064901</c:v>
                </c:pt>
                <c:pt idx="472" formatCode="#0.000000">
                  <c:v>15.4113915064901</c:v>
                </c:pt>
                <c:pt idx="473" formatCode="#0.000000">
                  <c:v>15.4113915064901</c:v>
                </c:pt>
                <c:pt idx="474" formatCode="#0.000000">
                  <c:v>15.601052063650499</c:v>
                </c:pt>
                <c:pt idx="475" formatCode="#0.000000">
                  <c:v>15.601052063650499</c:v>
                </c:pt>
                <c:pt idx="476" formatCode="#0.000000">
                  <c:v>15.601052063650499</c:v>
                </c:pt>
                <c:pt idx="477" formatCode="#0.000000">
                  <c:v>15.601052063650499</c:v>
                </c:pt>
                <c:pt idx="478" formatCode="#0.000000">
                  <c:v>15.601052063650499</c:v>
                </c:pt>
                <c:pt idx="479" formatCode="#0.000000">
                  <c:v>15.601052063650499</c:v>
                </c:pt>
                <c:pt idx="480" formatCode="#0.000000">
                  <c:v>15.601052063650499</c:v>
                </c:pt>
                <c:pt idx="481" formatCode="#0.000000">
                  <c:v>15.601052063650499</c:v>
                </c:pt>
                <c:pt idx="482" formatCode="#0.000000">
                  <c:v>15.601052063650499</c:v>
                </c:pt>
                <c:pt idx="483" formatCode="#0.000000">
                  <c:v>15.601052063650499</c:v>
                </c:pt>
                <c:pt idx="484" formatCode="#0.000000">
                  <c:v>15.601052063650499</c:v>
                </c:pt>
                <c:pt idx="485" formatCode="#0.000000">
                  <c:v>15.601052063650499</c:v>
                </c:pt>
                <c:pt idx="486" formatCode="#0.000000">
                  <c:v>15.601052063650499</c:v>
                </c:pt>
                <c:pt idx="487" formatCode="#0.000000">
                  <c:v>15.795968802533499</c:v>
                </c:pt>
                <c:pt idx="488" formatCode="#0.000000">
                  <c:v>15.795968802533499</c:v>
                </c:pt>
                <c:pt idx="489" formatCode="#0.000000">
                  <c:v>15.795968802533499</c:v>
                </c:pt>
                <c:pt idx="490" formatCode="#0.000000">
                  <c:v>15.795968802533499</c:v>
                </c:pt>
                <c:pt idx="491" formatCode="#0.000000">
                  <c:v>15.795968802533499</c:v>
                </c:pt>
                <c:pt idx="492" formatCode="#0.000000">
                  <c:v>15.9913377844302</c:v>
                </c:pt>
                <c:pt idx="493" formatCode="#0.000000">
                  <c:v>15.9913377844302</c:v>
                </c:pt>
                <c:pt idx="494" formatCode="#0.000000">
                  <c:v>15.9913377844302</c:v>
                </c:pt>
                <c:pt idx="495" formatCode="#0.000000">
                  <c:v>15.9913377844302</c:v>
                </c:pt>
                <c:pt idx="496" formatCode="#0.000000">
                  <c:v>15.9913377844302</c:v>
                </c:pt>
                <c:pt idx="497" formatCode="#0.000000">
                  <c:v>15.9913377844302</c:v>
                </c:pt>
                <c:pt idx="498" formatCode="#0.000000">
                  <c:v>15.9913377844302</c:v>
                </c:pt>
                <c:pt idx="499" formatCode="#0.000000">
                  <c:v>15.9913377844302</c:v>
                </c:pt>
                <c:pt idx="500" formatCode="#0.000000">
                  <c:v>15.9913377844302</c:v>
                </c:pt>
                <c:pt idx="501" formatCode="#0.000000">
                  <c:v>15.9913377844302</c:v>
                </c:pt>
                <c:pt idx="502" formatCode="#0.000000">
                  <c:v>15.9913377844302</c:v>
                </c:pt>
                <c:pt idx="503" formatCode="#0.000000">
                  <c:v>15.9913377844302</c:v>
                </c:pt>
                <c:pt idx="504" formatCode="#0.000000">
                  <c:v>15.9913377844302</c:v>
                </c:pt>
                <c:pt idx="505" formatCode="#0.000000">
                  <c:v>15.9913377844302</c:v>
                </c:pt>
                <c:pt idx="506" formatCode="#0.000000">
                  <c:v>15.9913377844302</c:v>
                </c:pt>
                <c:pt idx="507" formatCode="#0.000000">
                  <c:v>15.9913377844302</c:v>
                </c:pt>
                <c:pt idx="508" formatCode="#0.000000">
                  <c:v>15.9913377844302</c:v>
                </c:pt>
                <c:pt idx="509" formatCode="#0.000000">
                  <c:v>15.9913377844302</c:v>
                </c:pt>
                <c:pt idx="510" formatCode="#0.000000">
                  <c:v>15.9913377844302</c:v>
                </c:pt>
                <c:pt idx="511" formatCode="#0.000000">
                  <c:v>15.9913377844302</c:v>
                </c:pt>
                <c:pt idx="512" formatCode="#0.000000">
                  <c:v>15.9913377844302</c:v>
                </c:pt>
                <c:pt idx="513" formatCode="#0.000000">
                  <c:v>15.9913377844302</c:v>
                </c:pt>
                <c:pt idx="514" formatCode="#0.000000">
                  <c:v>15.9913377844302</c:v>
                </c:pt>
                <c:pt idx="515" formatCode="#0.000000">
                  <c:v>15.9913377844302</c:v>
                </c:pt>
                <c:pt idx="516" formatCode="#0.000000">
                  <c:v>15.9913377844302</c:v>
                </c:pt>
                <c:pt idx="517" formatCode="#0.000000">
                  <c:v>15.9913377844302</c:v>
                </c:pt>
                <c:pt idx="518" formatCode="#0.000000">
                  <c:v>15.9913377844302</c:v>
                </c:pt>
                <c:pt idx="519" formatCode="#0.000000">
                  <c:v>15.9913377844302</c:v>
                </c:pt>
                <c:pt idx="520" formatCode="#0.000000">
                  <c:v>15.9913377844302</c:v>
                </c:pt>
                <c:pt idx="521" formatCode="#0.000000">
                  <c:v>15.9913377844302</c:v>
                </c:pt>
                <c:pt idx="522" formatCode="#0.000000">
                  <c:v>15.9913377844302</c:v>
                </c:pt>
                <c:pt idx="523" formatCode="#0.000000">
                  <c:v>15.9913377844302</c:v>
                </c:pt>
                <c:pt idx="524" formatCode="#0.000000">
                  <c:v>15.9913377844302</c:v>
                </c:pt>
                <c:pt idx="525" formatCode="#0.000000">
                  <c:v>15.9913377844302</c:v>
                </c:pt>
                <c:pt idx="526" formatCode="#0.000000">
                  <c:v>15.9913377844302</c:v>
                </c:pt>
                <c:pt idx="527" formatCode="#0.000000">
                  <c:v>15.9913377844302</c:v>
                </c:pt>
                <c:pt idx="528" formatCode="#0.000000">
                  <c:v>15.9913377844302</c:v>
                </c:pt>
                <c:pt idx="529" formatCode="#0.000000">
                  <c:v>15.9913377844302</c:v>
                </c:pt>
                <c:pt idx="530" formatCode="#0.000000">
                  <c:v>15.9913377844302</c:v>
                </c:pt>
                <c:pt idx="531" formatCode="#0.000000">
                  <c:v>15.9913377844302</c:v>
                </c:pt>
                <c:pt idx="532" formatCode="#0.000000">
                  <c:v>15.9913377844302</c:v>
                </c:pt>
                <c:pt idx="533" formatCode="#0.000000">
                  <c:v>15.9913377844302</c:v>
                </c:pt>
                <c:pt idx="534" formatCode="#0.000000">
                  <c:v>15.9913377844302</c:v>
                </c:pt>
                <c:pt idx="535" formatCode="#0.000000">
                  <c:v>15.9913377844302</c:v>
                </c:pt>
                <c:pt idx="536" formatCode="#0.000000">
                  <c:v>15.9913377844302</c:v>
                </c:pt>
                <c:pt idx="537" formatCode="#0.000000">
                  <c:v>15.9913377844302</c:v>
                </c:pt>
                <c:pt idx="538" formatCode="#0.000000">
                  <c:v>15.9913377844302</c:v>
                </c:pt>
                <c:pt idx="539" formatCode="#0.000000">
                  <c:v>15.9913377844302</c:v>
                </c:pt>
                <c:pt idx="540" formatCode="#0.000000">
                  <c:v>15.9913377844302</c:v>
                </c:pt>
                <c:pt idx="541" formatCode="#0.000000">
                  <c:v>15.9913377844302</c:v>
                </c:pt>
                <c:pt idx="542" formatCode="#0.000000">
                  <c:v>15.9913377844302</c:v>
                </c:pt>
                <c:pt idx="543" formatCode="#0.000000">
                  <c:v>15.9913377844302</c:v>
                </c:pt>
                <c:pt idx="544" formatCode="#0.000000">
                  <c:v>15.9913377844302</c:v>
                </c:pt>
                <c:pt idx="545" formatCode="#0.000000">
                  <c:v>15.9913377844302</c:v>
                </c:pt>
                <c:pt idx="546" formatCode="#0.000000">
                  <c:v>15.9913377844302</c:v>
                </c:pt>
                <c:pt idx="547" formatCode="#0.000000">
                  <c:v>15.9913377844302</c:v>
                </c:pt>
                <c:pt idx="548" formatCode="#0.000000">
                  <c:v>15.9913377844302</c:v>
                </c:pt>
                <c:pt idx="549" formatCode="#0.000000">
                  <c:v>15.9913377844302</c:v>
                </c:pt>
                <c:pt idx="550" formatCode="#0.000000">
                  <c:v>15.9913377844302</c:v>
                </c:pt>
                <c:pt idx="551" formatCode="#0.000000">
                  <c:v>15.9913377844302</c:v>
                </c:pt>
                <c:pt idx="552" formatCode="#0.000000">
                  <c:v>15.9913377844302</c:v>
                </c:pt>
                <c:pt idx="553" formatCode="#0.000000">
                  <c:v>15.9913377844302</c:v>
                </c:pt>
                <c:pt idx="554" formatCode="#0.000000">
                  <c:v>15.9913377844302</c:v>
                </c:pt>
                <c:pt idx="555" formatCode="#0.000000">
                  <c:v>15.9913377844302</c:v>
                </c:pt>
                <c:pt idx="556" formatCode="#0.000000">
                  <c:v>15.9913377844302</c:v>
                </c:pt>
                <c:pt idx="557" formatCode="#0.000000">
                  <c:v>15.9913377844302</c:v>
                </c:pt>
                <c:pt idx="558" formatCode="#0.000000">
                  <c:v>15.9913377844302</c:v>
                </c:pt>
                <c:pt idx="559" formatCode="#0.000000">
                  <c:v>15.9913377844302</c:v>
                </c:pt>
                <c:pt idx="560" formatCode="#0.000000">
                  <c:v>15.9913377844302</c:v>
                </c:pt>
                <c:pt idx="561" formatCode="#0.000000">
                  <c:v>15.9913377844302</c:v>
                </c:pt>
                <c:pt idx="562" formatCode="#0.000000">
                  <c:v>16.212413211313201</c:v>
                </c:pt>
                <c:pt idx="563" formatCode="#0.000000">
                  <c:v>16.212413211313201</c:v>
                </c:pt>
                <c:pt idx="564" formatCode="#0.000000">
                  <c:v>16.212413211313201</c:v>
                </c:pt>
                <c:pt idx="565" formatCode="#0.000000">
                  <c:v>16.212413211313201</c:v>
                </c:pt>
                <c:pt idx="566" formatCode="#0.000000">
                  <c:v>16.212413211313201</c:v>
                </c:pt>
                <c:pt idx="567" formatCode="#0.000000">
                  <c:v>16.212413211313201</c:v>
                </c:pt>
                <c:pt idx="568" formatCode="#0.000000">
                  <c:v>16.212413211313201</c:v>
                </c:pt>
                <c:pt idx="569" formatCode="#0.000000">
                  <c:v>16.212413211313201</c:v>
                </c:pt>
                <c:pt idx="570" formatCode="#0.000000">
                  <c:v>16.212413211313201</c:v>
                </c:pt>
                <c:pt idx="571" formatCode="#0.000000">
                  <c:v>16.212413211313201</c:v>
                </c:pt>
                <c:pt idx="572" formatCode="#0.000000">
                  <c:v>16.212413211313201</c:v>
                </c:pt>
                <c:pt idx="573" formatCode="#0.000000">
                  <c:v>16.212413211313201</c:v>
                </c:pt>
                <c:pt idx="574" formatCode="#0.000000">
                  <c:v>16.212413211313201</c:v>
                </c:pt>
                <c:pt idx="575" formatCode="#0.000000">
                  <c:v>16.212413211313201</c:v>
                </c:pt>
                <c:pt idx="576" formatCode="#0.000000">
                  <c:v>16.212413211313201</c:v>
                </c:pt>
                <c:pt idx="577" formatCode="#0.000000">
                  <c:v>16.212413211313201</c:v>
                </c:pt>
                <c:pt idx="578" formatCode="#0.000000">
                  <c:v>16.212413211313201</c:v>
                </c:pt>
                <c:pt idx="579" formatCode="#0.000000">
                  <c:v>16.212413211313201</c:v>
                </c:pt>
                <c:pt idx="580" formatCode="#0.000000">
                  <c:v>16.212413211313201</c:v>
                </c:pt>
                <c:pt idx="581" formatCode="#0.000000">
                  <c:v>16.212413211313201</c:v>
                </c:pt>
                <c:pt idx="582" formatCode="#0.000000">
                  <c:v>16.212413211313201</c:v>
                </c:pt>
                <c:pt idx="583" formatCode="#0.000000">
                  <c:v>16.212413211313201</c:v>
                </c:pt>
                <c:pt idx="584" formatCode="#0.000000">
                  <c:v>16.212413211313201</c:v>
                </c:pt>
                <c:pt idx="585" formatCode="#0.000000">
                  <c:v>16.212413211313201</c:v>
                </c:pt>
                <c:pt idx="586" formatCode="#0.000000">
                  <c:v>16.212413211313201</c:v>
                </c:pt>
                <c:pt idx="587" formatCode="#0.000000">
                  <c:v>16.212413211313201</c:v>
                </c:pt>
                <c:pt idx="588" formatCode="#0.000000">
                  <c:v>16.212413211313201</c:v>
                </c:pt>
                <c:pt idx="589" formatCode="#0.000000">
                  <c:v>16.212413211313201</c:v>
                </c:pt>
                <c:pt idx="590" formatCode="#0.000000">
                  <c:v>16.212413211313201</c:v>
                </c:pt>
                <c:pt idx="591" formatCode="#0.000000">
                  <c:v>16.212413211313201</c:v>
                </c:pt>
                <c:pt idx="592" formatCode="#0.000000">
                  <c:v>16.212413211313201</c:v>
                </c:pt>
                <c:pt idx="593" formatCode="#0.000000">
                  <c:v>16.212413211313201</c:v>
                </c:pt>
                <c:pt idx="594" formatCode="#0.000000">
                  <c:v>16.212413211313201</c:v>
                </c:pt>
                <c:pt idx="595" formatCode="#0.000000">
                  <c:v>16.212413211313201</c:v>
                </c:pt>
                <c:pt idx="596" formatCode="#0.000000">
                  <c:v>16.212413211313201</c:v>
                </c:pt>
                <c:pt idx="597" formatCode="#0.000000">
                  <c:v>16.212413211313201</c:v>
                </c:pt>
                <c:pt idx="598" formatCode="#0.000000">
                  <c:v>16.212413211313201</c:v>
                </c:pt>
                <c:pt idx="599" formatCode="#0.000000">
                  <c:v>16.212413211313201</c:v>
                </c:pt>
                <c:pt idx="600" formatCode="#0.000000">
                  <c:v>16.212413211313201</c:v>
                </c:pt>
                <c:pt idx="601" formatCode="#0.000000">
                  <c:v>16.212413211313201</c:v>
                </c:pt>
                <c:pt idx="602" formatCode="#0.000000">
                  <c:v>16.212413211313201</c:v>
                </c:pt>
                <c:pt idx="603" formatCode="#0.000000">
                  <c:v>16.212413211313201</c:v>
                </c:pt>
                <c:pt idx="604" formatCode="#0.000000">
                  <c:v>16.212413211313201</c:v>
                </c:pt>
                <c:pt idx="605" formatCode="#0.000000">
                  <c:v>16.212413211313201</c:v>
                </c:pt>
                <c:pt idx="606" formatCode="#0.000000">
                  <c:v>16.212413211313201</c:v>
                </c:pt>
                <c:pt idx="607" formatCode="#0.000000">
                  <c:v>16.212413211313201</c:v>
                </c:pt>
                <c:pt idx="608" formatCode="#0.000000">
                  <c:v>16.212413211313201</c:v>
                </c:pt>
                <c:pt idx="609" formatCode="#0.000000">
                  <c:v>16.212413211313201</c:v>
                </c:pt>
                <c:pt idx="610" formatCode="#0.000000">
                  <c:v>16.212413211313201</c:v>
                </c:pt>
                <c:pt idx="611" formatCode="#0.000000">
                  <c:v>16.212413211313201</c:v>
                </c:pt>
                <c:pt idx="612" formatCode="#0.000000">
                  <c:v>16.212413211313201</c:v>
                </c:pt>
                <c:pt idx="613" formatCode="#0.000000">
                  <c:v>16.212413211313201</c:v>
                </c:pt>
                <c:pt idx="614" formatCode="#0.000000">
                  <c:v>16.212413211313201</c:v>
                </c:pt>
                <c:pt idx="615" formatCode="#0.000000">
                  <c:v>16.212413211313201</c:v>
                </c:pt>
                <c:pt idx="616" formatCode="#0.000000">
                  <c:v>16.212413211313201</c:v>
                </c:pt>
                <c:pt idx="617" formatCode="#0.000000">
                  <c:v>16.212413211313201</c:v>
                </c:pt>
                <c:pt idx="618" formatCode="#0.000000">
                  <c:v>16.212413211313201</c:v>
                </c:pt>
                <c:pt idx="619" formatCode="#0.000000">
                  <c:v>16.212413211313201</c:v>
                </c:pt>
                <c:pt idx="620" formatCode="#0.000000">
                  <c:v>16.212413211313201</c:v>
                </c:pt>
                <c:pt idx="621" formatCode="#0.000000">
                  <c:v>16.212413211313201</c:v>
                </c:pt>
                <c:pt idx="622" formatCode="#0.000000">
                  <c:v>16.212413211313201</c:v>
                </c:pt>
                <c:pt idx="623" formatCode="#0.000000">
                  <c:v>16.212413211313201</c:v>
                </c:pt>
                <c:pt idx="624" formatCode="#0.000000">
                  <c:v>16.212413211313201</c:v>
                </c:pt>
                <c:pt idx="625" formatCode="#0.000000">
                  <c:v>16.212413211313201</c:v>
                </c:pt>
                <c:pt idx="626" formatCode="#0.000000">
                  <c:v>16.212413211313201</c:v>
                </c:pt>
                <c:pt idx="627" formatCode="#0.000000">
                  <c:v>16.212413211313201</c:v>
                </c:pt>
                <c:pt idx="628" formatCode="#0.000000">
                  <c:v>16.212413211313201</c:v>
                </c:pt>
                <c:pt idx="629" formatCode="#0.000000">
                  <c:v>16.212413211313201</c:v>
                </c:pt>
                <c:pt idx="630" formatCode="#0.000000">
                  <c:v>16.212413211313201</c:v>
                </c:pt>
                <c:pt idx="631" formatCode="#0.000000">
                  <c:v>16.212413211313201</c:v>
                </c:pt>
                <c:pt idx="632" formatCode="#0.000000">
                  <c:v>16.212413211313201</c:v>
                </c:pt>
                <c:pt idx="633" formatCode="#0.000000">
                  <c:v>16.212413211313201</c:v>
                </c:pt>
                <c:pt idx="634" formatCode="#0.000000">
                  <c:v>16.212413211313201</c:v>
                </c:pt>
                <c:pt idx="635" formatCode="#0.000000">
                  <c:v>16.212413211313201</c:v>
                </c:pt>
                <c:pt idx="636" formatCode="#0.000000">
                  <c:v>16.212413211313201</c:v>
                </c:pt>
                <c:pt idx="637" formatCode="#0.000000">
                  <c:v>16.212413211313201</c:v>
                </c:pt>
                <c:pt idx="638" formatCode="#0.000000">
                  <c:v>16.212413211313201</c:v>
                </c:pt>
                <c:pt idx="639" formatCode="#0.000000">
                  <c:v>16.212413211313201</c:v>
                </c:pt>
                <c:pt idx="640" formatCode="#0.000000">
                  <c:v>16.212413211313201</c:v>
                </c:pt>
                <c:pt idx="641" formatCode="#0.000000">
                  <c:v>16.212413211313201</c:v>
                </c:pt>
                <c:pt idx="642" formatCode="#0.000000">
                  <c:v>16.212413211313201</c:v>
                </c:pt>
                <c:pt idx="643" formatCode="#0.000000">
                  <c:v>16.212413211313201</c:v>
                </c:pt>
                <c:pt idx="644" formatCode="#0.000000">
                  <c:v>16.212413211313201</c:v>
                </c:pt>
                <c:pt idx="645" formatCode="#0.000000">
                  <c:v>16.212413211313201</c:v>
                </c:pt>
                <c:pt idx="646" formatCode="#0.000000">
                  <c:v>16.212413211313201</c:v>
                </c:pt>
                <c:pt idx="647" formatCode="#0.000000">
                  <c:v>16.212413211313201</c:v>
                </c:pt>
                <c:pt idx="648" formatCode="#0.000000">
                  <c:v>16.212413211313201</c:v>
                </c:pt>
                <c:pt idx="649" formatCode="#0.000000">
                  <c:v>16.212413211313201</c:v>
                </c:pt>
                <c:pt idx="650" formatCode="#0.000000">
                  <c:v>16.212413211313201</c:v>
                </c:pt>
                <c:pt idx="651" formatCode="#0.000000">
                  <c:v>16.212413211313201</c:v>
                </c:pt>
                <c:pt idx="652" formatCode="#0.000000">
                  <c:v>16.212413211313201</c:v>
                </c:pt>
                <c:pt idx="653" formatCode="#0.000000">
                  <c:v>16.212413211313201</c:v>
                </c:pt>
                <c:pt idx="654" formatCode="#0.000000">
                  <c:v>16.212413211313201</c:v>
                </c:pt>
                <c:pt idx="655" formatCode="#0.000000">
                  <c:v>16.212413211313201</c:v>
                </c:pt>
                <c:pt idx="656" formatCode="#0.000000">
                  <c:v>16.212413211313201</c:v>
                </c:pt>
                <c:pt idx="657" formatCode="#0.000000">
                  <c:v>16.212413211313201</c:v>
                </c:pt>
                <c:pt idx="658" formatCode="#0.000000">
                  <c:v>16.212413211313201</c:v>
                </c:pt>
                <c:pt idx="659" formatCode="#0.000000">
                  <c:v>16.212413211313201</c:v>
                </c:pt>
                <c:pt idx="660" formatCode="#0.000000">
                  <c:v>16.212413211313201</c:v>
                </c:pt>
                <c:pt idx="661" formatCode="#0.000000">
                  <c:v>16.212413211313201</c:v>
                </c:pt>
                <c:pt idx="662" formatCode="#0.000000">
                  <c:v>16.212413211313201</c:v>
                </c:pt>
                <c:pt idx="663" formatCode="#0.000000">
                  <c:v>16.212413211313201</c:v>
                </c:pt>
                <c:pt idx="664" formatCode="#0.000000">
                  <c:v>16.212413211313201</c:v>
                </c:pt>
                <c:pt idx="665" formatCode="#0.000000">
                  <c:v>16.212413211313201</c:v>
                </c:pt>
                <c:pt idx="666" formatCode="#0.000000">
                  <c:v>16.212413211313201</c:v>
                </c:pt>
                <c:pt idx="667" formatCode="#0.000000">
                  <c:v>16.212413211313201</c:v>
                </c:pt>
                <c:pt idx="668" formatCode="#0.000000">
                  <c:v>16.212413211313201</c:v>
                </c:pt>
                <c:pt idx="669" formatCode="#0.000000">
                  <c:v>16.212413211313201</c:v>
                </c:pt>
                <c:pt idx="670" formatCode="#0.000000">
                  <c:v>16.212413211313201</c:v>
                </c:pt>
                <c:pt idx="671" formatCode="#0.000000">
                  <c:v>16.212413211313201</c:v>
                </c:pt>
                <c:pt idx="672" formatCode="#0.000000">
                  <c:v>16.212413211313201</c:v>
                </c:pt>
                <c:pt idx="673" formatCode="#0.000000">
                  <c:v>16.212413211313201</c:v>
                </c:pt>
                <c:pt idx="674" formatCode="#0.000000">
                  <c:v>16.212413211313201</c:v>
                </c:pt>
                <c:pt idx="675" formatCode="#0.000000">
                  <c:v>16.212413211313201</c:v>
                </c:pt>
                <c:pt idx="676" formatCode="#0.000000">
                  <c:v>16.212413211313201</c:v>
                </c:pt>
                <c:pt idx="677" formatCode="#0.000000">
                  <c:v>16.212413211313201</c:v>
                </c:pt>
                <c:pt idx="678" formatCode="#0.000000">
                  <c:v>16.212413211313201</c:v>
                </c:pt>
                <c:pt idx="679" formatCode="#0.000000">
                  <c:v>16.212413211313201</c:v>
                </c:pt>
                <c:pt idx="680" formatCode="#0.000000">
                  <c:v>16.212413211313201</c:v>
                </c:pt>
                <c:pt idx="681" formatCode="#0.000000">
                  <c:v>16.212413211313201</c:v>
                </c:pt>
                <c:pt idx="682" formatCode="#0.000000">
                  <c:v>16.212413211313201</c:v>
                </c:pt>
                <c:pt idx="683" formatCode="#0.000000">
                  <c:v>16.212413211313201</c:v>
                </c:pt>
                <c:pt idx="684" formatCode="#0.000000">
                  <c:v>16.496438929240998</c:v>
                </c:pt>
                <c:pt idx="685" formatCode="#0.000000">
                  <c:v>16.496438929240998</c:v>
                </c:pt>
                <c:pt idx="686" formatCode="#0.000000">
                  <c:v>16.496438929240998</c:v>
                </c:pt>
                <c:pt idx="687" formatCode="#0.000000">
                  <c:v>16.496438929240998</c:v>
                </c:pt>
                <c:pt idx="688" formatCode="#0.000000">
                  <c:v>16.496438929240998</c:v>
                </c:pt>
                <c:pt idx="689" formatCode="#0.000000">
                  <c:v>16.496438929240998</c:v>
                </c:pt>
                <c:pt idx="690" formatCode="#0.000000">
                  <c:v>16.496438929240998</c:v>
                </c:pt>
                <c:pt idx="691" formatCode="#0.000000">
                  <c:v>16.496438929240998</c:v>
                </c:pt>
                <c:pt idx="692" formatCode="#0.000000">
                  <c:v>16.496438929240998</c:v>
                </c:pt>
                <c:pt idx="693" formatCode="#0.000000">
                  <c:v>16.496438929240998</c:v>
                </c:pt>
                <c:pt idx="694" formatCode="#0.000000">
                  <c:v>16.788409422495398</c:v>
                </c:pt>
                <c:pt idx="695" formatCode="#0.000000">
                  <c:v>16.788409422495398</c:v>
                </c:pt>
                <c:pt idx="696" formatCode="#0.000000">
                  <c:v>16.788409422495398</c:v>
                </c:pt>
                <c:pt idx="697" formatCode="#0.000000">
                  <c:v>16.788409422495398</c:v>
                </c:pt>
                <c:pt idx="698" formatCode="#0.000000">
                  <c:v>16.788409422495398</c:v>
                </c:pt>
                <c:pt idx="699" formatCode="#0.000000">
                  <c:v>16.788409422495398</c:v>
                </c:pt>
                <c:pt idx="700" formatCode="#0.000000">
                  <c:v>16.788409422495398</c:v>
                </c:pt>
                <c:pt idx="701" formatCode="#0.000000">
                  <c:v>16.788409422495398</c:v>
                </c:pt>
                <c:pt idx="702" formatCode="#0.000000">
                  <c:v>16.788409422495398</c:v>
                </c:pt>
                <c:pt idx="703" formatCode="#0.000000">
                  <c:v>16.788409422495398</c:v>
                </c:pt>
                <c:pt idx="704" formatCode="#0.000000">
                  <c:v>16.788409422495398</c:v>
                </c:pt>
                <c:pt idx="705" formatCode="#0.000000">
                  <c:v>16.788409422495398</c:v>
                </c:pt>
                <c:pt idx="706" formatCode="#0.000000">
                  <c:v>16.788409422495398</c:v>
                </c:pt>
                <c:pt idx="707" formatCode="#0.000000">
                  <c:v>16.788409422495398</c:v>
                </c:pt>
                <c:pt idx="708" formatCode="#0.000000">
                  <c:v>16.788409422495398</c:v>
                </c:pt>
                <c:pt idx="709" formatCode="#0.000000">
                  <c:v>16.788409422495398</c:v>
                </c:pt>
                <c:pt idx="710" formatCode="#0.000000">
                  <c:v>16.788409422495398</c:v>
                </c:pt>
                <c:pt idx="711" formatCode="#0.000000">
                  <c:v>16.788409422495398</c:v>
                </c:pt>
                <c:pt idx="712" formatCode="#0.000000">
                  <c:v>17.090997024595399</c:v>
                </c:pt>
                <c:pt idx="713" formatCode="#0.000000">
                  <c:v>17.090997024595399</c:v>
                </c:pt>
                <c:pt idx="714" formatCode="#0.000000">
                  <c:v>17.394693006190298</c:v>
                </c:pt>
                <c:pt idx="715" formatCode="#0.000000">
                  <c:v>17.394693006190298</c:v>
                </c:pt>
                <c:pt idx="716" formatCode="#0.000000">
                  <c:v>17.394693006190298</c:v>
                </c:pt>
                <c:pt idx="717" formatCode="#0.000000">
                  <c:v>17.394693006190298</c:v>
                </c:pt>
                <c:pt idx="718" formatCode="#0.000000">
                  <c:v>17.394693006190298</c:v>
                </c:pt>
                <c:pt idx="719" formatCode="#0.000000">
                  <c:v>17.394693006190298</c:v>
                </c:pt>
                <c:pt idx="720" formatCode="#0.000000">
                  <c:v>17.394693006190298</c:v>
                </c:pt>
                <c:pt idx="721" formatCode="#0.000000">
                  <c:v>17.394693006190298</c:v>
                </c:pt>
                <c:pt idx="722" formatCode="#0.000000">
                  <c:v>17.394693006190298</c:v>
                </c:pt>
                <c:pt idx="723" formatCode="#0.000000">
                  <c:v>17.394693006190298</c:v>
                </c:pt>
                <c:pt idx="724" formatCode="#0.000000">
                  <c:v>17.394693006190298</c:v>
                </c:pt>
                <c:pt idx="725" formatCode="#0.000000">
                  <c:v>17.394693006190298</c:v>
                </c:pt>
                <c:pt idx="726" formatCode="#0.000000">
                  <c:v>17.707591896318402</c:v>
                </c:pt>
                <c:pt idx="727" formatCode="#0.000000">
                  <c:v>17.707591896318402</c:v>
                </c:pt>
                <c:pt idx="728" formatCode="#0.000000">
                  <c:v>17.707591896318402</c:v>
                </c:pt>
                <c:pt idx="729" formatCode="#0.000000">
                  <c:v>17.707591896318402</c:v>
                </c:pt>
                <c:pt idx="730" formatCode="#0.000000">
                  <c:v>18.024101158255601</c:v>
                </c:pt>
                <c:pt idx="731" formatCode="#0.000000">
                  <c:v>18.024101158255601</c:v>
                </c:pt>
                <c:pt idx="732" formatCode="#0.000000">
                  <c:v>18.024101158255601</c:v>
                </c:pt>
                <c:pt idx="733" formatCode="#0.000000">
                  <c:v>18.024101158255601</c:v>
                </c:pt>
                <c:pt idx="734" formatCode="#0.000000">
                  <c:v>18.024101158255601</c:v>
                </c:pt>
                <c:pt idx="735" formatCode="#0.000000">
                  <c:v>18.024101158255601</c:v>
                </c:pt>
                <c:pt idx="736" formatCode="#0.000000">
                  <c:v>18.024101158255601</c:v>
                </c:pt>
                <c:pt idx="737" formatCode="#0.000000">
                  <c:v>18.024101158255601</c:v>
                </c:pt>
                <c:pt idx="738" formatCode="#0.000000">
                  <c:v>18.024101158255601</c:v>
                </c:pt>
                <c:pt idx="739" formatCode="#0.000000">
                  <c:v>18.024101158255601</c:v>
                </c:pt>
                <c:pt idx="740" formatCode="#0.000000">
                  <c:v>18.024101158255601</c:v>
                </c:pt>
                <c:pt idx="741" formatCode="#0.000000">
                  <c:v>18.024101158255601</c:v>
                </c:pt>
                <c:pt idx="742" formatCode="#0.000000">
                  <c:v>18.024101158255601</c:v>
                </c:pt>
                <c:pt idx="743" formatCode="#0.000000">
                  <c:v>18.024101158255601</c:v>
                </c:pt>
                <c:pt idx="744" formatCode="#0.000000">
                  <c:v>18.024101158255601</c:v>
                </c:pt>
                <c:pt idx="745" formatCode="#0.000000">
                  <c:v>18.024101158255601</c:v>
                </c:pt>
                <c:pt idx="746" formatCode="#0.000000">
                  <c:v>18.024101158255601</c:v>
                </c:pt>
                <c:pt idx="747" formatCode="#0.000000">
                  <c:v>18.3481165686973</c:v>
                </c:pt>
                <c:pt idx="748" formatCode="#0.000000">
                  <c:v>18.3481165686973</c:v>
                </c:pt>
                <c:pt idx="749" formatCode="#0.000000">
                  <c:v>18.3481165686973</c:v>
                </c:pt>
                <c:pt idx="750" formatCode="#0.000000">
                  <c:v>18.3481165686973</c:v>
                </c:pt>
                <c:pt idx="751" formatCode="#0.000000">
                  <c:v>18.3481165686973</c:v>
                </c:pt>
                <c:pt idx="752" formatCode="#0.000000">
                  <c:v>18.3481165686973</c:v>
                </c:pt>
                <c:pt idx="753" formatCode="#0.000000">
                  <c:v>18.3481165686973</c:v>
                </c:pt>
                <c:pt idx="754" formatCode="#0.000000">
                  <c:v>18.3481165686973</c:v>
                </c:pt>
                <c:pt idx="755" formatCode="#0.000000">
                  <c:v>18.3481165686973</c:v>
                </c:pt>
                <c:pt idx="756" formatCode="#0.000000">
                  <c:v>18.3481165686973</c:v>
                </c:pt>
                <c:pt idx="757" formatCode="#0.000000">
                  <c:v>18.3481165686973</c:v>
                </c:pt>
                <c:pt idx="758" formatCode="#0.000000">
                  <c:v>18.3481165686973</c:v>
                </c:pt>
                <c:pt idx="759" formatCode="#0.000000">
                  <c:v>18.3481165686973</c:v>
                </c:pt>
                <c:pt idx="760" formatCode="#0.000000">
                  <c:v>18.3481165686973</c:v>
                </c:pt>
                <c:pt idx="761" formatCode="#0.000000">
                  <c:v>18.3481165686973</c:v>
                </c:pt>
                <c:pt idx="762" formatCode="#0.000000">
                  <c:v>18.3481165686973</c:v>
                </c:pt>
                <c:pt idx="763" formatCode="#0.000000">
                  <c:v>18.3481165686973</c:v>
                </c:pt>
                <c:pt idx="764" formatCode="#0.000000">
                  <c:v>18.3481165686973</c:v>
                </c:pt>
                <c:pt idx="765" formatCode="#0.000000">
                  <c:v>18.3481165686973</c:v>
                </c:pt>
                <c:pt idx="766" formatCode="#0.000000">
                  <c:v>18.3481165686973</c:v>
                </c:pt>
                <c:pt idx="767" formatCode="#0.000000">
                  <c:v>18.3481165686973</c:v>
                </c:pt>
                <c:pt idx="768" formatCode="#0.000000">
                  <c:v>18.3481165686973</c:v>
                </c:pt>
                <c:pt idx="769" formatCode="#0.000000">
                  <c:v>18.3481165686973</c:v>
                </c:pt>
                <c:pt idx="770" formatCode="#0.000000">
                  <c:v>18.3481165686973</c:v>
                </c:pt>
                <c:pt idx="771" formatCode="#0.000000">
                  <c:v>18.3481165686973</c:v>
                </c:pt>
                <c:pt idx="772" formatCode="#0.000000">
                  <c:v>18.3481165686973</c:v>
                </c:pt>
                <c:pt idx="773" formatCode="#0.000000">
                  <c:v>18.3481165686973</c:v>
                </c:pt>
                <c:pt idx="774" formatCode="#0.000000">
                  <c:v>18.3481165686973</c:v>
                </c:pt>
                <c:pt idx="775" formatCode="#0.000000">
                  <c:v>18.3481165686973</c:v>
                </c:pt>
                <c:pt idx="776" formatCode="#0.000000">
                  <c:v>18.3481165686973</c:v>
                </c:pt>
                <c:pt idx="777" formatCode="#0.000000">
                  <c:v>18.3481165686973</c:v>
                </c:pt>
                <c:pt idx="778" formatCode="#0.000000">
                  <c:v>18.3481165686973</c:v>
                </c:pt>
                <c:pt idx="779" formatCode="#0.000000">
                  <c:v>18.3481165686973</c:v>
                </c:pt>
                <c:pt idx="780" formatCode="#0.000000">
                  <c:v>18.3481165686973</c:v>
                </c:pt>
                <c:pt idx="781" formatCode="#0.000000">
                  <c:v>18.3481165686973</c:v>
                </c:pt>
                <c:pt idx="782" formatCode="#0.000000">
                  <c:v>18.3481165686973</c:v>
                </c:pt>
                <c:pt idx="783" formatCode="#0.000000">
                  <c:v>18.3481165686973</c:v>
                </c:pt>
                <c:pt idx="784" formatCode="#0.000000">
                  <c:v>18.3481165686973</c:v>
                </c:pt>
                <c:pt idx="785" formatCode="#0.000000">
                  <c:v>18.3481165686973</c:v>
                </c:pt>
                <c:pt idx="786" formatCode="#0.000000">
                  <c:v>18.3481165686973</c:v>
                </c:pt>
                <c:pt idx="787" formatCode="#0.000000">
                  <c:v>18.3481165686973</c:v>
                </c:pt>
                <c:pt idx="788" formatCode="#0.000000">
                  <c:v>18.3481165686973</c:v>
                </c:pt>
                <c:pt idx="789" formatCode="#0.000000">
                  <c:v>18.3481165686973</c:v>
                </c:pt>
                <c:pt idx="790" formatCode="#0.000000">
                  <c:v>18.3481165686973</c:v>
                </c:pt>
                <c:pt idx="791" formatCode="#0.000000">
                  <c:v>18.3481165686973</c:v>
                </c:pt>
                <c:pt idx="792" formatCode="#0.000000">
                  <c:v>18.3481165686973</c:v>
                </c:pt>
                <c:pt idx="793" formatCode="#0.000000">
                  <c:v>18.3481165686973</c:v>
                </c:pt>
                <c:pt idx="794" formatCode="#0.000000">
                  <c:v>18.3481165686973</c:v>
                </c:pt>
                <c:pt idx="795" formatCode="#0.000000">
                  <c:v>18.3481165686973</c:v>
                </c:pt>
                <c:pt idx="796" formatCode="#0.000000">
                  <c:v>18.3481165686973</c:v>
                </c:pt>
                <c:pt idx="797" formatCode="#0.000000">
                  <c:v>18.3481165686973</c:v>
                </c:pt>
                <c:pt idx="798" formatCode="#0.000000">
                  <c:v>18.3481165686973</c:v>
                </c:pt>
                <c:pt idx="799" formatCode="#0.000000">
                  <c:v>18.3481165686973</c:v>
                </c:pt>
                <c:pt idx="800" formatCode="#0.000000">
                  <c:v>18.3481165686973</c:v>
                </c:pt>
                <c:pt idx="801" formatCode="#0.000000">
                  <c:v>18.3481165686973</c:v>
                </c:pt>
                <c:pt idx="802" formatCode="#0.000000">
                  <c:v>18.3481165686973</c:v>
                </c:pt>
                <c:pt idx="803" formatCode="#0.000000">
                  <c:v>18.3481165686973</c:v>
                </c:pt>
                <c:pt idx="804" formatCode="#0.000000">
                  <c:v>18.3481165686973</c:v>
                </c:pt>
                <c:pt idx="805" formatCode="#0.000000">
                  <c:v>18.3481165686973</c:v>
                </c:pt>
                <c:pt idx="806" formatCode="#0.000000">
                  <c:v>18.3481165686973</c:v>
                </c:pt>
                <c:pt idx="807" formatCode="#0.000000">
                  <c:v>18.3481165686973</c:v>
                </c:pt>
                <c:pt idx="808" formatCode="#0.000000">
                  <c:v>18.3481165686973</c:v>
                </c:pt>
                <c:pt idx="809" formatCode="#0.000000">
                  <c:v>18.3481165686973</c:v>
                </c:pt>
                <c:pt idx="810" formatCode="#0.000000">
                  <c:v>18.3481165686973</c:v>
                </c:pt>
                <c:pt idx="811" formatCode="#0.000000">
                  <c:v>18.3481165686973</c:v>
                </c:pt>
                <c:pt idx="812" formatCode="#0.000000">
                  <c:v>18.3481165686973</c:v>
                </c:pt>
                <c:pt idx="813" formatCode="#0.000000">
                  <c:v>18.3481165686973</c:v>
                </c:pt>
                <c:pt idx="814" formatCode="#0.000000">
                  <c:v>18.3481165686973</c:v>
                </c:pt>
                <c:pt idx="815" formatCode="#0.000000">
                  <c:v>18.3481165686973</c:v>
                </c:pt>
                <c:pt idx="816" formatCode="#0.000000">
                  <c:v>18.3481165686973</c:v>
                </c:pt>
                <c:pt idx="817" formatCode="#0.000000">
                  <c:v>18.7261345475459</c:v>
                </c:pt>
                <c:pt idx="818" formatCode="#0.000000">
                  <c:v>18.7261345475459</c:v>
                </c:pt>
                <c:pt idx="819" formatCode="#0.000000">
                  <c:v>18.7261345475459</c:v>
                </c:pt>
                <c:pt idx="820" formatCode="#0.000000">
                  <c:v>18.7261345475459</c:v>
                </c:pt>
                <c:pt idx="821" formatCode="#0.000000">
                  <c:v>18.7261345475459</c:v>
                </c:pt>
                <c:pt idx="822" formatCode="#0.000000">
                  <c:v>18.7261345475459</c:v>
                </c:pt>
                <c:pt idx="823" formatCode="#0.000000">
                  <c:v>18.7261345475459</c:v>
                </c:pt>
                <c:pt idx="824" formatCode="#0.000000">
                  <c:v>18.7261345475459</c:v>
                </c:pt>
                <c:pt idx="825" formatCode="#0.000000">
                  <c:v>18.7261345475459</c:v>
                </c:pt>
                <c:pt idx="826" formatCode="#0.000000">
                  <c:v>18.7261345475459</c:v>
                </c:pt>
                <c:pt idx="827" formatCode="#0.000000">
                  <c:v>18.7261345475459</c:v>
                </c:pt>
                <c:pt idx="828" formatCode="#0.000000">
                  <c:v>18.7261345475459</c:v>
                </c:pt>
                <c:pt idx="829" formatCode="#0.000000">
                  <c:v>18.7261345475459</c:v>
                </c:pt>
                <c:pt idx="830" formatCode="#0.000000">
                  <c:v>18.7261345475459</c:v>
                </c:pt>
                <c:pt idx="831" formatCode="#0.000000">
                  <c:v>18.7261345475459</c:v>
                </c:pt>
                <c:pt idx="832" formatCode="#0.000000">
                  <c:v>18.7261345475459</c:v>
                </c:pt>
                <c:pt idx="833" formatCode="#0.000000">
                  <c:v>18.7261345475459</c:v>
                </c:pt>
                <c:pt idx="834" formatCode="#0.000000">
                  <c:v>18.7261345475459</c:v>
                </c:pt>
                <c:pt idx="835" formatCode="#0.000000">
                  <c:v>18.7261345475459</c:v>
                </c:pt>
                <c:pt idx="836" formatCode="#0.000000">
                  <c:v>18.7261345475459</c:v>
                </c:pt>
                <c:pt idx="837" formatCode="#0.000000">
                  <c:v>18.7261345475459</c:v>
                </c:pt>
                <c:pt idx="838" formatCode="#0.000000">
                  <c:v>18.7261345475459</c:v>
                </c:pt>
                <c:pt idx="839" formatCode="#0.000000">
                  <c:v>18.7261345475459</c:v>
                </c:pt>
                <c:pt idx="840" formatCode="#0.000000">
                  <c:v>18.7261345475459</c:v>
                </c:pt>
                <c:pt idx="841" formatCode="#0.000000">
                  <c:v>18.7261345475459</c:v>
                </c:pt>
                <c:pt idx="842" formatCode="#0.000000">
                  <c:v>18.7261345475459</c:v>
                </c:pt>
                <c:pt idx="843" formatCode="#0.000000">
                  <c:v>18.7261345475459</c:v>
                </c:pt>
                <c:pt idx="844" formatCode="#0.000000">
                  <c:v>18.7261345475459</c:v>
                </c:pt>
                <c:pt idx="845" formatCode="#0.000000">
                  <c:v>18.7261345475459</c:v>
                </c:pt>
                <c:pt idx="846" formatCode="#0.000000">
                  <c:v>18.7261345475459</c:v>
                </c:pt>
                <c:pt idx="847" formatCode="#0.000000">
                  <c:v>18.7261345475459</c:v>
                </c:pt>
                <c:pt idx="848" formatCode="#0.000000">
                  <c:v>18.7261345475459</c:v>
                </c:pt>
                <c:pt idx="849" formatCode="#0.000000">
                  <c:v>18.7261345475459</c:v>
                </c:pt>
                <c:pt idx="850" formatCode="#0.000000">
                  <c:v>19.149435930110801</c:v>
                </c:pt>
                <c:pt idx="851" formatCode="#0.000000">
                  <c:v>19.149435930110801</c:v>
                </c:pt>
                <c:pt idx="852" formatCode="#0.000000">
                  <c:v>19.149435930110801</c:v>
                </c:pt>
                <c:pt idx="853" formatCode="#0.000000">
                  <c:v>19.149435930110801</c:v>
                </c:pt>
                <c:pt idx="854" formatCode="#0.000000">
                  <c:v>19.149435930110801</c:v>
                </c:pt>
                <c:pt idx="855" formatCode="#0.000000">
                  <c:v>19.149435930110801</c:v>
                </c:pt>
                <c:pt idx="856" formatCode="#0.000000">
                  <c:v>19.149435930110801</c:v>
                </c:pt>
                <c:pt idx="857" formatCode="#0.000000">
                  <c:v>19.149435930110801</c:v>
                </c:pt>
                <c:pt idx="858" formatCode="#0.000000">
                  <c:v>19.149435930110801</c:v>
                </c:pt>
                <c:pt idx="859" formatCode="#0.000000">
                  <c:v>19.149435930110801</c:v>
                </c:pt>
                <c:pt idx="860" formatCode="#0.000000">
                  <c:v>19.149435930110801</c:v>
                </c:pt>
                <c:pt idx="861" formatCode="#0.000000">
                  <c:v>19.149435930110801</c:v>
                </c:pt>
                <c:pt idx="862" formatCode="#0.000000">
                  <c:v>19.149435930110801</c:v>
                </c:pt>
                <c:pt idx="863" formatCode="#0.000000">
                  <c:v>19.149435930110801</c:v>
                </c:pt>
                <c:pt idx="864" formatCode="#0.000000">
                  <c:v>19.149435930110801</c:v>
                </c:pt>
                <c:pt idx="865" formatCode="#0.000000">
                  <c:v>19.149435930110801</c:v>
                </c:pt>
                <c:pt idx="866" formatCode="#0.000000">
                  <c:v>19.149435930110801</c:v>
                </c:pt>
                <c:pt idx="867" formatCode="#0.000000">
                  <c:v>19.149435930110801</c:v>
                </c:pt>
                <c:pt idx="868" formatCode="#0.000000">
                  <c:v>19.149435930110801</c:v>
                </c:pt>
                <c:pt idx="869" formatCode="#0.000000">
                  <c:v>19.149435930110801</c:v>
                </c:pt>
                <c:pt idx="870" formatCode="#0.000000">
                  <c:v>19.149435930110801</c:v>
                </c:pt>
                <c:pt idx="871" formatCode="#0.000000">
                  <c:v>19.149435930110801</c:v>
                </c:pt>
                <c:pt idx="872" formatCode="#0.000000">
                  <c:v>19.149435930110801</c:v>
                </c:pt>
                <c:pt idx="873" formatCode="#0.000000">
                  <c:v>19.149435930110801</c:v>
                </c:pt>
                <c:pt idx="874" formatCode="#0.000000">
                  <c:v>19.149435930110801</c:v>
                </c:pt>
                <c:pt idx="875" formatCode="#0.000000">
                  <c:v>19.149435930110801</c:v>
                </c:pt>
                <c:pt idx="876" formatCode="#0.000000">
                  <c:v>19.149435930110801</c:v>
                </c:pt>
                <c:pt idx="877" formatCode="#0.000000">
                  <c:v>19.149435930110801</c:v>
                </c:pt>
                <c:pt idx="878" formatCode="#0.000000">
                  <c:v>19.149435930110801</c:v>
                </c:pt>
                <c:pt idx="879" formatCode="#0.000000">
                  <c:v>19.149435930110801</c:v>
                </c:pt>
                <c:pt idx="880" formatCode="#0.000000">
                  <c:v>19.149435930110801</c:v>
                </c:pt>
                <c:pt idx="881" formatCode="#0.000000">
                  <c:v>19.149435930110801</c:v>
                </c:pt>
                <c:pt idx="882" formatCode="#0.000000">
                  <c:v>19.149435930110801</c:v>
                </c:pt>
                <c:pt idx="883" formatCode="#0.000000">
                  <c:v>19.149435930110801</c:v>
                </c:pt>
                <c:pt idx="884" formatCode="#0.000000">
                  <c:v>19.149435930110801</c:v>
                </c:pt>
                <c:pt idx="885" formatCode="#0.000000">
                  <c:v>19.149435930110801</c:v>
                </c:pt>
                <c:pt idx="886" formatCode="#0.000000">
                  <c:v>19.149435930110801</c:v>
                </c:pt>
                <c:pt idx="887" formatCode="#0.000000">
                  <c:v>19.149435930110801</c:v>
                </c:pt>
                <c:pt idx="888" formatCode="#0.000000">
                  <c:v>19.149435930110801</c:v>
                </c:pt>
                <c:pt idx="889" formatCode="#0.000000">
                  <c:v>19.149435930110801</c:v>
                </c:pt>
                <c:pt idx="890" formatCode="#0.000000">
                  <c:v>19.149435930110801</c:v>
                </c:pt>
                <c:pt idx="891" formatCode="#0.000000">
                  <c:v>19.149435930110801</c:v>
                </c:pt>
                <c:pt idx="892" formatCode="#0.000000">
                  <c:v>19.149435930110801</c:v>
                </c:pt>
                <c:pt idx="893" formatCode="#0.000000">
                  <c:v>19.149435930110801</c:v>
                </c:pt>
                <c:pt idx="894" formatCode="#0.000000">
                  <c:v>19.149435930110801</c:v>
                </c:pt>
                <c:pt idx="895" formatCode="#0.000000">
                  <c:v>19.149435930110801</c:v>
                </c:pt>
                <c:pt idx="896" formatCode="#0.000000">
                  <c:v>19.149435930110801</c:v>
                </c:pt>
                <c:pt idx="897" formatCode="#0.000000">
                  <c:v>19.149435930110801</c:v>
                </c:pt>
                <c:pt idx="898" formatCode="#0.000000">
                  <c:v>19.149435930110801</c:v>
                </c:pt>
                <c:pt idx="899" formatCode="#0.000000">
                  <c:v>19.149435930110801</c:v>
                </c:pt>
                <c:pt idx="900" formatCode="#0.000000">
                  <c:v>19.149435930110801</c:v>
                </c:pt>
                <c:pt idx="901" formatCode="#0.000000">
                  <c:v>19.149435930110801</c:v>
                </c:pt>
                <c:pt idx="902" formatCode="#0.000000">
                  <c:v>19.149435930110801</c:v>
                </c:pt>
                <c:pt idx="903" formatCode="#0.000000">
                  <c:v>19.149435930110801</c:v>
                </c:pt>
                <c:pt idx="904" formatCode="#0.000000">
                  <c:v>19.149435930110801</c:v>
                </c:pt>
                <c:pt idx="905" formatCode="#0.000000">
                  <c:v>19.149435930110801</c:v>
                </c:pt>
                <c:pt idx="906" formatCode="#0.000000">
                  <c:v>19.149435930110801</c:v>
                </c:pt>
                <c:pt idx="907" formatCode="#0.000000">
                  <c:v>19.149435930110801</c:v>
                </c:pt>
                <c:pt idx="908" formatCode="#0.000000">
                  <c:v>19.149435930110801</c:v>
                </c:pt>
                <c:pt idx="909" formatCode="#0.000000">
                  <c:v>19.149435930110801</c:v>
                </c:pt>
                <c:pt idx="910" formatCode="#0.000000">
                  <c:v>19.149435930110801</c:v>
                </c:pt>
                <c:pt idx="911" formatCode="#0.000000">
                  <c:v>19.149435930110801</c:v>
                </c:pt>
                <c:pt idx="912" formatCode="#0.000000">
                  <c:v>19.149435930110801</c:v>
                </c:pt>
                <c:pt idx="913" formatCode="#0.000000">
                  <c:v>19.149435930110801</c:v>
                </c:pt>
                <c:pt idx="914" formatCode="#0.000000">
                  <c:v>19.149435930110801</c:v>
                </c:pt>
                <c:pt idx="915" formatCode="#0.000000">
                  <c:v>19.149435930110801</c:v>
                </c:pt>
                <c:pt idx="916" formatCode="#0.000000">
                  <c:v>19.149435930110801</c:v>
                </c:pt>
                <c:pt idx="917" formatCode="#0.000000">
                  <c:v>19.149435930110801</c:v>
                </c:pt>
                <c:pt idx="918" formatCode="#0.000000">
                  <c:v>19.149435930110801</c:v>
                </c:pt>
                <c:pt idx="919" formatCode="#0.000000">
                  <c:v>19.149435930110801</c:v>
                </c:pt>
                <c:pt idx="920" formatCode="#0.000000">
                  <c:v>19.149435930110801</c:v>
                </c:pt>
                <c:pt idx="921" formatCode="#0.000000">
                  <c:v>19.149435930110801</c:v>
                </c:pt>
                <c:pt idx="922" formatCode="#0.000000">
                  <c:v>19.149435930110801</c:v>
                </c:pt>
                <c:pt idx="923" formatCode="#0.000000">
                  <c:v>19.149435930110801</c:v>
                </c:pt>
                <c:pt idx="924" formatCode="#0.000000">
                  <c:v>19.149435930110801</c:v>
                </c:pt>
                <c:pt idx="925" formatCode="#0.000000">
                  <c:v>19.149435930110801</c:v>
                </c:pt>
                <c:pt idx="926" formatCode="#0.000000">
                  <c:v>19.149435930110801</c:v>
                </c:pt>
                <c:pt idx="927" formatCode="#0.000000">
                  <c:v>19.149435930110801</c:v>
                </c:pt>
                <c:pt idx="928" formatCode="#0.000000">
                  <c:v>19.149435930110801</c:v>
                </c:pt>
                <c:pt idx="929" formatCode="#0.000000">
                  <c:v>19.149435930110801</c:v>
                </c:pt>
                <c:pt idx="930" formatCode="#0.000000">
                  <c:v>19.149435930110801</c:v>
                </c:pt>
                <c:pt idx="931" formatCode="#0.000000">
                  <c:v>19.149435930110801</c:v>
                </c:pt>
                <c:pt idx="932" formatCode="#0.000000">
                  <c:v>19.149435930110801</c:v>
                </c:pt>
                <c:pt idx="933" formatCode="#0.000000">
                  <c:v>19.149435930110801</c:v>
                </c:pt>
                <c:pt idx="934" formatCode="#0.000000">
                  <c:v>19.149435930110801</c:v>
                </c:pt>
                <c:pt idx="935" formatCode="#0.000000">
                  <c:v>19.149435930110801</c:v>
                </c:pt>
                <c:pt idx="936" formatCode="#0.000000">
                  <c:v>19.149435930110801</c:v>
                </c:pt>
                <c:pt idx="937" formatCode="#0.000000">
                  <c:v>19.149435930110801</c:v>
                </c:pt>
                <c:pt idx="938" formatCode="#0.000000">
                  <c:v>19.149435930110801</c:v>
                </c:pt>
                <c:pt idx="939" formatCode="#0.000000">
                  <c:v>19.149435930110801</c:v>
                </c:pt>
                <c:pt idx="940" formatCode="#0.000000">
                  <c:v>19.149435930110801</c:v>
                </c:pt>
                <c:pt idx="941" formatCode="#0.000000">
                  <c:v>19.149435930110801</c:v>
                </c:pt>
                <c:pt idx="942" formatCode="#0.000000">
                  <c:v>19.149435930110801</c:v>
                </c:pt>
                <c:pt idx="943" formatCode="#0.000000">
                  <c:v>19.149435930110801</c:v>
                </c:pt>
                <c:pt idx="944" formatCode="#0.000000">
                  <c:v>19.149435930110801</c:v>
                </c:pt>
                <c:pt idx="945" formatCode="#0.000000">
                  <c:v>19.149435930110801</c:v>
                </c:pt>
                <c:pt idx="946" formatCode="#0.000000">
                  <c:v>19.149435930110801</c:v>
                </c:pt>
                <c:pt idx="947" formatCode="#0.000000">
                  <c:v>19.149435930110801</c:v>
                </c:pt>
                <c:pt idx="948" formatCode="#0.000000">
                  <c:v>19.149435930110801</c:v>
                </c:pt>
                <c:pt idx="949" formatCode="#0.000000">
                  <c:v>19.149435930110801</c:v>
                </c:pt>
                <c:pt idx="950" formatCode="#0.000000">
                  <c:v>19.149435930110801</c:v>
                </c:pt>
                <c:pt idx="951" formatCode="#0.000000">
                  <c:v>19.149435930110801</c:v>
                </c:pt>
                <c:pt idx="952" formatCode="#0.000000">
                  <c:v>19.149435930110801</c:v>
                </c:pt>
                <c:pt idx="953" formatCode="#0.000000">
                  <c:v>19.149435930110801</c:v>
                </c:pt>
                <c:pt idx="954" formatCode="#0.000000">
                  <c:v>19.149435930110801</c:v>
                </c:pt>
                <c:pt idx="955" formatCode="#0.000000">
                  <c:v>19.149435930110801</c:v>
                </c:pt>
                <c:pt idx="956" formatCode="#0.000000">
                  <c:v>19.149435930110801</c:v>
                </c:pt>
                <c:pt idx="957" formatCode="#0.000000">
                  <c:v>19.149435930110801</c:v>
                </c:pt>
                <c:pt idx="958" formatCode="#0.000000">
                  <c:v>19.149435930110801</c:v>
                </c:pt>
                <c:pt idx="959" formatCode="#0.000000">
                  <c:v>19.149435930110801</c:v>
                </c:pt>
                <c:pt idx="960" formatCode="#0.000000">
                  <c:v>19.149435930110801</c:v>
                </c:pt>
                <c:pt idx="961" formatCode="#0.000000">
                  <c:v>19.149435930110801</c:v>
                </c:pt>
                <c:pt idx="962" formatCode="#0.000000">
                  <c:v>19.149435930110801</c:v>
                </c:pt>
                <c:pt idx="963" formatCode="#0.000000">
                  <c:v>19.149435930110801</c:v>
                </c:pt>
                <c:pt idx="964" formatCode="#0.000000">
                  <c:v>19.149435930110801</c:v>
                </c:pt>
                <c:pt idx="965" formatCode="#0.000000">
                  <c:v>19.149435930110801</c:v>
                </c:pt>
                <c:pt idx="966" formatCode="#0.000000">
                  <c:v>19.149435930110801</c:v>
                </c:pt>
                <c:pt idx="967" formatCode="#0.000000">
                  <c:v>19.149435930110801</c:v>
                </c:pt>
                <c:pt idx="968" formatCode="#0.000000">
                  <c:v>19.149435930110801</c:v>
                </c:pt>
                <c:pt idx="969" formatCode="#0.000000">
                  <c:v>19.149435930110801</c:v>
                </c:pt>
                <c:pt idx="970" formatCode="#0.000000">
                  <c:v>19.149435930110801</c:v>
                </c:pt>
                <c:pt idx="971" formatCode="#0.000000">
                  <c:v>19.149435930110801</c:v>
                </c:pt>
                <c:pt idx="972" formatCode="#0.000000">
                  <c:v>19.149435930110801</c:v>
                </c:pt>
                <c:pt idx="973" formatCode="#0.000000">
                  <c:v>19.149435930110801</c:v>
                </c:pt>
                <c:pt idx="974" formatCode="#0.000000">
                  <c:v>19.149435930110801</c:v>
                </c:pt>
                <c:pt idx="975" formatCode="#0.000000">
                  <c:v>19.149435930110801</c:v>
                </c:pt>
                <c:pt idx="976" formatCode="#0.000000">
                  <c:v>19.149435930110801</c:v>
                </c:pt>
                <c:pt idx="977" formatCode="#0.000000">
                  <c:v>19.149435930110801</c:v>
                </c:pt>
                <c:pt idx="978" formatCode="#0.000000">
                  <c:v>19.149435930110801</c:v>
                </c:pt>
                <c:pt idx="979" formatCode="#0.000000">
                  <c:v>19.149435930110801</c:v>
                </c:pt>
                <c:pt idx="980" formatCode="#0.000000">
                  <c:v>19.149435930110801</c:v>
                </c:pt>
                <c:pt idx="981" formatCode="#0.000000">
                  <c:v>19.149435930110801</c:v>
                </c:pt>
                <c:pt idx="982" formatCode="#0.000000">
                  <c:v>19.149435930110801</c:v>
                </c:pt>
                <c:pt idx="983" formatCode="#0.000000">
                  <c:v>19.149435930110801</c:v>
                </c:pt>
                <c:pt idx="984" formatCode="#0.000000">
                  <c:v>19.149435930110801</c:v>
                </c:pt>
                <c:pt idx="985" formatCode="#0.000000">
                  <c:v>19.149435930110801</c:v>
                </c:pt>
                <c:pt idx="986" formatCode="#0.000000">
                  <c:v>19.149435930110801</c:v>
                </c:pt>
                <c:pt idx="987" formatCode="#0.000000">
                  <c:v>19.149435930110801</c:v>
                </c:pt>
                <c:pt idx="988" formatCode="#0.000000">
                  <c:v>19.149435930110801</c:v>
                </c:pt>
                <c:pt idx="989" formatCode="#0.000000">
                  <c:v>19.149435930110801</c:v>
                </c:pt>
                <c:pt idx="990" formatCode="#0.000000">
                  <c:v>19.149435930110801</c:v>
                </c:pt>
                <c:pt idx="991" formatCode="#0.000000">
                  <c:v>19.149435930110801</c:v>
                </c:pt>
                <c:pt idx="992" formatCode="#0.000000">
                  <c:v>19.149435930110801</c:v>
                </c:pt>
                <c:pt idx="993" formatCode="#0.000000">
                  <c:v>19.149435930110801</c:v>
                </c:pt>
                <c:pt idx="994" formatCode="#0.000000">
                  <c:v>19.149435930110801</c:v>
                </c:pt>
                <c:pt idx="995" formatCode="#0.000000">
                  <c:v>19.149435930110801</c:v>
                </c:pt>
                <c:pt idx="996" formatCode="#0.000000">
                  <c:v>19.149435930110801</c:v>
                </c:pt>
                <c:pt idx="997" formatCode="#0.000000">
                  <c:v>19.149435930110801</c:v>
                </c:pt>
                <c:pt idx="998" formatCode="#0.000000">
                  <c:v>19.149435930110801</c:v>
                </c:pt>
                <c:pt idx="999" formatCode="#0.000000">
                  <c:v>19.149435930110801</c:v>
                </c:pt>
                <c:pt idx="1000" formatCode="#0.000000">
                  <c:v>19.149435930110801</c:v>
                </c:pt>
                <c:pt idx="1001" formatCode="#0.000000">
                  <c:v>19.149435930110801</c:v>
                </c:pt>
                <c:pt idx="1002" formatCode="#0.000000">
                  <c:v>19.149435930110801</c:v>
                </c:pt>
                <c:pt idx="1003" formatCode="#0.000000">
                  <c:v>19.149435930110801</c:v>
                </c:pt>
                <c:pt idx="1004" formatCode="#0.000000">
                  <c:v>19.149435930110801</c:v>
                </c:pt>
                <c:pt idx="1005" formatCode="#0.000000">
                  <c:v>19.149435930110801</c:v>
                </c:pt>
                <c:pt idx="1006" formatCode="#0.000000">
                  <c:v>19.149435930110801</c:v>
                </c:pt>
                <c:pt idx="1007" formatCode="#0.000000">
                  <c:v>19.149435930110801</c:v>
                </c:pt>
                <c:pt idx="1008" formatCode="#0.000000">
                  <c:v>19.149435930110801</c:v>
                </c:pt>
                <c:pt idx="1009" formatCode="#0.000000">
                  <c:v>19.149435930110801</c:v>
                </c:pt>
                <c:pt idx="1010" formatCode="#0.000000">
                  <c:v>19.149435930110801</c:v>
                </c:pt>
                <c:pt idx="1011" formatCode="#0.000000">
                  <c:v>19.149435930110801</c:v>
                </c:pt>
                <c:pt idx="1012" formatCode="#0.000000">
                  <c:v>19.149435930110801</c:v>
                </c:pt>
                <c:pt idx="1013" formatCode="#0.000000">
                  <c:v>19.149435930110801</c:v>
                </c:pt>
                <c:pt idx="1014" formatCode="#0.000000">
                  <c:v>19.149435930110801</c:v>
                </c:pt>
                <c:pt idx="1015" formatCode="#0.000000">
                  <c:v>19.149435930110801</c:v>
                </c:pt>
                <c:pt idx="1016" formatCode="#0.000000">
                  <c:v>19.149435930110801</c:v>
                </c:pt>
                <c:pt idx="1017" formatCode="#0.000000">
                  <c:v>19.149435930110801</c:v>
                </c:pt>
                <c:pt idx="1018" formatCode="#0.000000">
                  <c:v>19.149435930110801</c:v>
                </c:pt>
                <c:pt idx="1019" formatCode="#0.000000">
                  <c:v>19.149435930110801</c:v>
                </c:pt>
                <c:pt idx="1020" formatCode="#0.000000">
                  <c:v>19.149435930110801</c:v>
                </c:pt>
                <c:pt idx="1021" formatCode="#0.000000">
                  <c:v>19.149435930110801</c:v>
                </c:pt>
                <c:pt idx="1022" formatCode="#0.000000">
                  <c:v>19.149435930110801</c:v>
                </c:pt>
                <c:pt idx="1023" formatCode="#0.000000">
                  <c:v>19.149435930110801</c:v>
                </c:pt>
                <c:pt idx="1024" formatCode="#0.000000">
                  <c:v>19.149435930110801</c:v>
                </c:pt>
                <c:pt idx="1025" formatCode="#0.000000">
                  <c:v>19.149435930110801</c:v>
                </c:pt>
                <c:pt idx="1026" formatCode="#0.000000">
                  <c:v>19.149435930110801</c:v>
                </c:pt>
                <c:pt idx="1027" formatCode="#0.000000">
                  <c:v>19.149435930110801</c:v>
                </c:pt>
                <c:pt idx="1028" formatCode="#0.000000">
                  <c:v>19.149435930110801</c:v>
                </c:pt>
                <c:pt idx="1029" formatCode="#0.000000">
                  <c:v>19.149435930110801</c:v>
                </c:pt>
                <c:pt idx="1030" formatCode="#0.000000">
                  <c:v>19.149435930110801</c:v>
                </c:pt>
                <c:pt idx="1031" formatCode="#0.000000">
                  <c:v>19.149435930110801</c:v>
                </c:pt>
                <c:pt idx="1032" formatCode="#0.000000">
                  <c:v>19.149435930110801</c:v>
                </c:pt>
                <c:pt idx="1033" formatCode="#0.000000">
                  <c:v>19.149435930110801</c:v>
                </c:pt>
                <c:pt idx="1034" formatCode="#0.000000">
                  <c:v>19.149435930110801</c:v>
                </c:pt>
                <c:pt idx="1035" formatCode="#0.000000">
                  <c:v>19.149435930110801</c:v>
                </c:pt>
                <c:pt idx="1036" formatCode="#0.000000">
                  <c:v>19.149435930110801</c:v>
                </c:pt>
                <c:pt idx="1037" formatCode="#0.000000">
                  <c:v>19.149435930110801</c:v>
                </c:pt>
                <c:pt idx="1038" formatCode="#0.000000">
                  <c:v>19.149435930110801</c:v>
                </c:pt>
                <c:pt idx="1039" formatCode="#0.000000">
                  <c:v>19.149435930110801</c:v>
                </c:pt>
                <c:pt idx="1040" formatCode="#0.000000">
                  <c:v>19.149435930110801</c:v>
                </c:pt>
                <c:pt idx="1041" formatCode="#0.000000">
                  <c:v>19.149435930110801</c:v>
                </c:pt>
                <c:pt idx="1042" formatCode="#0.000000">
                  <c:v>19.149435930110801</c:v>
                </c:pt>
                <c:pt idx="1043" formatCode="#0.000000">
                  <c:v>19.149435930110801</c:v>
                </c:pt>
                <c:pt idx="1044" formatCode="#0.000000">
                  <c:v>19.149435930110801</c:v>
                </c:pt>
                <c:pt idx="1045" formatCode="#0.000000">
                  <c:v>19.149435930110801</c:v>
                </c:pt>
                <c:pt idx="1046" formatCode="#0.000000">
                  <c:v>19.149435930110801</c:v>
                </c:pt>
                <c:pt idx="1047" formatCode="#0.000000">
                  <c:v>19.149435930110801</c:v>
                </c:pt>
                <c:pt idx="1048" formatCode="#0.000000">
                  <c:v>19.149435930110801</c:v>
                </c:pt>
                <c:pt idx="1049" formatCode="#0.000000">
                  <c:v>19.149435930110801</c:v>
                </c:pt>
                <c:pt idx="1050" formatCode="#0.000000">
                  <c:v>19.149435930110801</c:v>
                </c:pt>
                <c:pt idx="1051" formatCode="#0.000000">
                  <c:v>19.149435930110801</c:v>
                </c:pt>
                <c:pt idx="1052" formatCode="#0.000000">
                  <c:v>19.149435930110801</c:v>
                </c:pt>
                <c:pt idx="1053" formatCode="#0.000000">
                  <c:v>19.149435930110801</c:v>
                </c:pt>
                <c:pt idx="1054" formatCode="#0.000000">
                  <c:v>19.149435930110801</c:v>
                </c:pt>
                <c:pt idx="1055" formatCode="#0.000000">
                  <c:v>19.149435930110801</c:v>
                </c:pt>
                <c:pt idx="1056" formatCode="#0.000000">
                  <c:v>19.149435930110801</c:v>
                </c:pt>
                <c:pt idx="1057" formatCode="#0.000000">
                  <c:v>19.149435930110801</c:v>
                </c:pt>
                <c:pt idx="1058" formatCode="#0.000000">
                  <c:v>19.149435930110801</c:v>
                </c:pt>
                <c:pt idx="1059" formatCode="#0.000000">
                  <c:v>19.149435930110801</c:v>
                </c:pt>
                <c:pt idx="1060" formatCode="#0.000000">
                  <c:v>19.149435930110801</c:v>
                </c:pt>
                <c:pt idx="1061" formatCode="#0.000000">
                  <c:v>19.149435930110801</c:v>
                </c:pt>
                <c:pt idx="1062" formatCode="#0.000000">
                  <c:v>19.149435930110801</c:v>
                </c:pt>
                <c:pt idx="1063" formatCode="#0.000000">
                  <c:v>19.149435930110801</c:v>
                </c:pt>
                <c:pt idx="1064" formatCode="#0.000000">
                  <c:v>19.149435930110801</c:v>
                </c:pt>
                <c:pt idx="1065" formatCode="#0.000000">
                  <c:v>19.149435930110801</c:v>
                </c:pt>
                <c:pt idx="1066" formatCode="#0.000000">
                  <c:v>19.149435930110801</c:v>
                </c:pt>
                <c:pt idx="1067" formatCode="#0.000000">
                  <c:v>19.149435930110801</c:v>
                </c:pt>
                <c:pt idx="1068" formatCode="#0.000000">
                  <c:v>19.149435930110801</c:v>
                </c:pt>
                <c:pt idx="1069" formatCode="#0.000000">
                  <c:v>19.149435930110801</c:v>
                </c:pt>
              </c:numCache>
            </c:numRef>
          </c:val>
          <c:smooth val="0"/>
          <c:extLst>
            <c:ext xmlns:c16="http://schemas.microsoft.com/office/drawing/2014/chart" uri="{C3380CC4-5D6E-409C-BE32-E72D297353CC}">
              <c16:uniqueId val="{00000000-C984-488F-8F11-52EE44426ADA}"/>
            </c:ext>
          </c:extLst>
        </c:ser>
        <c:ser>
          <c:idx val="2"/>
          <c:order val="1"/>
          <c:tx>
            <c:v>Placebo</c:v>
          </c:tx>
          <c:spPr>
            <a:ln w="38100" cap="rnd">
              <a:solidFill>
                <a:srgbClr val="C00000"/>
              </a:solidFill>
              <a:round/>
            </a:ln>
            <a:effectLst/>
          </c:spPr>
          <c:marker>
            <c:symbol val="none"/>
          </c:marker>
          <c:cat>
            <c:numRef>
              <c:f>'F10_1a_3_NBC_COMP3_CLI_Y KM  2'!$A$5:$A$1074</c:f>
              <c:numCache>
                <c:formatCode>########0</c:formatCode>
                <c:ptCount val="1070"/>
                <c:pt idx="0">
                  <c:v>0</c:v>
                </c:pt>
                <c:pt idx="1">
                  <c:v>0</c:v>
                </c:pt>
                <c:pt idx="2">
                  <c:v>1</c:v>
                </c:pt>
                <c:pt idx="3">
                  <c:v>1</c:v>
                </c:pt>
                <c:pt idx="4">
                  <c:v>3</c:v>
                </c:pt>
                <c:pt idx="5">
                  <c:v>3</c:v>
                </c:pt>
                <c:pt idx="6">
                  <c:v>3</c:v>
                </c:pt>
                <c:pt idx="7">
                  <c:v>3</c:v>
                </c:pt>
                <c:pt idx="8">
                  <c:v>4</c:v>
                </c:pt>
                <c:pt idx="9">
                  <c:v>4</c:v>
                </c:pt>
                <c:pt idx="10">
                  <c:v>4</c:v>
                </c:pt>
                <c:pt idx="11">
                  <c:v>5</c:v>
                </c:pt>
                <c:pt idx="12">
                  <c:v>5</c:v>
                </c:pt>
                <c:pt idx="13">
                  <c:v>6</c:v>
                </c:pt>
                <c:pt idx="14">
                  <c:v>6</c:v>
                </c:pt>
                <c:pt idx="15">
                  <c:v>7</c:v>
                </c:pt>
                <c:pt idx="16">
                  <c:v>7</c:v>
                </c:pt>
                <c:pt idx="17">
                  <c:v>7</c:v>
                </c:pt>
                <c:pt idx="18">
                  <c:v>7</c:v>
                </c:pt>
                <c:pt idx="19">
                  <c:v>7</c:v>
                </c:pt>
                <c:pt idx="20">
                  <c:v>7</c:v>
                </c:pt>
                <c:pt idx="21">
                  <c:v>8</c:v>
                </c:pt>
                <c:pt idx="22">
                  <c:v>8</c:v>
                </c:pt>
                <c:pt idx="23">
                  <c:v>9</c:v>
                </c:pt>
                <c:pt idx="24">
                  <c:v>9</c:v>
                </c:pt>
                <c:pt idx="25">
                  <c:v>10</c:v>
                </c:pt>
                <c:pt idx="26">
                  <c:v>11</c:v>
                </c:pt>
                <c:pt idx="27">
                  <c:v>12</c:v>
                </c:pt>
                <c:pt idx="28">
                  <c:v>12</c:v>
                </c:pt>
                <c:pt idx="29">
                  <c:v>13</c:v>
                </c:pt>
                <c:pt idx="30">
                  <c:v>13</c:v>
                </c:pt>
                <c:pt idx="31">
                  <c:v>14</c:v>
                </c:pt>
                <c:pt idx="32">
                  <c:v>15</c:v>
                </c:pt>
                <c:pt idx="33">
                  <c:v>15</c:v>
                </c:pt>
                <c:pt idx="34">
                  <c:v>17</c:v>
                </c:pt>
                <c:pt idx="35">
                  <c:v>17</c:v>
                </c:pt>
                <c:pt idx="36">
                  <c:v>17</c:v>
                </c:pt>
                <c:pt idx="37">
                  <c:v>18</c:v>
                </c:pt>
                <c:pt idx="38">
                  <c:v>18</c:v>
                </c:pt>
                <c:pt idx="39">
                  <c:v>18</c:v>
                </c:pt>
                <c:pt idx="40">
                  <c:v>19</c:v>
                </c:pt>
                <c:pt idx="41">
                  <c:v>20</c:v>
                </c:pt>
                <c:pt idx="42">
                  <c:v>21</c:v>
                </c:pt>
                <c:pt idx="43">
                  <c:v>22</c:v>
                </c:pt>
                <c:pt idx="44">
                  <c:v>22</c:v>
                </c:pt>
                <c:pt idx="45">
                  <c:v>24</c:v>
                </c:pt>
                <c:pt idx="46">
                  <c:v>25</c:v>
                </c:pt>
                <c:pt idx="47">
                  <c:v>26</c:v>
                </c:pt>
                <c:pt idx="48">
                  <c:v>26</c:v>
                </c:pt>
                <c:pt idx="49">
                  <c:v>27</c:v>
                </c:pt>
                <c:pt idx="50">
                  <c:v>28</c:v>
                </c:pt>
                <c:pt idx="51">
                  <c:v>28</c:v>
                </c:pt>
                <c:pt idx="52">
                  <c:v>29</c:v>
                </c:pt>
                <c:pt idx="53">
                  <c:v>30</c:v>
                </c:pt>
                <c:pt idx="54">
                  <c:v>31</c:v>
                </c:pt>
                <c:pt idx="55">
                  <c:v>31</c:v>
                </c:pt>
                <c:pt idx="56">
                  <c:v>32</c:v>
                </c:pt>
                <c:pt idx="57">
                  <c:v>32</c:v>
                </c:pt>
                <c:pt idx="58">
                  <c:v>33</c:v>
                </c:pt>
                <c:pt idx="59">
                  <c:v>34</c:v>
                </c:pt>
                <c:pt idx="60">
                  <c:v>34</c:v>
                </c:pt>
                <c:pt idx="61">
                  <c:v>34</c:v>
                </c:pt>
                <c:pt idx="62">
                  <c:v>35</c:v>
                </c:pt>
                <c:pt idx="63">
                  <c:v>36</c:v>
                </c:pt>
                <c:pt idx="64">
                  <c:v>37</c:v>
                </c:pt>
                <c:pt idx="65">
                  <c:v>38</c:v>
                </c:pt>
                <c:pt idx="66">
                  <c:v>38</c:v>
                </c:pt>
                <c:pt idx="67">
                  <c:v>38</c:v>
                </c:pt>
                <c:pt idx="68">
                  <c:v>38</c:v>
                </c:pt>
                <c:pt idx="69">
                  <c:v>39</c:v>
                </c:pt>
                <c:pt idx="70">
                  <c:v>39</c:v>
                </c:pt>
                <c:pt idx="71">
                  <c:v>41</c:v>
                </c:pt>
                <c:pt idx="72">
                  <c:v>41</c:v>
                </c:pt>
                <c:pt idx="73">
                  <c:v>42</c:v>
                </c:pt>
                <c:pt idx="74">
                  <c:v>43</c:v>
                </c:pt>
                <c:pt idx="75">
                  <c:v>43</c:v>
                </c:pt>
                <c:pt idx="76">
                  <c:v>43</c:v>
                </c:pt>
                <c:pt idx="77">
                  <c:v>44</c:v>
                </c:pt>
                <c:pt idx="78">
                  <c:v>44</c:v>
                </c:pt>
                <c:pt idx="79">
                  <c:v>45</c:v>
                </c:pt>
                <c:pt idx="80">
                  <c:v>45</c:v>
                </c:pt>
                <c:pt idx="81">
                  <c:v>46</c:v>
                </c:pt>
                <c:pt idx="82">
                  <c:v>48</c:v>
                </c:pt>
                <c:pt idx="83">
                  <c:v>48</c:v>
                </c:pt>
                <c:pt idx="84">
                  <c:v>49</c:v>
                </c:pt>
                <c:pt idx="85">
                  <c:v>49</c:v>
                </c:pt>
                <c:pt idx="86">
                  <c:v>52</c:v>
                </c:pt>
                <c:pt idx="87">
                  <c:v>53</c:v>
                </c:pt>
                <c:pt idx="88">
                  <c:v>56</c:v>
                </c:pt>
                <c:pt idx="89">
                  <c:v>57</c:v>
                </c:pt>
                <c:pt idx="90">
                  <c:v>57</c:v>
                </c:pt>
                <c:pt idx="91">
                  <c:v>57</c:v>
                </c:pt>
                <c:pt idx="92">
                  <c:v>57</c:v>
                </c:pt>
                <c:pt idx="93">
                  <c:v>58</c:v>
                </c:pt>
                <c:pt idx="94">
                  <c:v>59</c:v>
                </c:pt>
                <c:pt idx="95">
                  <c:v>60</c:v>
                </c:pt>
                <c:pt idx="96">
                  <c:v>60</c:v>
                </c:pt>
                <c:pt idx="97">
                  <c:v>61</c:v>
                </c:pt>
                <c:pt idx="98">
                  <c:v>62</c:v>
                </c:pt>
                <c:pt idx="99">
                  <c:v>63</c:v>
                </c:pt>
                <c:pt idx="100">
                  <c:v>64</c:v>
                </c:pt>
                <c:pt idx="101">
                  <c:v>64</c:v>
                </c:pt>
                <c:pt idx="102">
                  <c:v>65</c:v>
                </c:pt>
                <c:pt idx="103">
                  <c:v>67</c:v>
                </c:pt>
                <c:pt idx="104">
                  <c:v>68</c:v>
                </c:pt>
                <c:pt idx="105">
                  <c:v>68</c:v>
                </c:pt>
                <c:pt idx="106">
                  <c:v>69</c:v>
                </c:pt>
                <c:pt idx="107">
                  <c:v>70</c:v>
                </c:pt>
                <c:pt idx="108">
                  <c:v>71</c:v>
                </c:pt>
                <c:pt idx="109">
                  <c:v>71</c:v>
                </c:pt>
                <c:pt idx="110">
                  <c:v>73</c:v>
                </c:pt>
                <c:pt idx="111">
                  <c:v>74</c:v>
                </c:pt>
                <c:pt idx="112">
                  <c:v>74</c:v>
                </c:pt>
                <c:pt idx="113">
                  <c:v>75</c:v>
                </c:pt>
                <c:pt idx="114">
                  <c:v>75</c:v>
                </c:pt>
                <c:pt idx="115">
                  <c:v>76</c:v>
                </c:pt>
                <c:pt idx="116">
                  <c:v>78</c:v>
                </c:pt>
                <c:pt idx="117">
                  <c:v>78</c:v>
                </c:pt>
                <c:pt idx="118">
                  <c:v>80</c:v>
                </c:pt>
                <c:pt idx="119">
                  <c:v>81</c:v>
                </c:pt>
                <c:pt idx="120">
                  <c:v>82</c:v>
                </c:pt>
                <c:pt idx="121">
                  <c:v>83</c:v>
                </c:pt>
                <c:pt idx="122">
                  <c:v>84</c:v>
                </c:pt>
                <c:pt idx="123">
                  <c:v>85</c:v>
                </c:pt>
                <c:pt idx="124">
                  <c:v>86</c:v>
                </c:pt>
                <c:pt idx="125">
                  <c:v>86</c:v>
                </c:pt>
                <c:pt idx="126">
                  <c:v>87</c:v>
                </c:pt>
                <c:pt idx="127">
                  <c:v>88</c:v>
                </c:pt>
                <c:pt idx="128">
                  <c:v>90</c:v>
                </c:pt>
                <c:pt idx="129">
                  <c:v>91</c:v>
                </c:pt>
                <c:pt idx="130">
                  <c:v>92</c:v>
                </c:pt>
                <c:pt idx="131">
                  <c:v>94</c:v>
                </c:pt>
                <c:pt idx="132">
                  <c:v>94</c:v>
                </c:pt>
                <c:pt idx="133">
                  <c:v>94</c:v>
                </c:pt>
                <c:pt idx="134">
                  <c:v>95</c:v>
                </c:pt>
                <c:pt idx="135">
                  <c:v>96</c:v>
                </c:pt>
                <c:pt idx="136">
                  <c:v>96</c:v>
                </c:pt>
                <c:pt idx="137">
                  <c:v>97</c:v>
                </c:pt>
                <c:pt idx="138">
                  <c:v>98</c:v>
                </c:pt>
                <c:pt idx="139">
                  <c:v>99</c:v>
                </c:pt>
                <c:pt idx="140">
                  <c:v>102</c:v>
                </c:pt>
                <c:pt idx="141">
                  <c:v>104</c:v>
                </c:pt>
                <c:pt idx="142">
                  <c:v>105</c:v>
                </c:pt>
                <c:pt idx="143">
                  <c:v>106</c:v>
                </c:pt>
                <c:pt idx="144">
                  <c:v>107</c:v>
                </c:pt>
                <c:pt idx="145">
                  <c:v>108</c:v>
                </c:pt>
                <c:pt idx="146">
                  <c:v>109</c:v>
                </c:pt>
                <c:pt idx="147">
                  <c:v>110</c:v>
                </c:pt>
                <c:pt idx="148">
                  <c:v>111</c:v>
                </c:pt>
                <c:pt idx="149">
                  <c:v>113</c:v>
                </c:pt>
                <c:pt idx="150">
                  <c:v>113</c:v>
                </c:pt>
                <c:pt idx="151">
                  <c:v>114</c:v>
                </c:pt>
                <c:pt idx="152">
                  <c:v>115</c:v>
                </c:pt>
                <c:pt idx="153">
                  <c:v>116</c:v>
                </c:pt>
                <c:pt idx="154">
                  <c:v>116</c:v>
                </c:pt>
                <c:pt idx="155">
                  <c:v>116</c:v>
                </c:pt>
                <c:pt idx="156">
                  <c:v>117</c:v>
                </c:pt>
                <c:pt idx="157">
                  <c:v>117</c:v>
                </c:pt>
                <c:pt idx="158">
                  <c:v>119</c:v>
                </c:pt>
                <c:pt idx="159">
                  <c:v>120</c:v>
                </c:pt>
                <c:pt idx="160">
                  <c:v>121</c:v>
                </c:pt>
                <c:pt idx="161">
                  <c:v>122</c:v>
                </c:pt>
                <c:pt idx="162">
                  <c:v>124</c:v>
                </c:pt>
                <c:pt idx="163">
                  <c:v>125</c:v>
                </c:pt>
                <c:pt idx="164">
                  <c:v>125</c:v>
                </c:pt>
                <c:pt idx="165">
                  <c:v>126</c:v>
                </c:pt>
                <c:pt idx="166">
                  <c:v>128</c:v>
                </c:pt>
                <c:pt idx="167">
                  <c:v>128</c:v>
                </c:pt>
                <c:pt idx="168">
                  <c:v>138</c:v>
                </c:pt>
                <c:pt idx="169">
                  <c:v>139</c:v>
                </c:pt>
                <c:pt idx="170">
                  <c:v>139</c:v>
                </c:pt>
                <c:pt idx="171">
                  <c:v>140</c:v>
                </c:pt>
                <c:pt idx="172">
                  <c:v>142</c:v>
                </c:pt>
                <c:pt idx="173">
                  <c:v>143</c:v>
                </c:pt>
                <c:pt idx="174">
                  <c:v>144</c:v>
                </c:pt>
                <c:pt idx="175">
                  <c:v>145</c:v>
                </c:pt>
                <c:pt idx="176">
                  <c:v>145</c:v>
                </c:pt>
                <c:pt idx="177">
                  <c:v>146</c:v>
                </c:pt>
                <c:pt idx="178">
                  <c:v>147</c:v>
                </c:pt>
                <c:pt idx="179">
                  <c:v>147</c:v>
                </c:pt>
                <c:pt idx="180">
                  <c:v>149</c:v>
                </c:pt>
                <c:pt idx="181">
                  <c:v>150</c:v>
                </c:pt>
                <c:pt idx="182">
                  <c:v>150</c:v>
                </c:pt>
                <c:pt idx="183">
                  <c:v>152</c:v>
                </c:pt>
                <c:pt idx="184">
                  <c:v>153</c:v>
                </c:pt>
                <c:pt idx="185">
                  <c:v>158</c:v>
                </c:pt>
                <c:pt idx="186">
                  <c:v>160</c:v>
                </c:pt>
                <c:pt idx="187">
                  <c:v>162</c:v>
                </c:pt>
                <c:pt idx="188">
                  <c:v>163</c:v>
                </c:pt>
                <c:pt idx="189">
                  <c:v>163</c:v>
                </c:pt>
                <c:pt idx="190">
                  <c:v>165</c:v>
                </c:pt>
                <c:pt idx="191">
                  <c:v>166</c:v>
                </c:pt>
                <c:pt idx="192">
                  <c:v>167</c:v>
                </c:pt>
                <c:pt idx="193">
                  <c:v>168</c:v>
                </c:pt>
                <c:pt idx="194">
                  <c:v>169</c:v>
                </c:pt>
                <c:pt idx="195">
                  <c:v>169</c:v>
                </c:pt>
                <c:pt idx="196">
                  <c:v>170</c:v>
                </c:pt>
                <c:pt idx="197">
                  <c:v>171</c:v>
                </c:pt>
                <c:pt idx="198">
                  <c:v>172</c:v>
                </c:pt>
                <c:pt idx="199">
                  <c:v>173</c:v>
                </c:pt>
                <c:pt idx="200">
                  <c:v>174</c:v>
                </c:pt>
                <c:pt idx="201">
                  <c:v>175</c:v>
                </c:pt>
                <c:pt idx="202">
                  <c:v>176</c:v>
                </c:pt>
                <c:pt idx="203">
                  <c:v>176</c:v>
                </c:pt>
                <c:pt idx="204">
                  <c:v>177</c:v>
                </c:pt>
                <c:pt idx="205">
                  <c:v>178</c:v>
                </c:pt>
                <c:pt idx="206">
                  <c:v>179</c:v>
                </c:pt>
                <c:pt idx="207">
                  <c:v>180</c:v>
                </c:pt>
                <c:pt idx="208">
                  <c:v>180</c:v>
                </c:pt>
                <c:pt idx="209">
                  <c:v>182</c:v>
                </c:pt>
                <c:pt idx="210">
                  <c:v>183</c:v>
                </c:pt>
                <c:pt idx="211">
                  <c:v>184</c:v>
                </c:pt>
                <c:pt idx="212">
                  <c:v>184</c:v>
                </c:pt>
                <c:pt idx="213">
                  <c:v>185</c:v>
                </c:pt>
                <c:pt idx="214">
                  <c:v>185</c:v>
                </c:pt>
                <c:pt idx="215">
                  <c:v>185</c:v>
                </c:pt>
                <c:pt idx="216">
                  <c:v>185</c:v>
                </c:pt>
                <c:pt idx="217">
                  <c:v>185</c:v>
                </c:pt>
                <c:pt idx="218">
                  <c:v>186</c:v>
                </c:pt>
                <c:pt idx="219">
                  <c:v>187</c:v>
                </c:pt>
                <c:pt idx="220">
                  <c:v>187</c:v>
                </c:pt>
                <c:pt idx="221">
                  <c:v>188</c:v>
                </c:pt>
                <c:pt idx="222">
                  <c:v>188</c:v>
                </c:pt>
                <c:pt idx="223">
                  <c:v>189</c:v>
                </c:pt>
                <c:pt idx="224">
                  <c:v>191</c:v>
                </c:pt>
                <c:pt idx="225">
                  <c:v>194</c:v>
                </c:pt>
                <c:pt idx="226">
                  <c:v>195</c:v>
                </c:pt>
                <c:pt idx="227">
                  <c:v>195</c:v>
                </c:pt>
                <c:pt idx="228">
                  <c:v>197</c:v>
                </c:pt>
                <c:pt idx="229">
                  <c:v>198</c:v>
                </c:pt>
                <c:pt idx="230">
                  <c:v>199</c:v>
                </c:pt>
                <c:pt idx="231">
                  <c:v>200</c:v>
                </c:pt>
                <c:pt idx="232">
                  <c:v>201</c:v>
                </c:pt>
                <c:pt idx="233">
                  <c:v>202</c:v>
                </c:pt>
                <c:pt idx="234">
                  <c:v>203</c:v>
                </c:pt>
                <c:pt idx="235">
                  <c:v>204</c:v>
                </c:pt>
                <c:pt idx="236">
                  <c:v>205</c:v>
                </c:pt>
                <c:pt idx="237">
                  <c:v>206</c:v>
                </c:pt>
                <c:pt idx="238">
                  <c:v>206</c:v>
                </c:pt>
                <c:pt idx="239">
                  <c:v>207</c:v>
                </c:pt>
                <c:pt idx="240">
                  <c:v>207</c:v>
                </c:pt>
                <c:pt idx="241">
                  <c:v>209</c:v>
                </c:pt>
                <c:pt idx="242">
                  <c:v>213</c:v>
                </c:pt>
                <c:pt idx="243">
                  <c:v>215</c:v>
                </c:pt>
                <c:pt idx="244">
                  <c:v>219</c:v>
                </c:pt>
                <c:pt idx="245">
                  <c:v>220</c:v>
                </c:pt>
                <c:pt idx="246">
                  <c:v>221</c:v>
                </c:pt>
                <c:pt idx="247">
                  <c:v>223</c:v>
                </c:pt>
                <c:pt idx="248">
                  <c:v>224</c:v>
                </c:pt>
                <c:pt idx="249">
                  <c:v>225</c:v>
                </c:pt>
                <c:pt idx="250">
                  <c:v>227</c:v>
                </c:pt>
                <c:pt idx="251">
                  <c:v>228</c:v>
                </c:pt>
                <c:pt idx="252">
                  <c:v>229</c:v>
                </c:pt>
                <c:pt idx="253">
                  <c:v>231</c:v>
                </c:pt>
                <c:pt idx="254">
                  <c:v>233</c:v>
                </c:pt>
                <c:pt idx="255">
                  <c:v>233</c:v>
                </c:pt>
                <c:pt idx="256">
                  <c:v>235</c:v>
                </c:pt>
                <c:pt idx="257">
                  <c:v>237</c:v>
                </c:pt>
                <c:pt idx="258">
                  <c:v>238</c:v>
                </c:pt>
                <c:pt idx="259">
                  <c:v>239</c:v>
                </c:pt>
                <c:pt idx="260">
                  <c:v>240</c:v>
                </c:pt>
                <c:pt idx="261">
                  <c:v>243</c:v>
                </c:pt>
                <c:pt idx="262">
                  <c:v>245</c:v>
                </c:pt>
                <c:pt idx="263">
                  <c:v>246</c:v>
                </c:pt>
                <c:pt idx="264">
                  <c:v>246</c:v>
                </c:pt>
                <c:pt idx="265">
                  <c:v>247</c:v>
                </c:pt>
                <c:pt idx="266">
                  <c:v>249</c:v>
                </c:pt>
                <c:pt idx="267">
                  <c:v>249</c:v>
                </c:pt>
                <c:pt idx="268">
                  <c:v>250</c:v>
                </c:pt>
                <c:pt idx="269">
                  <c:v>250</c:v>
                </c:pt>
                <c:pt idx="270">
                  <c:v>254</c:v>
                </c:pt>
                <c:pt idx="271">
                  <c:v>255</c:v>
                </c:pt>
                <c:pt idx="272">
                  <c:v>256</c:v>
                </c:pt>
                <c:pt idx="273">
                  <c:v>257</c:v>
                </c:pt>
                <c:pt idx="274">
                  <c:v>261</c:v>
                </c:pt>
                <c:pt idx="275">
                  <c:v>262</c:v>
                </c:pt>
                <c:pt idx="276">
                  <c:v>267</c:v>
                </c:pt>
                <c:pt idx="277">
                  <c:v>267</c:v>
                </c:pt>
                <c:pt idx="278">
                  <c:v>270</c:v>
                </c:pt>
                <c:pt idx="279">
                  <c:v>276</c:v>
                </c:pt>
                <c:pt idx="280">
                  <c:v>276</c:v>
                </c:pt>
                <c:pt idx="281">
                  <c:v>281</c:v>
                </c:pt>
                <c:pt idx="282">
                  <c:v>282</c:v>
                </c:pt>
                <c:pt idx="283">
                  <c:v>283</c:v>
                </c:pt>
                <c:pt idx="284">
                  <c:v>285</c:v>
                </c:pt>
                <c:pt idx="285">
                  <c:v>285</c:v>
                </c:pt>
                <c:pt idx="286">
                  <c:v>288</c:v>
                </c:pt>
                <c:pt idx="287">
                  <c:v>290</c:v>
                </c:pt>
                <c:pt idx="288">
                  <c:v>293</c:v>
                </c:pt>
                <c:pt idx="289">
                  <c:v>296</c:v>
                </c:pt>
                <c:pt idx="290">
                  <c:v>298</c:v>
                </c:pt>
                <c:pt idx="291">
                  <c:v>304</c:v>
                </c:pt>
                <c:pt idx="292">
                  <c:v>315</c:v>
                </c:pt>
                <c:pt idx="293">
                  <c:v>326</c:v>
                </c:pt>
                <c:pt idx="294">
                  <c:v>328</c:v>
                </c:pt>
                <c:pt idx="295">
                  <c:v>329</c:v>
                </c:pt>
                <c:pt idx="296">
                  <c:v>331</c:v>
                </c:pt>
                <c:pt idx="297">
                  <c:v>334</c:v>
                </c:pt>
                <c:pt idx="298">
                  <c:v>338</c:v>
                </c:pt>
                <c:pt idx="299">
                  <c:v>347</c:v>
                </c:pt>
                <c:pt idx="300">
                  <c:v>349</c:v>
                </c:pt>
                <c:pt idx="301">
                  <c:v>349</c:v>
                </c:pt>
                <c:pt idx="302">
                  <c:v>351</c:v>
                </c:pt>
                <c:pt idx="303">
                  <c:v>354</c:v>
                </c:pt>
                <c:pt idx="304">
                  <c:v>356</c:v>
                </c:pt>
                <c:pt idx="305">
                  <c:v>359</c:v>
                </c:pt>
                <c:pt idx="306">
                  <c:v>359</c:v>
                </c:pt>
                <c:pt idx="307">
                  <c:v>360</c:v>
                </c:pt>
                <c:pt idx="308">
                  <c:v>361</c:v>
                </c:pt>
                <c:pt idx="309">
                  <c:v>361</c:v>
                </c:pt>
                <c:pt idx="310">
                  <c:v>361</c:v>
                </c:pt>
                <c:pt idx="311">
                  <c:v>362</c:v>
                </c:pt>
                <c:pt idx="312">
                  <c:v>363</c:v>
                </c:pt>
                <c:pt idx="313">
                  <c:v>365</c:v>
                </c:pt>
                <c:pt idx="314">
                  <c:v>366</c:v>
                </c:pt>
                <c:pt idx="315">
                  <c:v>367</c:v>
                </c:pt>
                <c:pt idx="316">
                  <c:v>368</c:v>
                </c:pt>
                <c:pt idx="317">
                  <c:v>369</c:v>
                </c:pt>
                <c:pt idx="318">
                  <c:v>371</c:v>
                </c:pt>
                <c:pt idx="319">
                  <c:v>376</c:v>
                </c:pt>
                <c:pt idx="320">
                  <c:v>376</c:v>
                </c:pt>
                <c:pt idx="321">
                  <c:v>378</c:v>
                </c:pt>
                <c:pt idx="322">
                  <c:v>379</c:v>
                </c:pt>
                <c:pt idx="323">
                  <c:v>381</c:v>
                </c:pt>
                <c:pt idx="324">
                  <c:v>381</c:v>
                </c:pt>
                <c:pt idx="325">
                  <c:v>383</c:v>
                </c:pt>
                <c:pt idx="326">
                  <c:v>385</c:v>
                </c:pt>
                <c:pt idx="327">
                  <c:v>388</c:v>
                </c:pt>
                <c:pt idx="328">
                  <c:v>392</c:v>
                </c:pt>
                <c:pt idx="329">
                  <c:v>393</c:v>
                </c:pt>
                <c:pt idx="330">
                  <c:v>393</c:v>
                </c:pt>
                <c:pt idx="331">
                  <c:v>396</c:v>
                </c:pt>
                <c:pt idx="332">
                  <c:v>400</c:v>
                </c:pt>
                <c:pt idx="333">
                  <c:v>402</c:v>
                </c:pt>
                <c:pt idx="334">
                  <c:v>405</c:v>
                </c:pt>
                <c:pt idx="335">
                  <c:v>405</c:v>
                </c:pt>
                <c:pt idx="336">
                  <c:v>408</c:v>
                </c:pt>
                <c:pt idx="337">
                  <c:v>411</c:v>
                </c:pt>
                <c:pt idx="338">
                  <c:v>417</c:v>
                </c:pt>
                <c:pt idx="339">
                  <c:v>417</c:v>
                </c:pt>
                <c:pt idx="340">
                  <c:v>417</c:v>
                </c:pt>
                <c:pt idx="341">
                  <c:v>419</c:v>
                </c:pt>
                <c:pt idx="342">
                  <c:v>420</c:v>
                </c:pt>
                <c:pt idx="343">
                  <c:v>430</c:v>
                </c:pt>
                <c:pt idx="344">
                  <c:v>432</c:v>
                </c:pt>
                <c:pt idx="345">
                  <c:v>446</c:v>
                </c:pt>
                <c:pt idx="346">
                  <c:v>447</c:v>
                </c:pt>
                <c:pt idx="347">
                  <c:v>448</c:v>
                </c:pt>
                <c:pt idx="348">
                  <c:v>450</c:v>
                </c:pt>
                <c:pt idx="349">
                  <c:v>451</c:v>
                </c:pt>
                <c:pt idx="350">
                  <c:v>452</c:v>
                </c:pt>
                <c:pt idx="351">
                  <c:v>452</c:v>
                </c:pt>
                <c:pt idx="352">
                  <c:v>452</c:v>
                </c:pt>
                <c:pt idx="353">
                  <c:v>454</c:v>
                </c:pt>
                <c:pt idx="354">
                  <c:v>455</c:v>
                </c:pt>
                <c:pt idx="355">
                  <c:v>458</c:v>
                </c:pt>
                <c:pt idx="356">
                  <c:v>459</c:v>
                </c:pt>
                <c:pt idx="357">
                  <c:v>460</c:v>
                </c:pt>
                <c:pt idx="358">
                  <c:v>465</c:v>
                </c:pt>
                <c:pt idx="359">
                  <c:v>471</c:v>
                </c:pt>
                <c:pt idx="360">
                  <c:v>473</c:v>
                </c:pt>
                <c:pt idx="361">
                  <c:v>474</c:v>
                </c:pt>
                <c:pt idx="362">
                  <c:v>476</c:v>
                </c:pt>
                <c:pt idx="363">
                  <c:v>479</c:v>
                </c:pt>
                <c:pt idx="364">
                  <c:v>485</c:v>
                </c:pt>
                <c:pt idx="365">
                  <c:v>488</c:v>
                </c:pt>
                <c:pt idx="366">
                  <c:v>490</c:v>
                </c:pt>
                <c:pt idx="367">
                  <c:v>491</c:v>
                </c:pt>
                <c:pt idx="368">
                  <c:v>493</c:v>
                </c:pt>
                <c:pt idx="369">
                  <c:v>494</c:v>
                </c:pt>
                <c:pt idx="370">
                  <c:v>500</c:v>
                </c:pt>
                <c:pt idx="371">
                  <c:v>500</c:v>
                </c:pt>
                <c:pt idx="372">
                  <c:v>507</c:v>
                </c:pt>
                <c:pt idx="373">
                  <c:v>508</c:v>
                </c:pt>
                <c:pt idx="374">
                  <c:v>508</c:v>
                </c:pt>
                <c:pt idx="375">
                  <c:v>511</c:v>
                </c:pt>
                <c:pt idx="376">
                  <c:v>512</c:v>
                </c:pt>
                <c:pt idx="377">
                  <c:v>512</c:v>
                </c:pt>
                <c:pt idx="378">
                  <c:v>516</c:v>
                </c:pt>
                <c:pt idx="379">
                  <c:v>517</c:v>
                </c:pt>
                <c:pt idx="380">
                  <c:v>518</c:v>
                </c:pt>
                <c:pt idx="381">
                  <c:v>520</c:v>
                </c:pt>
                <c:pt idx="382">
                  <c:v>521</c:v>
                </c:pt>
                <c:pt idx="383">
                  <c:v>524</c:v>
                </c:pt>
                <c:pt idx="384">
                  <c:v>527</c:v>
                </c:pt>
                <c:pt idx="385">
                  <c:v>528</c:v>
                </c:pt>
                <c:pt idx="386">
                  <c:v>531</c:v>
                </c:pt>
                <c:pt idx="387">
                  <c:v>531</c:v>
                </c:pt>
                <c:pt idx="388">
                  <c:v>537</c:v>
                </c:pt>
                <c:pt idx="389">
                  <c:v>538</c:v>
                </c:pt>
                <c:pt idx="390">
                  <c:v>542</c:v>
                </c:pt>
                <c:pt idx="391">
                  <c:v>543</c:v>
                </c:pt>
                <c:pt idx="392">
                  <c:v>546</c:v>
                </c:pt>
                <c:pt idx="393">
                  <c:v>551</c:v>
                </c:pt>
                <c:pt idx="394">
                  <c:v>554</c:v>
                </c:pt>
                <c:pt idx="395">
                  <c:v>555</c:v>
                </c:pt>
                <c:pt idx="396">
                  <c:v>555</c:v>
                </c:pt>
                <c:pt idx="397">
                  <c:v>556</c:v>
                </c:pt>
                <c:pt idx="398">
                  <c:v>561</c:v>
                </c:pt>
                <c:pt idx="399">
                  <c:v>566</c:v>
                </c:pt>
                <c:pt idx="400">
                  <c:v>568</c:v>
                </c:pt>
                <c:pt idx="401">
                  <c:v>573</c:v>
                </c:pt>
                <c:pt idx="402">
                  <c:v>575</c:v>
                </c:pt>
                <c:pt idx="403">
                  <c:v>579</c:v>
                </c:pt>
                <c:pt idx="404">
                  <c:v>581</c:v>
                </c:pt>
                <c:pt idx="405">
                  <c:v>581</c:v>
                </c:pt>
                <c:pt idx="406">
                  <c:v>586</c:v>
                </c:pt>
                <c:pt idx="407">
                  <c:v>596</c:v>
                </c:pt>
                <c:pt idx="408">
                  <c:v>596</c:v>
                </c:pt>
                <c:pt idx="409">
                  <c:v>604</c:v>
                </c:pt>
                <c:pt idx="410">
                  <c:v>605</c:v>
                </c:pt>
                <c:pt idx="411">
                  <c:v>608</c:v>
                </c:pt>
                <c:pt idx="412">
                  <c:v>609</c:v>
                </c:pt>
                <c:pt idx="413">
                  <c:v>617</c:v>
                </c:pt>
                <c:pt idx="414">
                  <c:v>618</c:v>
                </c:pt>
                <c:pt idx="415">
                  <c:v>619</c:v>
                </c:pt>
                <c:pt idx="416">
                  <c:v>622</c:v>
                </c:pt>
                <c:pt idx="417">
                  <c:v>623</c:v>
                </c:pt>
                <c:pt idx="418">
                  <c:v>624</c:v>
                </c:pt>
                <c:pt idx="419">
                  <c:v>625</c:v>
                </c:pt>
                <c:pt idx="420">
                  <c:v>626</c:v>
                </c:pt>
                <c:pt idx="421">
                  <c:v>627</c:v>
                </c:pt>
                <c:pt idx="422">
                  <c:v>629</c:v>
                </c:pt>
                <c:pt idx="423">
                  <c:v>632</c:v>
                </c:pt>
                <c:pt idx="424">
                  <c:v>637</c:v>
                </c:pt>
                <c:pt idx="425">
                  <c:v>638</c:v>
                </c:pt>
                <c:pt idx="426">
                  <c:v>639</c:v>
                </c:pt>
                <c:pt idx="427">
                  <c:v>639</c:v>
                </c:pt>
                <c:pt idx="428">
                  <c:v>639</c:v>
                </c:pt>
                <c:pt idx="429">
                  <c:v>640</c:v>
                </c:pt>
                <c:pt idx="430">
                  <c:v>640</c:v>
                </c:pt>
                <c:pt idx="431">
                  <c:v>641</c:v>
                </c:pt>
                <c:pt idx="432">
                  <c:v>643</c:v>
                </c:pt>
                <c:pt idx="433">
                  <c:v>643</c:v>
                </c:pt>
                <c:pt idx="434">
                  <c:v>643</c:v>
                </c:pt>
                <c:pt idx="435">
                  <c:v>643</c:v>
                </c:pt>
                <c:pt idx="436">
                  <c:v>644</c:v>
                </c:pt>
                <c:pt idx="437">
                  <c:v>645</c:v>
                </c:pt>
                <c:pt idx="438">
                  <c:v>646</c:v>
                </c:pt>
                <c:pt idx="439">
                  <c:v>647</c:v>
                </c:pt>
                <c:pt idx="440">
                  <c:v>648</c:v>
                </c:pt>
                <c:pt idx="441">
                  <c:v>649</c:v>
                </c:pt>
                <c:pt idx="442">
                  <c:v>650</c:v>
                </c:pt>
                <c:pt idx="443">
                  <c:v>651</c:v>
                </c:pt>
                <c:pt idx="444">
                  <c:v>652</c:v>
                </c:pt>
                <c:pt idx="445">
                  <c:v>653</c:v>
                </c:pt>
                <c:pt idx="446">
                  <c:v>653</c:v>
                </c:pt>
                <c:pt idx="447">
                  <c:v>654</c:v>
                </c:pt>
                <c:pt idx="448">
                  <c:v>654</c:v>
                </c:pt>
                <c:pt idx="449">
                  <c:v>654</c:v>
                </c:pt>
                <c:pt idx="450">
                  <c:v>655</c:v>
                </c:pt>
                <c:pt idx="451">
                  <c:v>656</c:v>
                </c:pt>
                <c:pt idx="452">
                  <c:v>656</c:v>
                </c:pt>
                <c:pt idx="453">
                  <c:v>656</c:v>
                </c:pt>
                <c:pt idx="454">
                  <c:v>657</c:v>
                </c:pt>
                <c:pt idx="455">
                  <c:v>658</c:v>
                </c:pt>
                <c:pt idx="456">
                  <c:v>659</c:v>
                </c:pt>
                <c:pt idx="457">
                  <c:v>659</c:v>
                </c:pt>
                <c:pt idx="458">
                  <c:v>659</c:v>
                </c:pt>
                <c:pt idx="459">
                  <c:v>659</c:v>
                </c:pt>
                <c:pt idx="460">
                  <c:v>660</c:v>
                </c:pt>
                <c:pt idx="461">
                  <c:v>660</c:v>
                </c:pt>
                <c:pt idx="462">
                  <c:v>660</c:v>
                </c:pt>
                <c:pt idx="463">
                  <c:v>662</c:v>
                </c:pt>
                <c:pt idx="464">
                  <c:v>662</c:v>
                </c:pt>
                <c:pt idx="465">
                  <c:v>663</c:v>
                </c:pt>
                <c:pt idx="466">
                  <c:v>663</c:v>
                </c:pt>
                <c:pt idx="467">
                  <c:v>664</c:v>
                </c:pt>
                <c:pt idx="468">
                  <c:v>664</c:v>
                </c:pt>
                <c:pt idx="469">
                  <c:v>665</c:v>
                </c:pt>
                <c:pt idx="470">
                  <c:v>665</c:v>
                </c:pt>
                <c:pt idx="471">
                  <c:v>665</c:v>
                </c:pt>
                <c:pt idx="472">
                  <c:v>666</c:v>
                </c:pt>
                <c:pt idx="473">
                  <c:v>666</c:v>
                </c:pt>
                <c:pt idx="474">
                  <c:v>667</c:v>
                </c:pt>
                <c:pt idx="475">
                  <c:v>667</c:v>
                </c:pt>
                <c:pt idx="476">
                  <c:v>667</c:v>
                </c:pt>
                <c:pt idx="477">
                  <c:v>667</c:v>
                </c:pt>
                <c:pt idx="478">
                  <c:v>668</c:v>
                </c:pt>
                <c:pt idx="479">
                  <c:v>668</c:v>
                </c:pt>
                <c:pt idx="480">
                  <c:v>668</c:v>
                </c:pt>
                <c:pt idx="481">
                  <c:v>669</c:v>
                </c:pt>
                <c:pt idx="482">
                  <c:v>669</c:v>
                </c:pt>
                <c:pt idx="483">
                  <c:v>669</c:v>
                </c:pt>
                <c:pt idx="484">
                  <c:v>669</c:v>
                </c:pt>
                <c:pt idx="485">
                  <c:v>670</c:v>
                </c:pt>
                <c:pt idx="486">
                  <c:v>670</c:v>
                </c:pt>
                <c:pt idx="487">
                  <c:v>671</c:v>
                </c:pt>
                <c:pt idx="488">
                  <c:v>672</c:v>
                </c:pt>
                <c:pt idx="489">
                  <c:v>672</c:v>
                </c:pt>
                <c:pt idx="490">
                  <c:v>672</c:v>
                </c:pt>
                <c:pt idx="491">
                  <c:v>673</c:v>
                </c:pt>
                <c:pt idx="492">
                  <c:v>674</c:v>
                </c:pt>
                <c:pt idx="493">
                  <c:v>674</c:v>
                </c:pt>
                <c:pt idx="494">
                  <c:v>675</c:v>
                </c:pt>
                <c:pt idx="495">
                  <c:v>675</c:v>
                </c:pt>
                <c:pt idx="496">
                  <c:v>677</c:v>
                </c:pt>
                <c:pt idx="497">
                  <c:v>679</c:v>
                </c:pt>
                <c:pt idx="498">
                  <c:v>680</c:v>
                </c:pt>
                <c:pt idx="499">
                  <c:v>680</c:v>
                </c:pt>
                <c:pt idx="500">
                  <c:v>680</c:v>
                </c:pt>
                <c:pt idx="501">
                  <c:v>680</c:v>
                </c:pt>
                <c:pt idx="502">
                  <c:v>681</c:v>
                </c:pt>
                <c:pt idx="503">
                  <c:v>681</c:v>
                </c:pt>
                <c:pt idx="504">
                  <c:v>681</c:v>
                </c:pt>
                <c:pt idx="505">
                  <c:v>682</c:v>
                </c:pt>
                <c:pt idx="506">
                  <c:v>682</c:v>
                </c:pt>
                <c:pt idx="507">
                  <c:v>683</c:v>
                </c:pt>
                <c:pt idx="508">
                  <c:v>684</c:v>
                </c:pt>
                <c:pt idx="509">
                  <c:v>684</c:v>
                </c:pt>
                <c:pt idx="510">
                  <c:v>685</c:v>
                </c:pt>
                <c:pt idx="511">
                  <c:v>686</c:v>
                </c:pt>
                <c:pt idx="512">
                  <c:v>686</c:v>
                </c:pt>
                <c:pt idx="513">
                  <c:v>687</c:v>
                </c:pt>
                <c:pt idx="514">
                  <c:v>687</c:v>
                </c:pt>
                <c:pt idx="515">
                  <c:v>688</c:v>
                </c:pt>
                <c:pt idx="516">
                  <c:v>689</c:v>
                </c:pt>
                <c:pt idx="517">
                  <c:v>690</c:v>
                </c:pt>
                <c:pt idx="518">
                  <c:v>691</c:v>
                </c:pt>
                <c:pt idx="519">
                  <c:v>691</c:v>
                </c:pt>
                <c:pt idx="520">
                  <c:v>691</c:v>
                </c:pt>
                <c:pt idx="521">
                  <c:v>692</c:v>
                </c:pt>
                <c:pt idx="522">
                  <c:v>692</c:v>
                </c:pt>
                <c:pt idx="523">
                  <c:v>693</c:v>
                </c:pt>
                <c:pt idx="524">
                  <c:v>693</c:v>
                </c:pt>
                <c:pt idx="525">
                  <c:v>694</c:v>
                </c:pt>
                <c:pt idx="526">
                  <c:v>694</c:v>
                </c:pt>
                <c:pt idx="527">
                  <c:v>694</c:v>
                </c:pt>
                <c:pt idx="528">
                  <c:v>694</c:v>
                </c:pt>
                <c:pt idx="529">
                  <c:v>696</c:v>
                </c:pt>
                <c:pt idx="530">
                  <c:v>696</c:v>
                </c:pt>
                <c:pt idx="531">
                  <c:v>697</c:v>
                </c:pt>
                <c:pt idx="532">
                  <c:v>697</c:v>
                </c:pt>
                <c:pt idx="533">
                  <c:v>698</c:v>
                </c:pt>
                <c:pt idx="534">
                  <c:v>699</c:v>
                </c:pt>
                <c:pt idx="535">
                  <c:v>699</c:v>
                </c:pt>
                <c:pt idx="536">
                  <c:v>700</c:v>
                </c:pt>
                <c:pt idx="537">
                  <c:v>700</c:v>
                </c:pt>
                <c:pt idx="538">
                  <c:v>701</c:v>
                </c:pt>
                <c:pt idx="539">
                  <c:v>703</c:v>
                </c:pt>
                <c:pt idx="540">
                  <c:v>703</c:v>
                </c:pt>
                <c:pt idx="541">
                  <c:v>703</c:v>
                </c:pt>
                <c:pt idx="542">
                  <c:v>704</c:v>
                </c:pt>
                <c:pt idx="543">
                  <c:v>705</c:v>
                </c:pt>
                <c:pt idx="544">
                  <c:v>706</c:v>
                </c:pt>
                <c:pt idx="545">
                  <c:v>706</c:v>
                </c:pt>
                <c:pt idx="546">
                  <c:v>707</c:v>
                </c:pt>
                <c:pt idx="547">
                  <c:v>708</c:v>
                </c:pt>
                <c:pt idx="548">
                  <c:v>708</c:v>
                </c:pt>
                <c:pt idx="549">
                  <c:v>709</c:v>
                </c:pt>
                <c:pt idx="550">
                  <c:v>709</c:v>
                </c:pt>
                <c:pt idx="551">
                  <c:v>709</c:v>
                </c:pt>
                <c:pt idx="552">
                  <c:v>710</c:v>
                </c:pt>
                <c:pt idx="553">
                  <c:v>710</c:v>
                </c:pt>
                <c:pt idx="554">
                  <c:v>710</c:v>
                </c:pt>
                <c:pt idx="555">
                  <c:v>711</c:v>
                </c:pt>
                <c:pt idx="556">
                  <c:v>711</c:v>
                </c:pt>
                <c:pt idx="557">
                  <c:v>712</c:v>
                </c:pt>
                <c:pt idx="558">
                  <c:v>713</c:v>
                </c:pt>
                <c:pt idx="559">
                  <c:v>713</c:v>
                </c:pt>
                <c:pt idx="560">
                  <c:v>715</c:v>
                </c:pt>
                <c:pt idx="561">
                  <c:v>715</c:v>
                </c:pt>
                <c:pt idx="562">
                  <c:v>716</c:v>
                </c:pt>
                <c:pt idx="563">
                  <c:v>716</c:v>
                </c:pt>
                <c:pt idx="564">
                  <c:v>717</c:v>
                </c:pt>
                <c:pt idx="565">
                  <c:v>717</c:v>
                </c:pt>
                <c:pt idx="566">
                  <c:v>718</c:v>
                </c:pt>
                <c:pt idx="567">
                  <c:v>719</c:v>
                </c:pt>
                <c:pt idx="568">
                  <c:v>719</c:v>
                </c:pt>
                <c:pt idx="569">
                  <c:v>720</c:v>
                </c:pt>
                <c:pt idx="570">
                  <c:v>720</c:v>
                </c:pt>
                <c:pt idx="571">
                  <c:v>720</c:v>
                </c:pt>
                <c:pt idx="572">
                  <c:v>720</c:v>
                </c:pt>
                <c:pt idx="573">
                  <c:v>721</c:v>
                </c:pt>
                <c:pt idx="574">
                  <c:v>721</c:v>
                </c:pt>
                <c:pt idx="575">
                  <c:v>722</c:v>
                </c:pt>
                <c:pt idx="576">
                  <c:v>723</c:v>
                </c:pt>
                <c:pt idx="577">
                  <c:v>723</c:v>
                </c:pt>
                <c:pt idx="578">
                  <c:v>724</c:v>
                </c:pt>
                <c:pt idx="579">
                  <c:v>724</c:v>
                </c:pt>
                <c:pt idx="580">
                  <c:v>724</c:v>
                </c:pt>
                <c:pt idx="581">
                  <c:v>724</c:v>
                </c:pt>
                <c:pt idx="582">
                  <c:v>724</c:v>
                </c:pt>
                <c:pt idx="583">
                  <c:v>724</c:v>
                </c:pt>
                <c:pt idx="584">
                  <c:v>725</c:v>
                </c:pt>
                <c:pt idx="585">
                  <c:v>725</c:v>
                </c:pt>
                <c:pt idx="586">
                  <c:v>725</c:v>
                </c:pt>
                <c:pt idx="587">
                  <c:v>725</c:v>
                </c:pt>
                <c:pt idx="588">
                  <c:v>726</c:v>
                </c:pt>
                <c:pt idx="589">
                  <c:v>727</c:v>
                </c:pt>
                <c:pt idx="590">
                  <c:v>727</c:v>
                </c:pt>
                <c:pt idx="591">
                  <c:v>727</c:v>
                </c:pt>
                <c:pt idx="592">
                  <c:v>729</c:v>
                </c:pt>
                <c:pt idx="593">
                  <c:v>729</c:v>
                </c:pt>
                <c:pt idx="594">
                  <c:v>729</c:v>
                </c:pt>
                <c:pt idx="595">
                  <c:v>730</c:v>
                </c:pt>
                <c:pt idx="596">
                  <c:v>730</c:v>
                </c:pt>
                <c:pt idx="597">
                  <c:v>731</c:v>
                </c:pt>
                <c:pt idx="598">
                  <c:v>731</c:v>
                </c:pt>
                <c:pt idx="599">
                  <c:v>731</c:v>
                </c:pt>
                <c:pt idx="600">
                  <c:v>731</c:v>
                </c:pt>
                <c:pt idx="601">
                  <c:v>732</c:v>
                </c:pt>
                <c:pt idx="602">
                  <c:v>732</c:v>
                </c:pt>
                <c:pt idx="603">
                  <c:v>732</c:v>
                </c:pt>
                <c:pt idx="604">
                  <c:v>732</c:v>
                </c:pt>
                <c:pt idx="605">
                  <c:v>732</c:v>
                </c:pt>
                <c:pt idx="606">
                  <c:v>732</c:v>
                </c:pt>
                <c:pt idx="607">
                  <c:v>733</c:v>
                </c:pt>
                <c:pt idx="608">
                  <c:v>733</c:v>
                </c:pt>
                <c:pt idx="609">
                  <c:v>733</c:v>
                </c:pt>
                <c:pt idx="610">
                  <c:v>734</c:v>
                </c:pt>
                <c:pt idx="611">
                  <c:v>734</c:v>
                </c:pt>
                <c:pt idx="612">
                  <c:v>735</c:v>
                </c:pt>
                <c:pt idx="613">
                  <c:v>736</c:v>
                </c:pt>
                <c:pt idx="614">
                  <c:v>736</c:v>
                </c:pt>
                <c:pt idx="615">
                  <c:v>736</c:v>
                </c:pt>
                <c:pt idx="616">
                  <c:v>737</c:v>
                </c:pt>
                <c:pt idx="617">
                  <c:v>737</c:v>
                </c:pt>
                <c:pt idx="618">
                  <c:v>737</c:v>
                </c:pt>
                <c:pt idx="619">
                  <c:v>738</c:v>
                </c:pt>
                <c:pt idx="620">
                  <c:v>738</c:v>
                </c:pt>
                <c:pt idx="621">
                  <c:v>738</c:v>
                </c:pt>
                <c:pt idx="622">
                  <c:v>739</c:v>
                </c:pt>
                <c:pt idx="623">
                  <c:v>740</c:v>
                </c:pt>
                <c:pt idx="624">
                  <c:v>740</c:v>
                </c:pt>
                <c:pt idx="625">
                  <c:v>741</c:v>
                </c:pt>
                <c:pt idx="626">
                  <c:v>741</c:v>
                </c:pt>
                <c:pt idx="627">
                  <c:v>741</c:v>
                </c:pt>
                <c:pt idx="628">
                  <c:v>742</c:v>
                </c:pt>
                <c:pt idx="629">
                  <c:v>743</c:v>
                </c:pt>
                <c:pt idx="630">
                  <c:v>744</c:v>
                </c:pt>
                <c:pt idx="631">
                  <c:v>744</c:v>
                </c:pt>
                <c:pt idx="632">
                  <c:v>744</c:v>
                </c:pt>
                <c:pt idx="633">
                  <c:v>745</c:v>
                </c:pt>
                <c:pt idx="634">
                  <c:v>745</c:v>
                </c:pt>
                <c:pt idx="635">
                  <c:v>745</c:v>
                </c:pt>
                <c:pt idx="636">
                  <c:v>746</c:v>
                </c:pt>
                <c:pt idx="637">
                  <c:v>746</c:v>
                </c:pt>
                <c:pt idx="638">
                  <c:v>747</c:v>
                </c:pt>
                <c:pt idx="639">
                  <c:v>747</c:v>
                </c:pt>
                <c:pt idx="640">
                  <c:v>747</c:v>
                </c:pt>
                <c:pt idx="641">
                  <c:v>748</c:v>
                </c:pt>
                <c:pt idx="642">
                  <c:v>749</c:v>
                </c:pt>
                <c:pt idx="643">
                  <c:v>750</c:v>
                </c:pt>
                <c:pt idx="644">
                  <c:v>750</c:v>
                </c:pt>
                <c:pt idx="645">
                  <c:v>750</c:v>
                </c:pt>
                <c:pt idx="646">
                  <c:v>750</c:v>
                </c:pt>
                <c:pt idx="647">
                  <c:v>751</c:v>
                </c:pt>
                <c:pt idx="648">
                  <c:v>751</c:v>
                </c:pt>
                <c:pt idx="649">
                  <c:v>751</c:v>
                </c:pt>
                <c:pt idx="650">
                  <c:v>752</c:v>
                </c:pt>
                <c:pt idx="651">
                  <c:v>752</c:v>
                </c:pt>
                <c:pt idx="652">
                  <c:v>754</c:v>
                </c:pt>
                <c:pt idx="653">
                  <c:v>755</c:v>
                </c:pt>
                <c:pt idx="654">
                  <c:v>756</c:v>
                </c:pt>
                <c:pt idx="655">
                  <c:v>757</c:v>
                </c:pt>
                <c:pt idx="656">
                  <c:v>757</c:v>
                </c:pt>
                <c:pt idx="657">
                  <c:v>757</c:v>
                </c:pt>
                <c:pt idx="658">
                  <c:v>758</c:v>
                </c:pt>
                <c:pt idx="659">
                  <c:v>758</c:v>
                </c:pt>
                <c:pt idx="660">
                  <c:v>758</c:v>
                </c:pt>
                <c:pt idx="661">
                  <c:v>758</c:v>
                </c:pt>
                <c:pt idx="662">
                  <c:v>759</c:v>
                </c:pt>
                <c:pt idx="663">
                  <c:v>759</c:v>
                </c:pt>
                <c:pt idx="664">
                  <c:v>760</c:v>
                </c:pt>
                <c:pt idx="665">
                  <c:v>760</c:v>
                </c:pt>
                <c:pt idx="666">
                  <c:v>762</c:v>
                </c:pt>
                <c:pt idx="667">
                  <c:v>763</c:v>
                </c:pt>
                <c:pt idx="668">
                  <c:v>763</c:v>
                </c:pt>
                <c:pt idx="669">
                  <c:v>764</c:v>
                </c:pt>
                <c:pt idx="670">
                  <c:v>764</c:v>
                </c:pt>
                <c:pt idx="671">
                  <c:v>764</c:v>
                </c:pt>
                <c:pt idx="672">
                  <c:v>766</c:v>
                </c:pt>
                <c:pt idx="673">
                  <c:v>767</c:v>
                </c:pt>
                <c:pt idx="674">
                  <c:v>767</c:v>
                </c:pt>
                <c:pt idx="675">
                  <c:v>768</c:v>
                </c:pt>
                <c:pt idx="676">
                  <c:v>769</c:v>
                </c:pt>
                <c:pt idx="677">
                  <c:v>769</c:v>
                </c:pt>
                <c:pt idx="678">
                  <c:v>770</c:v>
                </c:pt>
                <c:pt idx="679">
                  <c:v>770</c:v>
                </c:pt>
                <c:pt idx="680">
                  <c:v>771</c:v>
                </c:pt>
                <c:pt idx="681">
                  <c:v>771</c:v>
                </c:pt>
                <c:pt idx="682">
                  <c:v>771</c:v>
                </c:pt>
                <c:pt idx="683">
                  <c:v>771</c:v>
                </c:pt>
                <c:pt idx="684">
                  <c:v>772</c:v>
                </c:pt>
                <c:pt idx="685">
                  <c:v>772</c:v>
                </c:pt>
                <c:pt idx="686">
                  <c:v>773</c:v>
                </c:pt>
                <c:pt idx="687">
                  <c:v>773</c:v>
                </c:pt>
                <c:pt idx="688">
                  <c:v>774</c:v>
                </c:pt>
                <c:pt idx="689">
                  <c:v>775</c:v>
                </c:pt>
                <c:pt idx="690">
                  <c:v>775</c:v>
                </c:pt>
                <c:pt idx="691">
                  <c:v>776</c:v>
                </c:pt>
                <c:pt idx="692">
                  <c:v>777</c:v>
                </c:pt>
                <c:pt idx="693">
                  <c:v>778</c:v>
                </c:pt>
                <c:pt idx="694">
                  <c:v>779</c:v>
                </c:pt>
                <c:pt idx="695">
                  <c:v>779</c:v>
                </c:pt>
                <c:pt idx="696">
                  <c:v>781</c:v>
                </c:pt>
                <c:pt idx="697">
                  <c:v>781</c:v>
                </c:pt>
                <c:pt idx="698">
                  <c:v>781</c:v>
                </c:pt>
                <c:pt idx="699">
                  <c:v>782</c:v>
                </c:pt>
                <c:pt idx="700">
                  <c:v>782</c:v>
                </c:pt>
                <c:pt idx="701">
                  <c:v>783</c:v>
                </c:pt>
                <c:pt idx="702">
                  <c:v>783</c:v>
                </c:pt>
                <c:pt idx="703">
                  <c:v>784</c:v>
                </c:pt>
                <c:pt idx="704">
                  <c:v>784</c:v>
                </c:pt>
                <c:pt idx="705">
                  <c:v>785</c:v>
                </c:pt>
                <c:pt idx="706">
                  <c:v>785</c:v>
                </c:pt>
                <c:pt idx="707">
                  <c:v>786</c:v>
                </c:pt>
                <c:pt idx="708">
                  <c:v>787</c:v>
                </c:pt>
                <c:pt idx="709">
                  <c:v>788</c:v>
                </c:pt>
                <c:pt idx="710">
                  <c:v>788</c:v>
                </c:pt>
                <c:pt idx="711">
                  <c:v>788</c:v>
                </c:pt>
                <c:pt idx="712">
                  <c:v>790</c:v>
                </c:pt>
                <c:pt idx="713">
                  <c:v>790</c:v>
                </c:pt>
                <c:pt idx="714">
                  <c:v>791</c:v>
                </c:pt>
                <c:pt idx="715">
                  <c:v>791</c:v>
                </c:pt>
                <c:pt idx="716">
                  <c:v>791</c:v>
                </c:pt>
                <c:pt idx="717">
                  <c:v>793</c:v>
                </c:pt>
                <c:pt idx="718">
                  <c:v>794</c:v>
                </c:pt>
                <c:pt idx="719">
                  <c:v>797</c:v>
                </c:pt>
                <c:pt idx="720">
                  <c:v>797</c:v>
                </c:pt>
                <c:pt idx="721">
                  <c:v>798</c:v>
                </c:pt>
                <c:pt idx="722">
                  <c:v>798</c:v>
                </c:pt>
                <c:pt idx="723">
                  <c:v>799</c:v>
                </c:pt>
                <c:pt idx="724">
                  <c:v>800</c:v>
                </c:pt>
                <c:pt idx="725">
                  <c:v>802</c:v>
                </c:pt>
                <c:pt idx="726">
                  <c:v>803</c:v>
                </c:pt>
                <c:pt idx="727">
                  <c:v>804</c:v>
                </c:pt>
                <c:pt idx="728">
                  <c:v>804</c:v>
                </c:pt>
                <c:pt idx="729">
                  <c:v>804</c:v>
                </c:pt>
                <c:pt idx="730">
                  <c:v>805</c:v>
                </c:pt>
                <c:pt idx="731">
                  <c:v>805</c:v>
                </c:pt>
                <c:pt idx="732">
                  <c:v>808</c:v>
                </c:pt>
                <c:pt idx="733">
                  <c:v>808</c:v>
                </c:pt>
                <c:pt idx="734">
                  <c:v>808</c:v>
                </c:pt>
                <c:pt idx="735">
                  <c:v>809</c:v>
                </c:pt>
                <c:pt idx="736">
                  <c:v>810</c:v>
                </c:pt>
                <c:pt idx="737">
                  <c:v>811</c:v>
                </c:pt>
                <c:pt idx="738">
                  <c:v>812</c:v>
                </c:pt>
                <c:pt idx="739">
                  <c:v>813</c:v>
                </c:pt>
                <c:pt idx="740">
                  <c:v>814</c:v>
                </c:pt>
                <c:pt idx="741">
                  <c:v>814</c:v>
                </c:pt>
                <c:pt idx="742">
                  <c:v>814</c:v>
                </c:pt>
                <c:pt idx="743">
                  <c:v>815</c:v>
                </c:pt>
                <c:pt idx="744">
                  <c:v>815</c:v>
                </c:pt>
                <c:pt idx="745">
                  <c:v>817</c:v>
                </c:pt>
                <c:pt idx="746">
                  <c:v>817</c:v>
                </c:pt>
                <c:pt idx="747">
                  <c:v>819</c:v>
                </c:pt>
                <c:pt idx="748">
                  <c:v>819</c:v>
                </c:pt>
                <c:pt idx="749">
                  <c:v>820</c:v>
                </c:pt>
                <c:pt idx="750">
                  <c:v>822</c:v>
                </c:pt>
                <c:pt idx="751">
                  <c:v>823</c:v>
                </c:pt>
                <c:pt idx="752">
                  <c:v>824</c:v>
                </c:pt>
                <c:pt idx="753">
                  <c:v>824</c:v>
                </c:pt>
                <c:pt idx="754">
                  <c:v>825</c:v>
                </c:pt>
                <c:pt idx="755">
                  <c:v>825</c:v>
                </c:pt>
                <c:pt idx="756">
                  <c:v>825</c:v>
                </c:pt>
                <c:pt idx="757">
                  <c:v>826</c:v>
                </c:pt>
                <c:pt idx="758">
                  <c:v>826</c:v>
                </c:pt>
                <c:pt idx="759">
                  <c:v>826</c:v>
                </c:pt>
                <c:pt idx="760">
                  <c:v>827</c:v>
                </c:pt>
                <c:pt idx="761">
                  <c:v>828</c:v>
                </c:pt>
                <c:pt idx="762">
                  <c:v>829</c:v>
                </c:pt>
                <c:pt idx="763">
                  <c:v>830</c:v>
                </c:pt>
                <c:pt idx="764">
                  <c:v>831</c:v>
                </c:pt>
                <c:pt idx="765">
                  <c:v>832</c:v>
                </c:pt>
                <c:pt idx="766">
                  <c:v>832</c:v>
                </c:pt>
                <c:pt idx="767">
                  <c:v>833</c:v>
                </c:pt>
                <c:pt idx="768">
                  <c:v>835</c:v>
                </c:pt>
                <c:pt idx="769">
                  <c:v>836</c:v>
                </c:pt>
                <c:pt idx="770">
                  <c:v>836</c:v>
                </c:pt>
                <c:pt idx="771">
                  <c:v>836</c:v>
                </c:pt>
                <c:pt idx="772">
                  <c:v>838</c:v>
                </c:pt>
                <c:pt idx="773">
                  <c:v>838</c:v>
                </c:pt>
                <c:pt idx="774">
                  <c:v>839</c:v>
                </c:pt>
                <c:pt idx="775">
                  <c:v>839</c:v>
                </c:pt>
                <c:pt idx="776">
                  <c:v>840</c:v>
                </c:pt>
                <c:pt idx="777">
                  <c:v>841</c:v>
                </c:pt>
                <c:pt idx="778">
                  <c:v>842</c:v>
                </c:pt>
                <c:pt idx="779">
                  <c:v>843</c:v>
                </c:pt>
                <c:pt idx="780">
                  <c:v>844</c:v>
                </c:pt>
                <c:pt idx="781">
                  <c:v>845</c:v>
                </c:pt>
                <c:pt idx="782">
                  <c:v>845</c:v>
                </c:pt>
                <c:pt idx="783">
                  <c:v>846</c:v>
                </c:pt>
                <c:pt idx="784">
                  <c:v>847</c:v>
                </c:pt>
                <c:pt idx="785">
                  <c:v>847</c:v>
                </c:pt>
                <c:pt idx="786">
                  <c:v>847</c:v>
                </c:pt>
                <c:pt idx="787">
                  <c:v>848</c:v>
                </c:pt>
                <c:pt idx="788">
                  <c:v>849</c:v>
                </c:pt>
                <c:pt idx="789">
                  <c:v>849</c:v>
                </c:pt>
                <c:pt idx="790">
                  <c:v>849</c:v>
                </c:pt>
                <c:pt idx="791">
                  <c:v>850</c:v>
                </c:pt>
                <c:pt idx="792">
                  <c:v>850</c:v>
                </c:pt>
                <c:pt idx="793">
                  <c:v>851</c:v>
                </c:pt>
                <c:pt idx="794">
                  <c:v>851</c:v>
                </c:pt>
                <c:pt idx="795">
                  <c:v>851</c:v>
                </c:pt>
                <c:pt idx="796">
                  <c:v>852</c:v>
                </c:pt>
                <c:pt idx="797">
                  <c:v>853</c:v>
                </c:pt>
                <c:pt idx="798">
                  <c:v>853</c:v>
                </c:pt>
                <c:pt idx="799">
                  <c:v>853</c:v>
                </c:pt>
                <c:pt idx="800">
                  <c:v>854</c:v>
                </c:pt>
                <c:pt idx="801">
                  <c:v>856</c:v>
                </c:pt>
                <c:pt idx="802">
                  <c:v>856</c:v>
                </c:pt>
                <c:pt idx="803">
                  <c:v>856</c:v>
                </c:pt>
                <c:pt idx="804">
                  <c:v>857</c:v>
                </c:pt>
                <c:pt idx="805">
                  <c:v>857</c:v>
                </c:pt>
                <c:pt idx="806">
                  <c:v>858</c:v>
                </c:pt>
                <c:pt idx="807">
                  <c:v>860</c:v>
                </c:pt>
                <c:pt idx="808">
                  <c:v>861</c:v>
                </c:pt>
                <c:pt idx="809">
                  <c:v>861</c:v>
                </c:pt>
                <c:pt idx="810">
                  <c:v>862</c:v>
                </c:pt>
                <c:pt idx="811">
                  <c:v>863</c:v>
                </c:pt>
                <c:pt idx="812">
                  <c:v>864</c:v>
                </c:pt>
                <c:pt idx="813">
                  <c:v>864</c:v>
                </c:pt>
                <c:pt idx="814">
                  <c:v>865</c:v>
                </c:pt>
                <c:pt idx="815">
                  <c:v>867</c:v>
                </c:pt>
                <c:pt idx="816">
                  <c:v>867</c:v>
                </c:pt>
                <c:pt idx="817">
                  <c:v>868</c:v>
                </c:pt>
                <c:pt idx="818">
                  <c:v>868</c:v>
                </c:pt>
                <c:pt idx="819">
                  <c:v>869</c:v>
                </c:pt>
                <c:pt idx="820">
                  <c:v>870</c:v>
                </c:pt>
                <c:pt idx="821">
                  <c:v>871</c:v>
                </c:pt>
                <c:pt idx="822">
                  <c:v>875</c:v>
                </c:pt>
                <c:pt idx="823">
                  <c:v>875</c:v>
                </c:pt>
                <c:pt idx="824">
                  <c:v>876</c:v>
                </c:pt>
                <c:pt idx="825">
                  <c:v>877</c:v>
                </c:pt>
                <c:pt idx="826">
                  <c:v>879</c:v>
                </c:pt>
                <c:pt idx="827">
                  <c:v>879</c:v>
                </c:pt>
                <c:pt idx="828">
                  <c:v>880</c:v>
                </c:pt>
                <c:pt idx="829">
                  <c:v>880</c:v>
                </c:pt>
                <c:pt idx="830">
                  <c:v>881</c:v>
                </c:pt>
                <c:pt idx="831">
                  <c:v>884</c:v>
                </c:pt>
                <c:pt idx="832">
                  <c:v>885</c:v>
                </c:pt>
                <c:pt idx="833">
                  <c:v>885</c:v>
                </c:pt>
                <c:pt idx="834">
                  <c:v>886</c:v>
                </c:pt>
                <c:pt idx="835">
                  <c:v>886</c:v>
                </c:pt>
                <c:pt idx="836">
                  <c:v>887</c:v>
                </c:pt>
                <c:pt idx="837">
                  <c:v>890</c:v>
                </c:pt>
                <c:pt idx="838">
                  <c:v>890</c:v>
                </c:pt>
                <c:pt idx="839">
                  <c:v>891</c:v>
                </c:pt>
                <c:pt idx="840">
                  <c:v>892</c:v>
                </c:pt>
                <c:pt idx="841">
                  <c:v>893</c:v>
                </c:pt>
                <c:pt idx="842">
                  <c:v>894</c:v>
                </c:pt>
                <c:pt idx="843">
                  <c:v>894</c:v>
                </c:pt>
                <c:pt idx="844">
                  <c:v>895</c:v>
                </c:pt>
                <c:pt idx="845">
                  <c:v>895</c:v>
                </c:pt>
                <c:pt idx="846">
                  <c:v>896</c:v>
                </c:pt>
                <c:pt idx="847">
                  <c:v>897</c:v>
                </c:pt>
                <c:pt idx="848">
                  <c:v>899</c:v>
                </c:pt>
                <c:pt idx="849">
                  <c:v>899</c:v>
                </c:pt>
                <c:pt idx="850">
                  <c:v>900</c:v>
                </c:pt>
                <c:pt idx="851">
                  <c:v>901</c:v>
                </c:pt>
                <c:pt idx="852">
                  <c:v>901</c:v>
                </c:pt>
                <c:pt idx="853">
                  <c:v>903</c:v>
                </c:pt>
                <c:pt idx="854">
                  <c:v>904</c:v>
                </c:pt>
                <c:pt idx="855">
                  <c:v>904</c:v>
                </c:pt>
                <c:pt idx="856">
                  <c:v>905</c:v>
                </c:pt>
                <c:pt idx="857">
                  <c:v>906</c:v>
                </c:pt>
                <c:pt idx="858">
                  <c:v>908</c:v>
                </c:pt>
                <c:pt idx="859">
                  <c:v>909</c:v>
                </c:pt>
                <c:pt idx="860">
                  <c:v>910</c:v>
                </c:pt>
                <c:pt idx="861">
                  <c:v>910</c:v>
                </c:pt>
                <c:pt idx="862">
                  <c:v>910</c:v>
                </c:pt>
                <c:pt idx="863">
                  <c:v>911</c:v>
                </c:pt>
                <c:pt idx="864">
                  <c:v>911</c:v>
                </c:pt>
                <c:pt idx="865">
                  <c:v>912</c:v>
                </c:pt>
                <c:pt idx="866">
                  <c:v>913</c:v>
                </c:pt>
                <c:pt idx="867">
                  <c:v>913</c:v>
                </c:pt>
                <c:pt idx="868">
                  <c:v>913</c:v>
                </c:pt>
                <c:pt idx="869">
                  <c:v>914</c:v>
                </c:pt>
                <c:pt idx="870">
                  <c:v>914</c:v>
                </c:pt>
                <c:pt idx="871">
                  <c:v>915</c:v>
                </c:pt>
                <c:pt idx="872">
                  <c:v>915</c:v>
                </c:pt>
                <c:pt idx="873">
                  <c:v>916</c:v>
                </c:pt>
                <c:pt idx="874">
                  <c:v>917</c:v>
                </c:pt>
                <c:pt idx="875">
                  <c:v>917</c:v>
                </c:pt>
                <c:pt idx="876">
                  <c:v>917</c:v>
                </c:pt>
                <c:pt idx="877">
                  <c:v>918</c:v>
                </c:pt>
                <c:pt idx="878">
                  <c:v>919</c:v>
                </c:pt>
                <c:pt idx="879">
                  <c:v>919</c:v>
                </c:pt>
                <c:pt idx="880">
                  <c:v>920</c:v>
                </c:pt>
                <c:pt idx="881">
                  <c:v>920</c:v>
                </c:pt>
                <c:pt idx="882">
                  <c:v>921</c:v>
                </c:pt>
                <c:pt idx="883">
                  <c:v>923</c:v>
                </c:pt>
                <c:pt idx="884">
                  <c:v>923</c:v>
                </c:pt>
                <c:pt idx="885">
                  <c:v>923</c:v>
                </c:pt>
                <c:pt idx="886">
                  <c:v>924</c:v>
                </c:pt>
                <c:pt idx="887">
                  <c:v>926</c:v>
                </c:pt>
                <c:pt idx="888">
                  <c:v>926</c:v>
                </c:pt>
                <c:pt idx="889">
                  <c:v>927</c:v>
                </c:pt>
                <c:pt idx="890">
                  <c:v>928</c:v>
                </c:pt>
                <c:pt idx="891">
                  <c:v>928</c:v>
                </c:pt>
                <c:pt idx="892">
                  <c:v>928</c:v>
                </c:pt>
                <c:pt idx="893">
                  <c:v>930</c:v>
                </c:pt>
                <c:pt idx="894">
                  <c:v>930</c:v>
                </c:pt>
                <c:pt idx="895">
                  <c:v>930</c:v>
                </c:pt>
                <c:pt idx="896">
                  <c:v>932</c:v>
                </c:pt>
                <c:pt idx="897">
                  <c:v>932</c:v>
                </c:pt>
                <c:pt idx="898">
                  <c:v>934</c:v>
                </c:pt>
                <c:pt idx="899">
                  <c:v>934</c:v>
                </c:pt>
                <c:pt idx="900">
                  <c:v>935</c:v>
                </c:pt>
                <c:pt idx="901">
                  <c:v>935</c:v>
                </c:pt>
                <c:pt idx="902">
                  <c:v>935</c:v>
                </c:pt>
                <c:pt idx="903">
                  <c:v>935</c:v>
                </c:pt>
                <c:pt idx="904">
                  <c:v>936</c:v>
                </c:pt>
                <c:pt idx="905">
                  <c:v>936</c:v>
                </c:pt>
                <c:pt idx="906">
                  <c:v>937</c:v>
                </c:pt>
                <c:pt idx="907">
                  <c:v>937</c:v>
                </c:pt>
                <c:pt idx="908">
                  <c:v>938</c:v>
                </c:pt>
                <c:pt idx="909">
                  <c:v>939</c:v>
                </c:pt>
                <c:pt idx="910">
                  <c:v>939</c:v>
                </c:pt>
                <c:pt idx="911">
                  <c:v>940</c:v>
                </c:pt>
                <c:pt idx="912">
                  <c:v>941</c:v>
                </c:pt>
                <c:pt idx="913">
                  <c:v>941</c:v>
                </c:pt>
                <c:pt idx="914">
                  <c:v>942</c:v>
                </c:pt>
                <c:pt idx="915">
                  <c:v>944</c:v>
                </c:pt>
                <c:pt idx="916">
                  <c:v>946</c:v>
                </c:pt>
                <c:pt idx="917">
                  <c:v>947</c:v>
                </c:pt>
                <c:pt idx="918">
                  <c:v>947</c:v>
                </c:pt>
                <c:pt idx="919">
                  <c:v>947</c:v>
                </c:pt>
                <c:pt idx="920">
                  <c:v>947</c:v>
                </c:pt>
                <c:pt idx="921">
                  <c:v>948</c:v>
                </c:pt>
                <c:pt idx="922">
                  <c:v>948</c:v>
                </c:pt>
                <c:pt idx="923">
                  <c:v>948</c:v>
                </c:pt>
                <c:pt idx="924">
                  <c:v>949</c:v>
                </c:pt>
                <c:pt idx="925">
                  <c:v>950</c:v>
                </c:pt>
                <c:pt idx="926">
                  <c:v>951</c:v>
                </c:pt>
                <c:pt idx="927">
                  <c:v>951</c:v>
                </c:pt>
                <c:pt idx="928">
                  <c:v>952</c:v>
                </c:pt>
                <c:pt idx="929">
                  <c:v>952</c:v>
                </c:pt>
                <c:pt idx="930">
                  <c:v>954</c:v>
                </c:pt>
                <c:pt idx="931">
                  <c:v>954</c:v>
                </c:pt>
                <c:pt idx="932">
                  <c:v>955</c:v>
                </c:pt>
                <c:pt idx="933">
                  <c:v>956</c:v>
                </c:pt>
                <c:pt idx="934">
                  <c:v>957</c:v>
                </c:pt>
                <c:pt idx="935">
                  <c:v>958</c:v>
                </c:pt>
                <c:pt idx="936">
                  <c:v>959</c:v>
                </c:pt>
                <c:pt idx="937">
                  <c:v>960</c:v>
                </c:pt>
                <c:pt idx="938">
                  <c:v>961</c:v>
                </c:pt>
                <c:pt idx="939">
                  <c:v>961</c:v>
                </c:pt>
                <c:pt idx="940">
                  <c:v>962</c:v>
                </c:pt>
                <c:pt idx="941">
                  <c:v>963</c:v>
                </c:pt>
                <c:pt idx="942">
                  <c:v>963</c:v>
                </c:pt>
                <c:pt idx="943">
                  <c:v>964</c:v>
                </c:pt>
                <c:pt idx="944">
                  <c:v>964</c:v>
                </c:pt>
                <c:pt idx="945">
                  <c:v>964</c:v>
                </c:pt>
                <c:pt idx="946">
                  <c:v>964</c:v>
                </c:pt>
                <c:pt idx="947">
                  <c:v>965</c:v>
                </c:pt>
                <c:pt idx="948">
                  <c:v>966</c:v>
                </c:pt>
                <c:pt idx="949">
                  <c:v>966</c:v>
                </c:pt>
                <c:pt idx="950">
                  <c:v>967</c:v>
                </c:pt>
                <c:pt idx="951">
                  <c:v>967</c:v>
                </c:pt>
                <c:pt idx="952">
                  <c:v>969</c:v>
                </c:pt>
                <c:pt idx="953">
                  <c:v>969</c:v>
                </c:pt>
                <c:pt idx="954">
                  <c:v>970</c:v>
                </c:pt>
                <c:pt idx="955">
                  <c:v>970</c:v>
                </c:pt>
                <c:pt idx="956">
                  <c:v>970</c:v>
                </c:pt>
                <c:pt idx="957">
                  <c:v>971</c:v>
                </c:pt>
                <c:pt idx="958">
                  <c:v>971</c:v>
                </c:pt>
                <c:pt idx="959">
                  <c:v>972</c:v>
                </c:pt>
                <c:pt idx="960">
                  <c:v>972</c:v>
                </c:pt>
                <c:pt idx="961">
                  <c:v>975</c:v>
                </c:pt>
                <c:pt idx="962">
                  <c:v>975</c:v>
                </c:pt>
                <c:pt idx="963">
                  <c:v>976</c:v>
                </c:pt>
                <c:pt idx="964">
                  <c:v>977</c:v>
                </c:pt>
                <c:pt idx="965">
                  <c:v>978</c:v>
                </c:pt>
                <c:pt idx="966">
                  <c:v>979</c:v>
                </c:pt>
                <c:pt idx="967">
                  <c:v>980</c:v>
                </c:pt>
                <c:pt idx="968">
                  <c:v>982</c:v>
                </c:pt>
                <c:pt idx="969">
                  <c:v>983</c:v>
                </c:pt>
                <c:pt idx="970">
                  <c:v>984</c:v>
                </c:pt>
                <c:pt idx="971">
                  <c:v>984</c:v>
                </c:pt>
                <c:pt idx="972">
                  <c:v>985</c:v>
                </c:pt>
                <c:pt idx="973">
                  <c:v>987</c:v>
                </c:pt>
                <c:pt idx="974">
                  <c:v>988</c:v>
                </c:pt>
                <c:pt idx="975">
                  <c:v>989</c:v>
                </c:pt>
                <c:pt idx="976">
                  <c:v>990</c:v>
                </c:pt>
                <c:pt idx="977">
                  <c:v>991</c:v>
                </c:pt>
                <c:pt idx="978">
                  <c:v>991</c:v>
                </c:pt>
                <c:pt idx="979">
                  <c:v>992</c:v>
                </c:pt>
                <c:pt idx="980">
                  <c:v>994</c:v>
                </c:pt>
                <c:pt idx="981">
                  <c:v>995</c:v>
                </c:pt>
                <c:pt idx="982">
                  <c:v>995</c:v>
                </c:pt>
                <c:pt idx="983">
                  <c:v>995</c:v>
                </c:pt>
                <c:pt idx="984">
                  <c:v>995</c:v>
                </c:pt>
                <c:pt idx="985">
                  <c:v>996</c:v>
                </c:pt>
                <c:pt idx="986">
                  <c:v>997</c:v>
                </c:pt>
                <c:pt idx="987">
                  <c:v>997</c:v>
                </c:pt>
                <c:pt idx="988">
                  <c:v>997</c:v>
                </c:pt>
                <c:pt idx="989">
                  <c:v>998</c:v>
                </c:pt>
                <c:pt idx="990">
                  <c:v>999</c:v>
                </c:pt>
                <c:pt idx="991">
                  <c:v>1000</c:v>
                </c:pt>
                <c:pt idx="992">
                  <c:v>1000</c:v>
                </c:pt>
                <c:pt idx="993">
                  <c:v>1004</c:v>
                </c:pt>
                <c:pt idx="994">
                  <c:v>1004</c:v>
                </c:pt>
                <c:pt idx="995">
                  <c:v>1005</c:v>
                </c:pt>
                <c:pt idx="996">
                  <c:v>1006</c:v>
                </c:pt>
                <c:pt idx="997">
                  <c:v>1007</c:v>
                </c:pt>
                <c:pt idx="998">
                  <c:v>1007</c:v>
                </c:pt>
                <c:pt idx="999">
                  <c:v>1007</c:v>
                </c:pt>
                <c:pt idx="1000">
                  <c:v>1008</c:v>
                </c:pt>
                <c:pt idx="1001">
                  <c:v>1009</c:v>
                </c:pt>
                <c:pt idx="1002">
                  <c:v>1011</c:v>
                </c:pt>
                <c:pt idx="1003">
                  <c:v>1011</c:v>
                </c:pt>
                <c:pt idx="1004">
                  <c:v>1012</c:v>
                </c:pt>
                <c:pt idx="1005">
                  <c:v>1013</c:v>
                </c:pt>
                <c:pt idx="1006">
                  <c:v>1014</c:v>
                </c:pt>
                <c:pt idx="1007">
                  <c:v>1015</c:v>
                </c:pt>
                <c:pt idx="1008">
                  <c:v>1016</c:v>
                </c:pt>
                <c:pt idx="1009">
                  <c:v>1016</c:v>
                </c:pt>
                <c:pt idx="1010">
                  <c:v>1017</c:v>
                </c:pt>
                <c:pt idx="1011">
                  <c:v>1018</c:v>
                </c:pt>
                <c:pt idx="1012">
                  <c:v>1019</c:v>
                </c:pt>
                <c:pt idx="1013">
                  <c:v>1019</c:v>
                </c:pt>
                <c:pt idx="1014">
                  <c:v>1021</c:v>
                </c:pt>
                <c:pt idx="1015">
                  <c:v>1022</c:v>
                </c:pt>
                <c:pt idx="1016">
                  <c:v>1022</c:v>
                </c:pt>
                <c:pt idx="1017">
                  <c:v>1026</c:v>
                </c:pt>
                <c:pt idx="1018">
                  <c:v>1027</c:v>
                </c:pt>
                <c:pt idx="1019">
                  <c:v>1027</c:v>
                </c:pt>
                <c:pt idx="1020">
                  <c:v>1029</c:v>
                </c:pt>
                <c:pt idx="1021">
                  <c:v>1031</c:v>
                </c:pt>
                <c:pt idx="1022">
                  <c:v>1032</c:v>
                </c:pt>
                <c:pt idx="1023">
                  <c:v>1032</c:v>
                </c:pt>
                <c:pt idx="1024">
                  <c:v>1033</c:v>
                </c:pt>
                <c:pt idx="1025">
                  <c:v>1034</c:v>
                </c:pt>
                <c:pt idx="1026">
                  <c:v>1034</c:v>
                </c:pt>
                <c:pt idx="1027">
                  <c:v>1035</c:v>
                </c:pt>
                <c:pt idx="1028">
                  <c:v>1036</c:v>
                </c:pt>
                <c:pt idx="1029">
                  <c:v>1036</c:v>
                </c:pt>
                <c:pt idx="1030">
                  <c:v>1038</c:v>
                </c:pt>
                <c:pt idx="1031">
                  <c:v>1039</c:v>
                </c:pt>
                <c:pt idx="1032">
                  <c:v>1042</c:v>
                </c:pt>
                <c:pt idx="1033">
                  <c:v>1043</c:v>
                </c:pt>
                <c:pt idx="1034">
                  <c:v>1044</c:v>
                </c:pt>
                <c:pt idx="1035">
                  <c:v>1048</c:v>
                </c:pt>
                <c:pt idx="1036">
                  <c:v>1048</c:v>
                </c:pt>
                <c:pt idx="1037">
                  <c:v>1049</c:v>
                </c:pt>
                <c:pt idx="1038">
                  <c:v>1051</c:v>
                </c:pt>
                <c:pt idx="1039">
                  <c:v>1051</c:v>
                </c:pt>
                <c:pt idx="1040">
                  <c:v>1052</c:v>
                </c:pt>
                <c:pt idx="1041">
                  <c:v>1053</c:v>
                </c:pt>
                <c:pt idx="1042">
                  <c:v>1053</c:v>
                </c:pt>
                <c:pt idx="1043">
                  <c:v>1055</c:v>
                </c:pt>
                <c:pt idx="1044">
                  <c:v>1056</c:v>
                </c:pt>
                <c:pt idx="1045">
                  <c:v>1058</c:v>
                </c:pt>
                <c:pt idx="1046">
                  <c:v>1059</c:v>
                </c:pt>
                <c:pt idx="1047">
                  <c:v>1060</c:v>
                </c:pt>
                <c:pt idx="1048">
                  <c:v>1061</c:v>
                </c:pt>
                <c:pt idx="1049">
                  <c:v>1066</c:v>
                </c:pt>
                <c:pt idx="1050">
                  <c:v>1067</c:v>
                </c:pt>
                <c:pt idx="1051">
                  <c:v>1067</c:v>
                </c:pt>
                <c:pt idx="1052">
                  <c:v>1068</c:v>
                </c:pt>
                <c:pt idx="1053">
                  <c:v>1069</c:v>
                </c:pt>
                <c:pt idx="1054">
                  <c:v>1072</c:v>
                </c:pt>
                <c:pt idx="1055">
                  <c:v>1072</c:v>
                </c:pt>
                <c:pt idx="1056">
                  <c:v>1073</c:v>
                </c:pt>
                <c:pt idx="1057">
                  <c:v>1074</c:v>
                </c:pt>
                <c:pt idx="1058">
                  <c:v>1074</c:v>
                </c:pt>
                <c:pt idx="1059">
                  <c:v>1075</c:v>
                </c:pt>
                <c:pt idx="1060">
                  <c:v>1078</c:v>
                </c:pt>
                <c:pt idx="1061">
                  <c:v>1079</c:v>
                </c:pt>
                <c:pt idx="1062">
                  <c:v>1080</c:v>
                </c:pt>
                <c:pt idx="1063">
                  <c:v>1080</c:v>
                </c:pt>
                <c:pt idx="1064">
                  <c:v>1081</c:v>
                </c:pt>
                <c:pt idx="1065">
                  <c:v>1091</c:v>
                </c:pt>
                <c:pt idx="1066">
                  <c:v>1092</c:v>
                </c:pt>
                <c:pt idx="1067">
                  <c:v>1096</c:v>
                </c:pt>
                <c:pt idx="1068">
                  <c:v>1097</c:v>
                </c:pt>
                <c:pt idx="1069">
                  <c:v>1098</c:v>
                </c:pt>
              </c:numCache>
            </c:numRef>
          </c:cat>
          <c:val>
            <c:numRef>
              <c:f>'F10_1a_3_NBC_COMP3_CLI_Y KM  2'!$C$5:$C$1074</c:f>
              <c:numCache>
                <c:formatCode>########0</c:formatCode>
                <c:ptCount val="1070"/>
                <c:pt idx="0">
                  <c:v>0</c:v>
                </c:pt>
                <c:pt idx="1">
                  <c:v>0</c:v>
                </c:pt>
                <c:pt idx="2">
                  <c:v>0</c:v>
                </c:pt>
                <c:pt idx="3">
                  <c:v>0</c:v>
                </c:pt>
                <c:pt idx="4" formatCode="#0.000000">
                  <c:v>0.13071895424836999</c:v>
                </c:pt>
                <c:pt idx="5" formatCode="#0.000000">
                  <c:v>0.13071895424836999</c:v>
                </c:pt>
                <c:pt idx="6" formatCode="#0.000000">
                  <c:v>0.13071895424836999</c:v>
                </c:pt>
                <c:pt idx="7" formatCode="#0.000000">
                  <c:v>0.13071895424836999</c:v>
                </c:pt>
                <c:pt idx="8" formatCode="0.0000000">
                  <c:v>0.26195322631898998</c:v>
                </c:pt>
                <c:pt idx="9" formatCode="0.0000000">
                  <c:v>0.26195322631898998</c:v>
                </c:pt>
                <c:pt idx="10" formatCode="0.0000000">
                  <c:v>0.26195322631898998</c:v>
                </c:pt>
                <c:pt idx="11" formatCode="0.0000000">
                  <c:v>0.52511429960046996</c:v>
                </c:pt>
                <c:pt idx="12" formatCode="0.0000000">
                  <c:v>0.52511429960046996</c:v>
                </c:pt>
                <c:pt idx="13" formatCode="0.0000000">
                  <c:v>0.52511429960046996</c:v>
                </c:pt>
                <c:pt idx="14" formatCode="0.0000000">
                  <c:v>0.52511429960046996</c:v>
                </c:pt>
                <c:pt idx="15" formatCode="0.0000000">
                  <c:v>0.78932382337311002</c:v>
                </c:pt>
                <c:pt idx="16" formatCode="0.0000000">
                  <c:v>0.78932382337311002</c:v>
                </c:pt>
                <c:pt idx="17" formatCode="0.0000000">
                  <c:v>0.78932382337311002</c:v>
                </c:pt>
                <c:pt idx="18" formatCode="0.0000000">
                  <c:v>0.78932382337311002</c:v>
                </c:pt>
                <c:pt idx="19" formatCode="0.0000000">
                  <c:v>0.78932382337311002</c:v>
                </c:pt>
                <c:pt idx="20" formatCode="0.0000000">
                  <c:v>0.78932382337311002</c:v>
                </c:pt>
                <c:pt idx="21" formatCode="0.0000000">
                  <c:v>0.78932382337311002</c:v>
                </c:pt>
                <c:pt idx="22" formatCode="0.0000000">
                  <c:v>0.78932382337311002</c:v>
                </c:pt>
                <c:pt idx="23" formatCode="0.0000000">
                  <c:v>0.78932382337311002</c:v>
                </c:pt>
                <c:pt idx="24" formatCode="0.0000000">
                  <c:v>0.78932382337311002</c:v>
                </c:pt>
                <c:pt idx="25" formatCode="0.0000000">
                  <c:v>0.92303093412327997</c:v>
                </c:pt>
                <c:pt idx="26" formatCode="0.0000000">
                  <c:v>1.19044515562362</c:v>
                </c:pt>
                <c:pt idx="27" formatCode="0.0000000">
                  <c:v>1.3241522663737899</c:v>
                </c:pt>
                <c:pt idx="28" formatCode="0.0000000">
                  <c:v>1.3241522663737899</c:v>
                </c:pt>
                <c:pt idx="29" formatCode="0.0000000">
                  <c:v>1.3241522663737899</c:v>
                </c:pt>
                <c:pt idx="30" formatCode="0.0000000">
                  <c:v>1.3241522663737899</c:v>
                </c:pt>
                <c:pt idx="31" formatCode="0.0000000">
                  <c:v>1.3241522663737899</c:v>
                </c:pt>
                <c:pt idx="32" formatCode="0.0000000">
                  <c:v>1.3241522663737899</c:v>
                </c:pt>
                <c:pt idx="33" formatCode="0.0000000">
                  <c:v>1.3241522663737899</c:v>
                </c:pt>
                <c:pt idx="34" formatCode="0.0000000">
                  <c:v>1.4584051204331501</c:v>
                </c:pt>
                <c:pt idx="35" formatCode="0.0000000">
                  <c:v>1.4584051204331501</c:v>
                </c:pt>
                <c:pt idx="36" formatCode="0.0000000">
                  <c:v>1.4584051204331501</c:v>
                </c:pt>
                <c:pt idx="37" formatCode="#0.000000">
                  <c:v>1.5926579744925</c:v>
                </c:pt>
                <c:pt idx="38" formatCode="#0.000000">
                  <c:v>1.5926579744925</c:v>
                </c:pt>
                <c:pt idx="39" formatCode="#0.000000">
                  <c:v>1.5926579744925</c:v>
                </c:pt>
                <c:pt idx="40" formatCode="#0.000000">
                  <c:v>1.5926579744925</c:v>
                </c:pt>
                <c:pt idx="41" formatCode="0.0000000">
                  <c:v>1.72691082855185</c:v>
                </c:pt>
                <c:pt idx="42" formatCode="0.0000000">
                  <c:v>1.72691082855185</c:v>
                </c:pt>
                <c:pt idx="43" formatCode="0.0000000">
                  <c:v>1.72691082855185</c:v>
                </c:pt>
                <c:pt idx="44" formatCode="0.0000000">
                  <c:v>1.72691082855185</c:v>
                </c:pt>
                <c:pt idx="45" formatCode="0.0000000">
                  <c:v>1.72691082855185</c:v>
                </c:pt>
                <c:pt idx="46" formatCode="0.0000000">
                  <c:v>1.72691082855185</c:v>
                </c:pt>
                <c:pt idx="47" formatCode="0.0000000">
                  <c:v>1.86153149864973</c:v>
                </c:pt>
                <c:pt idx="48" formatCode="0.0000000">
                  <c:v>1.86153149864973</c:v>
                </c:pt>
                <c:pt idx="49" formatCode="0.0000000">
                  <c:v>1.9961521687476</c:v>
                </c:pt>
                <c:pt idx="50" formatCode="0.0000000">
                  <c:v>1.9961521687476</c:v>
                </c:pt>
                <c:pt idx="51" formatCode="0.0000000">
                  <c:v>1.9961521687476</c:v>
                </c:pt>
                <c:pt idx="52" formatCode="0.0000000">
                  <c:v>1.9961521687476</c:v>
                </c:pt>
                <c:pt idx="53" formatCode="0.0000000">
                  <c:v>1.9961521687476</c:v>
                </c:pt>
                <c:pt idx="54" formatCode="0.0000000">
                  <c:v>2.1315165994537399</c:v>
                </c:pt>
                <c:pt idx="55" formatCode="0.0000000">
                  <c:v>2.1315165994537399</c:v>
                </c:pt>
                <c:pt idx="56" formatCode="0.0000000">
                  <c:v>2.1315165994537399</c:v>
                </c:pt>
                <c:pt idx="57" formatCode="0.0000000">
                  <c:v>2.1315165994537399</c:v>
                </c:pt>
                <c:pt idx="58" formatCode="0.0000000">
                  <c:v>2.1315165994537399</c:v>
                </c:pt>
                <c:pt idx="59" formatCode="0.0000000">
                  <c:v>2.1315165994537399</c:v>
                </c:pt>
                <c:pt idx="60" formatCode="0.0000000">
                  <c:v>2.1315165994537399</c:v>
                </c:pt>
                <c:pt idx="61" formatCode="0.0000000">
                  <c:v>2.1315165994537399</c:v>
                </c:pt>
                <c:pt idx="62" formatCode="0.0000000">
                  <c:v>2.1315165994537399</c:v>
                </c:pt>
                <c:pt idx="63" formatCode="0.0000000">
                  <c:v>2.1315165994537399</c:v>
                </c:pt>
                <c:pt idx="64" formatCode="0.0000000">
                  <c:v>2.2680137869022001</c:v>
                </c:pt>
                <c:pt idx="65" formatCode="#0.000000">
                  <c:v>2.4045109743506599</c:v>
                </c:pt>
                <c:pt idx="66" formatCode="#0.000000">
                  <c:v>2.4045109743506599</c:v>
                </c:pt>
                <c:pt idx="67" formatCode="#0.000000">
                  <c:v>2.4045109743506599</c:v>
                </c:pt>
                <c:pt idx="68" formatCode="#0.000000">
                  <c:v>2.4045109743506599</c:v>
                </c:pt>
                <c:pt idx="69" formatCode="#0.000000">
                  <c:v>2.4045109743506599</c:v>
                </c:pt>
                <c:pt idx="70" formatCode="#0.000000">
                  <c:v>2.4045109743506599</c:v>
                </c:pt>
                <c:pt idx="71" formatCode="#0.000000">
                  <c:v>2.4045109743506599</c:v>
                </c:pt>
                <c:pt idx="72" formatCode="#0.000000">
                  <c:v>2.4045109743506599</c:v>
                </c:pt>
                <c:pt idx="73" formatCode="#0.000000">
                  <c:v>2.4045109743506599</c:v>
                </c:pt>
                <c:pt idx="74" formatCode="#0.000000">
                  <c:v>2.4045109743506599</c:v>
                </c:pt>
                <c:pt idx="75" formatCode="#0.000000">
                  <c:v>2.4045109743506599</c:v>
                </c:pt>
                <c:pt idx="76" formatCode="#0.000000">
                  <c:v>2.4045109743506599</c:v>
                </c:pt>
                <c:pt idx="77" formatCode="#0.000000">
                  <c:v>2.4045109743506599</c:v>
                </c:pt>
                <c:pt idx="78" formatCode="#0.000000">
                  <c:v>2.4045109743506599</c:v>
                </c:pt>
                <c:pt idx="79" formatCode="0.0000000">
                  <c:v>2.5421632860934702</c:v>
                </c:pt>
                <c:pt idx="80" formatCode="0.0000000">
                  <c:v>2.5421632860934702</c:v>
                </c:pt>
                <c:pt idx="81" formatCode="0.0000000">
                  <c:v>2.5421632860934702</c:v>
                </c:pt>
                <c:pt idx="82" formatCode="0.0000000">
                  <c:v>2.6800102970042299</c:v>
                </c:pt>
                <c:pt idx="83" formatCode="0.0000000">
                  <c:v>2.6800102970042299</c:v>
                </c:pt>
                <c:pt idx="84" formatCode="0.0000000">
                  <c:v>2.6800102970042299</c:v>
                </c:pt>
                <c:pt idx="85" formatCode="0.0000000">
                  <c:v>2.6800102970042299</c:v>
                </c:pt>
                <c:pt idx="86" formatCode="0.0000000">
                  <c:v>2.6800102970042299</c:v>
                </c:pt>
                <c:pt idx="87" formatCode="0.0000000">
                  <c:v>2.9564875404786499</c:v>
                </c:pt>
                <c:pt idx="88" formatCode="0.0000000">
                  <c:v>3.2329647839530602</c:v>
                </c:pt>
                <c:pt idx="89" formatCode="0.0000000">
                  <c:v>3.2329647839530602</c:v>
                </c:pt>
                <c:pt idx="90" formatCode="0.0000000">
                  <c:v>3.2329647839530602</c:v>
                </c:pt>
                <c:pt idx="91" formatCode="0.0000000">
                  <c:v>3.2329647839530602</c:v>
                </c:pt>
                <c:pt idx="92" formatCode="0.0000000">
                  <c:v>3.2329647839530602</c:v>
                </c:pt>
                <c:pt idx="93" formatCode="0.0000000">
                  <c:v>3.3719978805278399</c:v>
                </c:pt>
                <c:pt idx="94" formatCode="0.0000000">
                  <c:v>3.3719978805278399</c:v>
                </c:pt>
                <c:pt idx="95" formatCode="0.0000000">
                  <c:v>3.3719978805278399</c:v>
                </c:pt>
                <c:pt idx="96" formatCode="0.0000000">
                  <c:v>3.3719978805278399</c:v>
                </c:pt>
                <c:pt idx="97" formatCode="0.0000000">
                  <c:v>3.3719978805278399</c:v>
                </c:pt>
                <c:pt idx="98" formatCode="#0.000000">
                  <c:v>3.5110309771026298</c:v>
                </c:pt>
                <c:pt idx="99" formatCode="#0.000000">
                  <c:v>3.5110309771026298</c:v>
                </c:pt>
                <c:pt idx="100" formatCode="0.0000000">
                  <c:v>3.6500640736774099</c:v>
                </c:pt>
                <c:pt idx="101" formatCode="0.0000000">
                  <c:v>3.6500640736774099</c:v>
                </c:pt>
                <c:pt idx="102" formatCode="0.0000000">
                  <c:v>3.6500640736774099</c:v>
                </c:pt>
                <c:pt idx="103" formatCode="0.0000000">
                  <c:v>3.6500640736774099</c:v>
                </c:pt>
                <c:pt idx="104" formatCode="0.0000000">
                  <c:v>3.6500640736774099</c:v>
                </c:pt>
                <c:pt idx="105" formatCode="0.0000000">
                  <c:v>3.6500640736774099</c:v>
                </c:pt>
                <c:pt idx="106" formatCode="0.0000000">
                  <c:v>3.6500640736774099</c:v>
                </c:pt>
                <c:pt idx="107" formatCode="0.0000000">
                  <c:v>3.6500640736774099</c:v>
                </c:pt>
                <c:pt idx="108" formatCode="0.0000000">
                  <c:v>3.78929808513162</c:v>
                </c:pt>
                <c:pt idx="109" formatCode="0.0000000">
                  <c:v>3.78929808513162</c:v>
                </c:pt>
                <c:pt idx="110" formatCode="0.0000000">
                  <c:v>3.78929808513162</c:v>
                </c:pt>
                <c:pt idx="111" formatCode="0.0000000">
                  <c:v>3.9287338850082398</c:v>
                </c:pt>
                <c:pt idx="112" formatCode="0.0000000">
                  <c:v>3.9287338850082398</c:v>
                </c:pt>
                <c:pt idx="113" formatCode="0.0000000">
                  <c:v>4.4864770845147204</c:v>
                </c:pt>
                <c:pt idx="114" formatCode="0.0000000">
                  <c:v>4.4864770845147204</c:v>
                </c:pt>
                <c:pt idx="115" formatCode="0.0000000">
                  <c:v>4.6261167378999302</c:v>
                </c:pt>
                <c:pt idx="116" formatCode="0.0000000">
                  <c:v>4.7657563912851497</c:v>
                </c:pt>
                <c:pt idx="117" formatCode="0.0000000">
                  <c:v>4.7657563912851497</c:v>
                </c:pt>
                <c:pt idx="118" formatCode="0.0000000">
                  <c:v>5.0450356980555702</c:v>
                </c:pt>
                <c:pt idx="119" formatCode="0.0000000">
                  <c:v>5.0450356980555702</c:v>
                </c:pt>
                <c:pt idx="120" formatCode="#0.000000">
                  <c:v>5.3243150048259897</c:v>
                </c:pt>
                <c:pt idx="121" formatCode="#0.000000">
                  <c:v>5.3243150048259897</c:v>
                </c:pt>
                <c:pt idx="122" formatCode="#0.000000">
                  <c:v>5.3243150048259897</c:v>
                </c:pt>
                <c:pt idx="123" formatCode="#0.000000">
                  <c:v>5.3243150048259897</c:v>
                </c:pt>
                <c:pt idx="124" formatCode="0.0000000">
                  <c:v>5.6040068364217701</c:v>
                </c:pt>
                <c:pt idx="125" formatCode="0.0000000">
                  <c:v>5.6040068364217701</c:v>
                </c:pt>
                <c:pt idx="126" formatCode="0.0000000">
                  <c:v>5.6040068364217701</c:v>
                </c:pt>
                <c:pt idx="127" formatCode="0.0000000">
                  <c:v>5.6040068364217701</c:v>
                </c:pt>
                <c:pt idx="128" formatCode="0.0000000">
                  <c:v>5.6040068364217701</c:v>
                </c:pt>
                <c:pt idx="129" formatCode="0.0000000">
                  <c:v>5.8845298473090697</c:v>
                </c:pt>
                <c:pt idx="130" formatCode="0.0000000">
                  <c:v>5.8845298473090697</c:v>
                </c:pt>
                <c:pt idx="131" formatCode="0.0000000">
                  <c:v>5.8845298473090697</c:v>
                </c:pt>
                <c:pt idx="132" formatCode="0.0000000">
                  <c:v>5.8845298473090697</c:v>
                </c:pt>
                <c:pt idx="133" formatCode="0.0000000">
                  <c:v>5.8845298473090697</c:v>
                </c:pt>
                <c:pt idx="134" formatCode="0.0000000">
                  <c:v>5.8845298473090697</c:v>
                </c:pt>
                <c:pt idx="135" formatCode="0.0000000">
                  <c:v>6.1654715492574104</c:v>
                </c:pt>
                <c:pt idx="136" formatCode="0.0000000">
                  <c:v>6.1654715492574104</c:v>
                </c:pt>
                <c:pt idx="137" formatCode="0.0000000">
                  <c:v>6.1654715492574104</c:v>
                </c:pt>
                <c:pt idx="138" formatCode="0.0000000">
                  <c:v>6.1654715492574104</c:v>
                </c:pt>
                <c:pt idx="139" formatCode="#0.000000">
                  <c:v>6.3061530012075497</c:v>
                </c:pt>
                <c:pt idx="140" formatCode="#0.000000">
                  <c:v>6.3061530012075497</c:v>
                </c:pt>
                <c:pt idx="141" formatCode="#0.000000">
                  <c:v>6.3061530012075497</c:v>
                </c:pt>
                <c:pt idx="142" formatCode="#0.000000">
                  <c:v>6.3061530012075497</c:v>
                </c:pt>
                <c:pt idx="143" formatCode="#0.000000">
                  <c:v>6.3061530012075497</c:v>
                </c:pt>
                <c:pt idx="144" formatCode="0.0000000">
                  <c:v>6.44683445315769</c:v>
                </c:pt>
                <c:pt idx="145" formatCode="0.0000000">
                  <c:v>6.44683445315769</c:v>
                </c:pt>
                <c:pt idx="146" formatCode="0.0000000">
                  <c:v>6.44683445315769</c:v>
                </c:pt>
                <c:pt idx="147" formatCode="0.0000000">
                  <c:v>6.44683445315769</c:v>
                </c:pt>
                <c:pt idx="148" formatCode="0.0000000">
                  <c:v>6.5877277747643896</c:v>
                </c:pt>
                <c:pt idx="149" formatCode="0.0000000">
                  <c:v>6.5877277747643896</c:v>
                </c:pt>
                <c:pt idx="150" formatCode="0.0000000">
                  <c:v>6.5877277747643896</c:v>
                </c:pt>
                <c:pt idx="151" formatCode="0.0000000">
                  <c:v>6.7286210963710804</c:v>
                </c:pt>
                <c:pt idx="152" formatCode="0.0000000">
                  <c:v>6.7286210963710804</c:v>
                </c:pt>
                <c:pt idx="153" formatCode="0.0000000">
                  <c:v>6.8697275697502498</c:v>
                </c:pt>
                <c:pt idx="154" formatCode="0.0000000">
                  <c:v>6.8697275697502498</c:v>
                </c:pt>
                <c:pt idx="155" formatCode="0.0000000">
                  <c:v>6.8697275697502498</c:v>
                </c:pt>
                <c:pt idx="156" formatCode="0.0000000">
                  <c:v>7.1519405165085796</c:v>
                </c:pt>
                <c:pt idx="157" formatCode="0.0000000">
                  <c:v>7.1519405165085796</c:v>
                </c:pt>
                <c:pt idx="158" formatCode="0.0000000">
                  <c:v>7.4341534632669202</c:v>
                </c:pt>
                <c:pt idx="159" formatCode="0.0000000">
                  <c:v>7.4341534632669202</c:v>
                </c:pt>
                <c:pt idx="160" formatCode="0.0000000">
                  <c:v>7.57525993664607</c:v>
                </c:pt>
                <c:pt idx="161" formatCode="0.0000000">
                  <c:v>7.57525993664607</c:v>
                </c:pt>
                <c:pt idx="162" formatCode="0.0000000">
                  <c:v>7.7165821691588397</c:v>
                </c:pt>
                <c:pt idx="163" formatCode="0.0000000">
                  <c:v>7.8579044016716102</c:v>
                </c:pt>
                <c:pt idx="164" formatCode="0.0000000">
                  <c:v>7.8579044016716102</c:v>
                </c:pt>
                <c:pt idx="165" formatCode="0.0000000">
                  <c:v>7.8579044016716102</c:v>
                </c:pt>
                <c:pt idx="166" formatCode="0.0000000">
                  <c:v>7.8579044016716102</c:v>
                </c:pt>
                <c:pt idx="167" formatCode="0.0000000">
                  <c:v>7.8579044016716102</c:v>
                </c:pt>
                <c:pt idx="168" formatCode="#0.000000">
                  <c:v>8.0000989936443503</c:v>
                </c:pt>
                <c:pt idx="169" formatCode="#0.000000">
                  <c:v>8.0000989936443503</c:v>
                </c:pt>
                <c:pt idx="170" formatCode="#0.000000">
                  <c:v>8.0000989936443503</c:v>
                </c:pt>
                <c:pt idx="171" formatCode="#0.000000">
                  <c:v>8.0000989936443503</c:v>
                </c:pt>
                <c:pt idx="172" formatCode="#0.000000">
                  <c:v>8.0000989936443503</c:v>
                </c:pt>
                <c:pt idx="173" formatCode="0.0000000">
                  <c:v>8.1427344990805501</c:v>
                </c:pt>
                <c:pt idx="174" formatCode="##0.00000">
                  <c:v>8.2853700045167606</c:v>
                </c:pt>
                <c:pt idx="175" formatCode="#0.000000">
                  <c:v>8.5706410153891692</c:v>
                </c:pt>
                <c:pt idx="176" formatCode="#0.000000">
                  <c:v>8.5706410153891692</c:v>
                </c:pt>
                <c:pt idx="177" formatCode="#0.000000">
                  <c:v>8.5706410153891692</c:v>
                </c:pt>
                <c:pt idx="178" formatCode="0.0000000">
                  <c:v>8.7132765208253797</c:v>
                </c:pt>
                <c:pt idx="179" formatCode="0.0000000">
                  <c:v>8.7132765208253797</c:v>
                </c:pt>
                <c:pt idx="180" formatCode="0.0000000">
                  <c:v>8.8561352430150109</c:v>
                </c:pt>
                <c:pt idx="181" formatCode="0.0000000">
                  <c:v>8.8561352430150109</c:v>
                </c:pt>
                <c:pt idx="182" formatCode="0.0000000">
                  <c:v>8.8561352430150109</c:v>
                </c:pt>
                <c:pt idx="183" formatCode="0.0000000">
                  <c:v>8.8561352430150109</c:v>
                </c:pt>
                <c:pt idx="184" formatCode="0.0000000">
                  <c:v>8.8561352430150109</c:v>
                </c:pt>
                <c:pt idx="185" formatCode="0.0000000">
                  <c:v>8.8561352430150109</c:v>
                </c:pt>
                <c:pt idx="186" formatCode="0.0000000">
                  <c:v>8.8561352430150109</c:v>
                </c:pt>
                <c:pt idx="187" formatCode="0.0000000">
                  <c:v>9.0003502188963207</c:v>
                </c:pt>
                <c:pt idx="188" formatCode="0.0000000">
                  <c:v>9.0003502188963207</c:v>
                </c:pt>
                <c:pt idx="189" formatCode="0.0000000">
                  <c:v>9.0003502188963207</c:v>
                </c:pt>
                <c:pt idx="190" formatCode="0.0000000">
                  <c:v>9.0003502188963207</c:v>
                </c:pt>
                <c:pt idx="191" formatCode="0.0000000">
                  <c:v>9.0003502188963207</c:v>
                </c:pt>
                <c:pt idx="192" formatCode="0.0000000">
                  <c:v>9.0003502188963207</c:v>
                </c:pt>
                <c:pt idx="193" formatCode="0.0000000">
                  <c:v>9.1447941074377503</c:v>
                </c:pt>
                <c:pt idx="194" formatCode="0.0000000">
                  <c:v>9.1447941074377503</c:v>
                </c:pt>
                <c:pt idx="195" formatCode="0.0000000">
                  <c:v>9.1447941074377503</c:v>
                </c:pt>
                <c:pt idx="196" formatCode="0.0000000">
                  <c:v>9.1447941074377503</c:v>
                </c:pt>
                <c:pt idx="197" formatCode="0.0000000">
                  <c:v>9.1447941074377503</c:v>
                </c:pt>
                <c:pt idx="198" formatCode="#0.000000">
                  <c:v>9.2894680021711302</c:v>
                </c:pt>
                <c:pt idx="199" formatCode="#0.000000">
                  <c:v>9.2894680021711302</c:v>
                </c:pt>
                <c:pt idx="200" formatCode="0.0000000">
                  <c:v>9.4341418969045208</c:v>
                </c:pt>
                <c:pt idx="201" formatCode="0.0000000">
                  <c:v>9.7234896863712805</c:v>
                </c:pt>
                <c:pt idx="202" formatCode="0.0000000">
                  <c:v>9.8681635811046604</c:v>
                </c:pt>
                <c:pt idx="203" formatCode="0.0000000">
                  <c:v>9.8681635811046604</c:v>
                </c:pt>
                <c:pt idx="204" formatCode="##0.00000">
                  <c:v>10.013070070524099</c:v>
                </c:pt>
                <c:pt idx="205" formatCode="##0.00000">
                  <c:v>10.013070070524099</c:v>
                </c:pt>
                <c:pt idx="206" formatCode="##0.00000">
                  <c:v>10.013070070524099</c:v>
                </c:pt>
                <c:pt idx="207" formatCode="##0.00000">
                  <c:v>10.013070070524099</c:v>
                </c:pt>
                <c:pt idx="208" formatCode="##0.00000">
                  <c:v>10.013070070524099</c:v>
                </c:pt>
                <c:pt idx="209" formatCode="#0.000000">
                  <c:v>10.1579765599436</c:v>
                </c:pt>
                <c:pt idx="210" formatCode="#0.000000">
                  <c:v>10.1579765599436</c:v>
                </c:pt>
                <c:pt idx="211" formatCode="#0.000000">
                  <c:v>10.1579765599436</c:v>
                </c:pt>
                <c:pt idx="212" formatCode="#0.000000">
                  <c:v>10.1579765599436</c:v>
                </c:pt>
                <c:pt idx="213" formatCode="#0.000000">
                  <c:v>10.303587619003601</c:v>
                </c:pt>
                <c:pt idx="214" formatCode="#0.000000">
                  <c:v>10.303587619003601</c:v>
                </c:pt>
                <c:pt idx="215" formatCode="#0.000000">
                  <c:v>10.303587619003601</c:v>
                </c:pt>
                <c:pt idx="216" formatCode="#0.000000">
                  <c:v>10.303587619003601</c:v>
                </c:pt>
                <c:pt idx="217" formatCode="#0.000000">
                  <c:v>10.303587619003601</c:v>
                </c:pt>
                <c:pt idx="218" formatCode="#0.000000">
                  <c:v>10.303587619003601</c:v>
                </c:pt>
                <c:pt idx="219" formatCode="#0.000000">
                  <c:v>10.303587619003601</c:v>
                </c:pt>
                <c:pt idx="220" formatCode="#0.000000">
                  <c:v>10.303587619003601</c:v>
                </c:pt>
                <c:pt idx="221" formatCode="##0.00000">
                  <c:v>10.450150384332</c:v>
                </c:pt>
                <c:pt idx="222" formatCode="##0.00000">
                  <c:v>10.450150384332</c:v>
                </c:pt>
                <c:pt idx="223" formatCode="##0.00000">
                  <c:v>10.450150384332</c:v>
                </c:pt>
                <c:pt idx="224" formatCode="##0.00000">
                  <c:v>10.450150384332</c:v>
                </c:pt>
                <c:pt idx="225" formatCode="##0.00000">
                  <c:v>10.450150384332</c:v>
                </c:pt>
                <c:pt idx="226" formatCode="#0.000000">
                  <c:v>10.5971944723709</c:v>
                </c:pt>
                <c:pt idx="227" formatCode="#0.000000">
                  <c:v>10.5971944723709</c:v>
                </c:pt>
                <c:pt idx="228" formatCode="#0.000000">
                  <c:v>10.5971944723709</c:v>
                </c:pt>
                <c:pt idx="229" formatCode="#0.000000">
                  <c:v>10.5971944723709</c:v>
                </c:pt>
                <c:pt idx="230" formatCode="#0.000000">
                  <c:v>10.5971944723709</c:v>
                </c:pt>
                <c:pt idx="231" formatCode="#0.000000">
                  <c:v>10.5971944723709</c:v>
                </c:pt>
                <c:pt idx="232" formatCode="#0.000000">
                  <c:v>10.744723854429701</c:v>
                </c:pt>
                <c:pt idx="233" formatCode="#0.000000">
                  <c:v>10.744723854429701</c:v>
                </c:pt>
                <c:pt idx="234" formatCode="#0.000000">
                  <c:v>10.744723854429701</c:v>
                </c:pt>
                <c:pt idx="235" formatCode="#0.000000">
                  <c:v>10.8924974904323</c:v>
                </c:pt>
                <c:pt idx="236" formatCode="#0.000000">
                  <c:v>10.8924974904323</c:v>
                </c:pt>
                <c:pt idx="237" formatCode="#0.000000">
                  <c:v>10.8924974904323</c:v>
                </c:pt>
                <c:pt idx="238" formatCode="#0.000000">
                  <c:v>10.8924974904323</c:v>
                </c:pt>
                <c:pt idx="239" formatCode="#0.000000">
                  <c:v>11.040516597590999</c:v>
                </c:pt>
                <c:pt idx="240" formatCode="#0.000000">
                  <c:v>11.040516597590999</c:v>
                </c:pt>
                <c:pt idx="241" formatCode="#0.000000">
                  <c:v>11.188782403261699</c:v>
                </c:pt>
                <c:pt idx="242" formatCode="#0.000000">
                  <c:v>11.188782403261699</c:v>
                </c:pt>
                <c:pt idx="243" formatCode="#0.000000">
                  <c:v>11.3370482089324</c:v>
                </c:pt>
                <c:pt idx="244" formatCode="#0.000000">
                  <c:v>11.3370482089324</c:v>
                </c:pt>
                <c:pt idx="245" formatCode="#0.000000">
                  <c:v>11.3370482089324</c:v>
                </c:pt>
                <c:pt idx="246" formatCode="#0.000000">
                  <c:v>11.3370482089324</c:v>
                </c:pt>
                <c:pt idx="247" formatCode="#0.000000">
                  <c:v>11.485562366036399</c:v>
                </c:pt>
                <c:pt idx="248" formatCode="#0.000000">
                  <c:v>11.485562366036399</c:v>
                </c:pt>
                <c:pt idx="249" formatCode="#0.000000">
                  <c:v>11.485562366036399</c:v>
                </c:pt>
                <c:pt idx="250" formatCode="#0.000000">
                  <c:v>11.6345765708074</c:v>
                </c:pt>
                <c:pt idx="251" formatCode="#0.000000">
                  <c:v>11.6345765708074</c:v>
                </c:pt>
                <c:pt idx="252" formatCode="#0.000000">
                  <c:v>11.6345765708074</c:v>
                </c:pt>
                <c:pt idx="253" formatCode="#0.000000">
                  <c:v>11.6345765708074</c:v>
                </c:pt>
                <c:pt idx="254" formatCode="#0.000000">
                  <c:v>11.6345765708074</c:v>
                </c:pt>
                <c:pt idx="255" formatCode="#0.000000">
                  <c:v>11.6345765708074</c:v>
                </c:pt>
                <c:pt idx="256" formatCode="#0.000000">
                  <c:v>11.6345765708074</c:v>
                </c:pt>
                <c:pt idx="257" formatCode="#0.000000">
                  <c:v>11.6345765708074</c:v>
                </c:pt>
                <c:pt idx="258" formatCode="#0.000000">
                  <c:v>11.6345765708074</c:v>
                </c:pt>
                <c:pt idx="259" formatCode="#0.000000">
                  <c:v>11.6345765708074</c:v>
                </c:pt>
                <c:pt idx="260" formatCode="#0.000000">
                  <c:v>11.6345765708074</c:v>
                </c:pt>
                <c:pt idx="261" formatCode="#0.000000">
                  <c:v>11.7846027565955</c:v>
                </c:pt>
                <c:pt idx="262" formatCode="#0.000000">
                  <c:v>11.7846027565955</c:v>
                </c:pt>
                <c:pt idx="263" formatCode="#0.000000">
                  <c:v>11.934884523619999</c:v>
                </c:pt>
                <c:pt idx="264" formatCode="#0.000000">
                  <c:v>11.934884523619999</c:v>
                </c:pt>
                <c:pt idx="265" formatCode="#0.000000">
                  <c:v>11.934884523619999</c:v>
                </c:pt>
                <c:pt idx="266" formatCode="#0.000000">
                  <c:v>12.0851662906445</c:v>
                </c:pt>
                <c:pt idx="267" formatCode="#0.000000">
                  <c:v>12.0851662906445</c:v>
                </c:pt>
                <c:pt idx="268" formatCode="#0.000000">
                  <c:v>12.0851662906445</c:v>
                </c:pt>
                <c:pt idx="269" formatCode="#0.000000">
                  <c:v>12.0851662906445</c:v>
                </c:pt>
                <c:pt idx="270" formatCode="#0.000000">
                  <c:v>12.0851662906445</c:v>
                </c:pt>
                <c:pt idx="271" formatCode="#0.000000">
                  <c:v>12.0851662906445</c:v>
                </c:pt>
                <c:pt idx="272" formatCode="#0.000000">
                  <c:v>12.0851662906445</c:v>
                </c:pt>
                <c:pt idx="273" formatCode="#0.000000">
                  <c:v>12.0851662906445</c:v>
                </c:pt>
                <c:pt idx="274" formatCode="#0.000000">
                  <c:v>12.0851662906445</c:v>
                </c:pt>
                <c:pt idx="275" formatCode="#0.000000">
                  <c:v>12.0851662906445</c:v>
                </c:pt>
                <c:pt idx="276" formatCode="#0.000000">
                  <c:v>12.0851662906445</c:v>
                </c:pt>
                <c:pt idx="277" formatCode="#0.000000">
                  <c:v>12.0851662906445</c:v>
                </c:pt>
                <c:pt idx="278" formatCode="#0.000000">
                  <c:v>12.0851662906445</c:v>
                </c:pt>
                <c:pt idx="279" formatCode="#0.000000">
                  <c:v>12.0851662906445</c:v>
                </c:pt>
                <c:pt idx="280" formatCode="#0.000000">
                  <c:v>12.0851662906445</c:v>
                </c:pt>
                <c:pt idx="281" formatCode="#0.000000">
                  <c:v>12.0851662906445</c:v>
                </c:pt>
                <c:pt idx="282" formatCode="#0.000000">
                  <c:v>12.0851662906445</c:v>
                </c:pt>
                <c:pt idx="283" formatCode="#0.000000">
                  <c:v>12.2367435901434</c:v>
                </c:pt>
                <c:pt idx="284" formatCode="#0.000000">
                  <c:v>12.5398981891412</c:v>
                </c:pt>
                <c:pt idx="285" formatCode="#0.000000">
                  <c:v>12.5398981891412</c:v>
                </c:pt>
                <c:pt idx="286" formatCode="#0.000000">
                  <c:v>12.691738643674</c:v>
                </c:pt>
                <c:pt idx="287" formatCode="#0.000000">
                  <c:v>12.8435790982067</c:v>
                </c:pt>
                <c:pt idx="288" formatCode="#0.000000">
                  <c:v>12.8435790982067</c:v>
                </c:pt>
                <c:pt idx="289" formatCode="#0.000000">
                  <c:v>12.8435790982067</c:v>
                </c:pt>
                <c:pt idx="290" formatCode="##0.00000">
                  <c:v>12.995419552739399</c:v>
                </c:pt>
                <c:pt idx="291" formatCode="##0.00000">
                  <c:v>12.995419552739399</c:v>
                </c:pt>
                <c:pt idx="292" formatCode="##0.00000">
                  <c:v>12.995419552739399</c:v>
                </c:pt>
                <c:pt idx="293" formatCode="##0.00000">
                  <c:v>12.995419552739399</c:v>
                </c:pt>
                <c:pt idx="294" formatCode="#0.000000">
                  <c:v>13.1475254626123</c:v>
                </c:pt>
                <c:pt idx="295" formatCode="#0.000000">
                  <c:v>13.1475254626123</c:v>
                </c:pt>
                <c:pt idx="296" formatCode="#0.000000">
                  <c:v>13.1475254626123</c:v>
                </c:pt>
                <c:pt idx="297" formatCode="#0.000000">
                  <c:v>13.1475254626123</c:v>
                </c:pt>
                <c:pt idx="298" formatCode="#0.000000">
                  <c:v>13.3001660154021</c:v>
                </c:pt>
                <c:pt idx="299" formatCode="#0.000000">
                  <c:v>13.3001660154021</c:v>
                </c:pt>
                <c:pt idx="300" formatCode="#0.000000">
                  <c:v>13.453075775516</c:v>
                </c:pt>
                <c:pt idx="301" formatCode="#0.000000">
                  <c:v>13.453075775516</c:v>
                </c:pt>
                <c:pt idx="302" formatCode="#0.000000">
                  <c:v>13.6059855356299</c:v>
                </c:pt>
                <c:pt idx="303" formatCode="#0.000000">
                  <c:v>13.6059855356299</c:v>
                </c:pt>
                <c:pt idx="304" formatCode="#0.000000">
                  <c:v>13.7591664123398</c:v>
                </c:pt>
                <c:pt idx="305" formatCode="#0.000000">
                  <c:v>13.9123472890497</c:v>
                </c:pt>
                <c:pt idx="306" formatCode="#0.000000">
                  <c:v>13.9123472890497</c:v>
                </c:pt>
                <c:pt idx="307" formatCode="#0.000000">
                  <c:v>13.9123472890497</c:v>
                </c:pt>
                <c:pt idx="308" formatCode="#0.000000">
                  <c:v>14.0658012154506</c:v>
                </c:pt>
                <c:pt idx="309" formatCode="#0.000000">
                  <c:v>14.0658012154506</c:v>
                </c:pt>
                <c:pt idx="310" formatCode="#0.000000">
                  <c:v>14.0658012154506</c:v>
                </c:pt>
                <c:pt idx="311" formatCode="#0.000000">
                  <c:v>14.0658012154506</c:v>
                </c:pt>
                <c:pt idx="312" formatCode="#0.000000">
                  <c:v>14.0658012154506</c:v>
                </c:pt>
                <c:pt idx="313" formatCode="#0.000000">
                  <c:v>14.2203591269336</c:v>
                </c:pt>
                <c:pt idx="314" formatCode="#0.000000">
                  <c:v>14.2203591269336</c:v>
                </c:pt>
                <c:pt idx="315" formatCode="#0.000000">
                  <c:v>14.2203591269336</c:v>
                </c:pt>
                <c:pt idx="316" formatCode="#0.000000">
                  <c:v>14.2203591269336</c:v>
                </c:pt>
                <c:pt idx="317" formatCode="#0.000000">
                  <c:v>14.375476018204999</c:v>
                </c:pt>
                <c:pt idx="318" formatCode="#0.000000">
                  <c:v>14.5305929094764</c:v>
                </c:pt>
                <c:pt idx="319" formatCode="#0.000000">
                  <c:v>14.5305929094764</c:v>
                </c:pt>
                <c:pt idx="320" formatCode="#0.000000">
                  <c:v>14.5305929094764</c:v>
                </c:pt>
                <c:pt idx="321" formatCode="#0.000000">
                  <c:v>14.5305929094764</c:v>
                </c:pt>
                <c:pt idx="322" formatCode="#0.000000">
                  <c:v>14.6862748896048</c:v>
                </c:pt>
                <c:pt idx="323" formatCode="#0.000000">
                  <c:v>14.6862748896048</c:v>
                </c:pt>
                <c:pt idx="324" formatCode="#0.000000">
                  <c:v>14.6862748896048</c:v>
                </c:pt>
                <c:pt idx="325" formatCode="#0.000000">
                  <c:v>14.6862748896048</c:v>
                </c:pt>
                <c:pt idx="326" formatCode="#0.000000">
                  <c:v>14.6862748896048</c:v>
                </c:pt>
                <c:pt idx="327" formatCode="#0.000000">
                  <c:v>14.6862748896048</c:v>
                </c:pt>
                <c:pt idx="328" formatCode="#0.000000">
                  <c:v>14.6862748896048</c:v>
                </c:pt>
                <c:pt idx="329" formatCode="#0.000000">
                  <c:v>14.8425271333968</c:v>
                </c:pt>
                <c:pt idx="330" formatCode="#0.000000">
                  <c:v>14.8425271333968</c:v>
                </c:pt>
                <c:pt idx="331" formatCode="#0.000000">
                  <c:v>14.8425271333968</c:v>
                </c:pt>
                <c:pt idx="332" formatCode="#0.000000">
                  <c:v>14.8425271333968</c:v>
                </c:pt>
                <c:pt idx="333" formatCode="#0.000000">
                  <c:v>14.8425271333968</c:v>
                </c:pt>
                <c:pt idx="334" formatCode="#0.000000">
                  <c:v>14.8425271333968</c:v>
                </c:pt>
                <c:pt idx="335" formatCode="#0.000000">
                  <c:v>14.8425271333968</c:v>
                </c:pt>
                <c:pt idx="336" formatCode="#0.000000">
                  <c:v>14.8425271333968</c:v>
                </c:pt>
                <c:pt idx="337" formatCode="#0.000000">
                  <c:v>15.0002261572238</c:v>
                </c:pt>
                <c:pt idx="338" formatCode="#0.000000">
                  <c:v>15.0002261572238</c:v>
                </c:pt>
                <c:pt idx="339" formatCode="#0.000000">
                  <c:v>15.0002261572238</c:v>
                </c:pt>
                <c:pt idx="340" formatCode="#0.000000">
                  <c:v>15.0002261572238</c:v>
                </c:pt>
                <c:pt idx="341" formatCode="#0.000000">
                  <c:v>15.0002261572238</c:v>
                </c:pt>
                <c:pt idx="342" formatCode="#0.000000">
                  <c:v>15.0002261572238</c:v>
                </c:pt>
                <c:pt idx="343" formatCode="#0.000000">
                  <c:v>15.0002261572238</c:v>
                </c:pt>
                <c:pt idx="344" formatCode="#0.000000">
                  <c:v>15.0002261572238</c:v>
                </c:pt>
                <c:pt idx="345" formatCode="#0.000000">
                  <c:v>15.0002261572238</c:v>
                </c:pt>
                <c:pt idx="346" formatCode="#0.000000">
                  <c:v>15.158218301912999</c:v>
                </c:pt>
                <c:pt idx="347" formatCode="#0.000000">
                  <c:v>15.158218301912999</c:v>
                </c:pt>
                <c:pt idx="348" formatCode="#0.000000">
                  <c:v>15.158218301912999</c:v>
                </c:pt>
                <c:pt idx="349" formatCode="#0.000000">
                  <c:v>15.158218301912999</c:v>
                </c:pt>
                <c:pt idx="350" formatCode="#0.000000">
                  <c:v>15.316505208066101</c:v>
                </c:pt>
                <c:pt idx="351" formatCode="#0.000000">
                  <c:v>15.316505208066101</c:v>
                </c:pt>
                <c:pt idx="352" formatCode="#0.000000">
                  <c:v>15.316505208066101</c:v>
                </c:pt>
                <c:pt idx="353" formatCode="#0.000000">
                  <c:v>15.316505208066101</c:v>
                </c:pt>
                <c:pt idx="354" formatCode="#0.000000">
                  <c:v>15.316505208066101</c:v>
                </c:pt>
                <c:pt idx="355" formatCode="#0.000000">
                  <c:v>15.4753860613343</c:v>
                </c:pt>
                <c:pt idx="356" formatCode="#0.000000">
                  <c:v>15.634266914602501</c:v>
                </c:pt>
                <c:pt idx="357" formatCode="#0.000000">
                  <c:v>15.7931477678706</c:v>
                </c:pt>
                <c:pt idx="358" formatCode="#0.000000">
                  <c:v>15.7931477678706</c:v>
                </c:pt>
                <c:pt idx="359" formatCode="#0.000000">
                  <c:v>15.7931477678706</c:v>
                </c:pt>
                <c:pt idx="360" formatCode="#0.000000">
                  <c:v>15.7931477678706</c:v>
                </c:pt>
                <c:pt idx="361" formatCode="#0.000000">
                  <c:v>15.9529330662238</c:v>
                </c:pt>
                <c:pt idx="362" formatCode="#0.000000">
                  <c:v>16.112718364576999</c:v>
                </c:pt>
                <c:pt idx="363" formatCode="#0.000000">
                  <c:v>16.112718364576999</c:v>
                </c:pt>
                <c:pt idx="364" formatCode="#0.000000">
                  <c:v>16.112718364576999</c:v>
                </c:pt>
                <c:pt idx="365" formatCode="#0.000000">
                  <c:v>16.272503662930198</c:v>
                </c:pt>
                <c:pt idx="366" formatCode="#0.000000">
                  <c:v>16.432288961283401</c:v>
                </c:pt>
                <c:pt idx="367" formatCode="#0.000000">
                  <c:v>16.432288961283401</c:v>
                </c:pt>
                <c:pt idx="368" formatCode="#0.000000">
                  <c:v>16.5920742596366</c:v>
                </c:pt>
                <c:pt idx="369" formatCode="#0.000000">
                  <c:v>16.5920742596366</c:v>
                </c:pt>
                <c:pt idx="370" formatCode="#0.000000">
                  <c:v>16.5920742596366</c:v>
                </c:pt>
                <c:pt idx="371" formatCode="#0.000000">
                  <c:v>16.5920742596366</c:v>
                </c:pt>
                <c:pt idx="372" formatCode="#0.000000">
                  <c:v>16.5920742596366</c:v>
                </c:pt>
                <c:pt idx="373" formatCode="#0.000000">
                  <c:v>16.5920742596366</c:v>
                </c:pt>
                <c:pt idx="374" formatCode="#0.000000">
                  <c:v>16.5920742596366</c:v>
                </c:pt>
                <c:pt idx="375" formatCode="#0.000000">
                  <c:v>16.7524741168296</c:v>
                </c:pt>
                <c:pt idx="376" formatCode="#0.000000">
                  <c:v>16.7524741168296</c:v>
                </c:pt>
                <c:pt idx="377" formatCode="#0.000000">
                  <c:v>16.7524741168296</c:v>
                </c:pt>
                <c:pt idx="378" formatCode="#0.000000">
                  <c:v>16.7524741168296</c:v>
                </c:pt>
                <c:pt idx="379" formatCode="#0.000000">
                  <c:v>16.7524741168296</c:v>
                </c:pt>
                <c:pt idx="380" formatCode="#0.000000">
                  <c:v>16.913806531331801</c:v>
                </c:pt>
                <c:pt idx="381" formatCode="#0.000000">
                  <c:v>17.075138945834102</c:v>
                </c:pt>
                <c:pt idx="382" formatCode="#0.000000">
                  <c:v>17.075138945834102</c:v>
                </c:pt>
                <c:pt idx="383" formatCode="#0.000000">
                  <c:v>17.236471360336399</c:v>
                </c:pt>
                <c:pt idx="384" formatCode="#0.000000">
                  <c:v>17.236471360336399</c:v>
                </c:pt>
                <c:pt idx="385" formatCode="#0.000000">
                  <c:v>17.398118877210699</c:v>
                </c:pt>
                <c:pt idx="386" formatCode="#0.000000">
                  <c:v>17.398118877210699</c:v>
                </c:pt>
                <c:pt idx="387" formatCode="#0.000000">
                  <c:v>17.398118877210699</c:v>
                </c:pt>
                <c:pt idx="388" formatCode="#0.000000">
                  <c:v>17.398118877210699</c:v>
                </c:pt>
                <c:pt idx="389" formatCode="#0.000000">
                  <c:v>17.398118877210699</c:v>
                </c:pt>
                <c:pt idx="390" formatCode="#0.000000">
                  <c:v>17.398118877210699</c:v>
                </c:pt>
                <c:pt idx="391" formatCode="#0.000000">
                  <c:v>17.398118877210699</c:v>
                </c:pt>
                <c:pt idx="392" formatCode="#0.000000">
                  <c:v>17.5600833500005</c:v>
                </c:pt>
                <c:pt idx="393" formatCode="#0.000000">
                  <c:v>17.5600833500005</c:v>
                </c:pt>
                <c:pt idx="394" formatCode="#0.000000">
                  <c:v>17.5600833500005</c:v>
                </c:pt>
                <c:pt idx="395" formatCode="#0.000000">
                  <c:v>17.5600833500005</c:v>
                </c:pt>
                <c:pt idx="396" formatCode="#0.000000">
                  <c:v>17.5600833500005</c:v>
                </c:pt>
                <c:pt idx="397" formatCode="#0.000000">
                  <c:v>17.5600833500005</c:v>
                </c:pt>
                <c:pt idx="398" formatCode="#0.000000">
                  <c:v>17.5600833500005</c:v>
                </c:pt>
                <c:pt idx="399" formatCode="#0.000000">
                  <c:v>17.5600833500005</c:v>
                </c:pt>
                <c:pt idx="400" formatCode="#0.000000">
                  <c:v>17.5600833500005</c:v>
                </c:pt>
                <c:pt idx="401" formatCode="#0.000000">
                  <c:v>17.5600833500005</c:v>
                </c:pt>
                <c:pt idx="402" formatCode="#0.000000">
                  <c:v>17.5600833500005</c:v>
                </c:pt>
                <c:pt idx="403" formatCode="#0.000000">
                  <c:v>17.5600833500005</c:v>
                </c:pt>
                <c:pt idx="404" formatCode="#0.000000">
                  <c:v>17.5600833500005</c:v>
                </c:pt>
                <c:pt idx="405" formatCode="#0.000000">
                  <c:v>17.5600833500005</c:v>
                </c:pt>
                <c:pt idx="406" formatCode="#0.000000">
                  <c:v>17.5600833500005</c:v>
                </c:pt>
                <c:pt idx="407" formatCode="#0.000000">
                  <c:v>17.5600833500005</c:v>
                </c:pt>
                <c:pt idx="408" formatCode="#0.000000">
                  <c:v>17.5600833500005</c:v>
                </c:pt>
                <c:pt idx="409" formatCode="#0.000000">
                  <c:v>17.5600833500005</c:v>
                </c:pt>
                <c:pt idx="410" formatCode="#0.000000">
                  <c:v>17.5600833500005</c:v>
                </c:pt>
                <c:pt idx="411" formatCode="#0.000000">
                  <c:v>17.5600833500005</c:v>
                </c:pt>
                <c:pt idx="412" formatCode="#0.000000">
                  <c:v>17.722686735897899</c:v>
                </c:pt>
                <c:pt idx="413" formatCode="#0.000000">
                  <c:v>17.722686735897899</c:v>
                </c:pt>
                <c:pt idx="414" formatCode="##0.00000">
                  <c:v>17.8852901217954</c:v>
                </c:pt>
                <c:pt idx="415" formatCode="#0.000000">
                  <c:v>18.2104968935902</c:v>
                </c:pt>
                <c:pt idx="416" formatCode="#0.000000">
                  <c:v>18.2104968935902</c:v>
                </c:pt>
                <c:pt idx="417" formatCode="###0.0000">
                  <c:v>18.373100279487701</c:v>
                </c:pt>
                <c:pt idx="418" formatCode="###0.0000">
                  <c:v>18.373100279487701</c:v>
                </c:pt>
                <c:pt idx="419" formatCode="###0.0000">
                  <c:v>18.373100279487701</c:v>
                </c:pt>
                <c:pt idx="420" formatCode="###0.0000">
                  <c:v>18.373100279487701</c:v>
                </c:pt>
                <c:pt idx="421" formatCode="###0.0000">
                  <c:v>18.373100279487701</c:v>
                </c:pt>
                <c:pt idx="422" formatCode="#0.000000">
                  <c:v>18.536681240851401</c:v>
                </c:pt>
                <c:pt idx="423" formatCode="#0.000000">
                  <c:v>18.536681240851401</c:v>
                </c:pt>
                <c:pt idx="424" formatCode="#0.000000">
                  <c:v>18.7005913389584</c:v>
                </c:pt>
                <c:pt idx="425" formatCode="#0.000000">
                  <c:v>18.7005913389584</c:v>
                </c:pt>
                <c:pt idx="426" formatCode="#0.000000">
                  <c:v>18.7005913389584</c:v>
                </c:pt>
                <c:pt idx="427" formatCode="#0.000000">
                  <c:v>18.7005913389584</c:v>
                </c:pt>
                <c:pt idx="428" formatCode="#0.000000">
                  <c:v>18.7005913389584</c:v>
                </c:pt>
                <c:pt idx="429" formatCode="#0.000000">
                  <c:v>18.7005913389584</c:v>
                </c:pt>
                <c:pt idx="430" formatCode="#0.000000">
                  <c:v>18.7005913389584</c:v>
                </c:pt>
                <c:pt idx="431" formatCode="#0.000000">
                  <c:v>18.7005913389584</c:v>
                </c:pt>
                <c:pt idx="432" formatCode="#0.000000">
                  <c:v>18.7005913389584</c:v>
                </c:pt>
                <c:pt idx="433" formatCode="#0.000000">
                  <c:v>18.7005913389584</c:v>
                </c:pt>
                <c:pt idx="434" formatCode="#0.000000">
                  <c:v>18.7005913389584</c:v>
                </c:pt>
                <c:pt idx="435" formatCode="#0.000000">
                  <c:v>18.7005913389584</c:v>
                </c:pt>
                <c:pt idx="436" formatCode="#0.000000">
                  <c:v>18.7005913389584</c:v>
                </c:pt>
                <c:pt idx="437" formatCode="#0.000000">
                  <c:v>18.865834039488998</c:v>
                </c:pt>
                <c:pt idx="438" formatCode="#0.000000">
                  <c:v>18.865834039488998</c:v>
                </c:pt>
                <c:pt idx="439" formatCode="#0.000000">
                  <c:v>18.865834039488998</c:v>
                </c:pt>
                <c:pt idx="440" formatCode="#0.000000">
                  <c:v>18.865834039488998</c:v>
                </c:pt>
                <c:pt idx="441" formatCode="#0.000000">
                  <c:v>18.865834039488998</c:v>
                </c:pt>
                <c:pt idx="442" formatCode="#0.000000">
                  <c:v>18.865834039488998</c:v>
                </c:pt>
                <c:pt idx="443" formatCode="#0.000000">
                  <c:v>18.865834039488998</c:v>
                </c:pt>
                <c:pt idx="444" formatCode="#0.000000">
                  <c:v>18.865834039488998</c:v>
                </c:pt>
                <c:pt idx="445" formatCode="#0.000000">
                  <c:v>18.865834039488998</c:v>
                </c:pt>
                <c:pt idx="446" formatCode="#0.000000">
                  <c:v>18.865834039488998</c:v>
                </c:pt>
                <c:pt idx="447" formatCode="#0.000000">
                  <c:v>18.865834039488998</c:v>
                </c:pt>
                <c:pt idx="448" formatCode="#0.000000">
                  <c:v>18.865834039488998</c:v>
                </c:pt>
                <c:pt idx="449" formatCode="#0.000000">
                  <c:v>18.865834039488998</c:v>
                </c:pt>
                <c:pt idx="450" formatCode="#0.000000">
                  <c:v>18.865834039488998</c:v>
                </c:pt>
                <c:pt idx="451" formatCode="#0.000000">
                  <c:v>18.865834039488998</c:v>
                </c:pt>
                <c:pt idx="452" formatCode="#0.000000">
                  <c:v>18.865834039488998</c:v>
                </c:pt>
                <c:pt idx="453" formatCode="#0.000000">
                  <c:v>18.865834039488998</c:v>
                </c:pt>
                <c:pt idx="454" formatCode="#0.000000">
                  <c:v>18.865834039488998</c:v>
                </c:pt>
                <c:pt idx="455" formatCode="#0.000000">
                  <c:v>18.865834039488998</c:v>
                </c:pt>
                <c:pt idx="456" formatCode="#0.000000">
                  <c:v>18.865834039488998</c:v>
                </c:pt>
                <c:pt idx="457" formatCode="#0.000000">
                  <c:v>18.865834039488998</c:v>
                </c:pt>
                <c:pt idx="458" formatCode="#0.000000">
                  <c:v>18.865834039488998</c:v>
                </c:pt>
                <c:pt idx="459" formatCode="#0.000000">
                  <c:v>18.865834039488998</c:v>
                </c:pt>
                <c:pt idx="460" formatCode="#0.000000">
                  <c:v>18.865834039488998</c:v>
                </c:pt>
                <c:pt idx="461" formatCode="#0.000000">
                  <c:v>18.865834039488998</c:v>
                </c:pt>
                <c:pt idx="462" formatCode="#0.000000">
                  <c:v>18.865834039488998</c:v>
                </c:pt>
                <c:pt idx="463" formatCode="#0.000000">
                  <c:v>19.2053075372317</c:v>
                </c:pt>
                <c:pt idx="464" formatCode="#0.000000">
                  <c:v>19.2053075372317</c:v>
                </c:pt>
                <c:pt idx="465" formatCode="#0.000000">
                  <c:v>19.2053075372317</c:v>
                </c:pt>
                <c:pt idx="466" formatCode="#0.000000">
                  <c:v>19.2053075372317</c:v>
                </c:pt>
                <c:pt idx="467" formatCode="#0.000000">
                  <c:v>19.2053075372317</c:v>
                </c:pt>
                <c:pt idx="468" formatCode="#0.000000">
                  <c:v>19.2053075372317</c:v>
                </c:pt>
                <c:pt idx="469" formatCode="#0.000000">
                  <c:v>19.2053075372317</c:v>
                </c:pt>
                <c:pt idx="470" formatCode="#0.000000">
                  <c:v>19.2053075372317</c:v>
                </c:pt>
                <c:pt idx="471" formatCode="#0.000000">
                  <c:v>19.2053075372317</c:v>
                </c:pt>
                <c:pt idx="472" formatCode="#0.000000">
                  <c:v>19.2053075372317</c:v>
                </c:pt>
                <c:pt idx="473" formatCode="#0.000000">
                  <c:v>19.2053075372317</c:v>
                </c:pt>
                <c:pt idx="474" formatCode="#0.000000">
                  <c:v>19.2053075372317</c:v>
                </c:pt>
                <c:pt idx="475" formatCode="#0.000000">
                  <c:v>19.2053075372317</c:v>
                </c:pt>
                <c:pt idx="476" formatCode="#0.000000">
                  <c:v>19.2053075372317</c:v>
                </c:pt>
                <c:pt idx="477" formatCode="#0.000000">
                  <c:v>19.2053075372317</c:v>
                </c:pt>
                <c:pt idx="478" formatCode="#0.000000">
                  <c:v>19.2053075372317</c:v>
                </c:pt>
                <c:pt idx="479" formatCode="#0.000000">
                  <c:v>19.2053075372317</c:v>
                </c:pt>
                <c:pt idx="480" formatCode="#0.000000">
                  <c:v>19.2053075372317</c:v>
                </c:pt>
                <c:pt idx="481" formatCode="#0.000000">
                  <c:v>19.2053075372317</c:v>
                </c:pt>
                <c:pt idx="482" formatCode="#0.000000">
                  <c:v>19.2053075372317</c:v>
                </c:pt>
                <c:pt idx="483" formatCode="#0.000000">
                  <c:v>19.2053075372317</c:v>
                </c:pt>
                <c:pt idx="484" formatCode="#0.000000">
                  <c:v>19.2053075372317</c:v>
                </c:pt>
                <c:pt idx="485" formatCode="#0.000000">
                  <c:v>19.2053075372317</c:v>
                </c:pt>
                <c:pt idx="486" formatCode="#0.000000">
                  <c:v>19.2053075372317</c:v>
                </c:pt>
                <c:pt idx="487" formatCode="#0.000000">
                  <c:v>19.2053075372317</c:v>
                </c:pt>
                <c:pt idx="488" formatCode="#0.000000">
                  <c:v>19.2053075372317</c:v>
                </c:pt>
                <c:pt idx="489" formatCode="#0.000000">
                  <c:v>19.2053075372317</c:v>
                </c:pt>
                <c:pt idx="490" formatCode="#0.000000">
                  <c:v>19.2053075372317</c:v>
                </c:pt>
                <c:pt idx="491" formatCode="#0.000000">
                  <c:v>19.2053075372317</c:v>
                </c:pt>
                <c:pt idx="492" formatCode="#0.000000">
                  <c:v>19.2053075372317</c:v>
                </c:pt>
                <c:pt idx="493" formatCode="#0.000000">
                  <c:v>19.2053075372317</c:v>
                </c:pt>
                <c:pt idx="494" formatCode="#0.000000">
                  <c:v>19.2053075372317</c:v>
                </c:pt>
                <c:pt idx="495" formatCode="#0.000000">
                  <c:v>19.2053075372317</c:v>
                </c:pt>
                <c:pt idx="496" formatCode="#0.000000">
                  <c:v>19.2053075372317</c:v>
                </c:pt>
                <c:pt idx="497" formatCode="#0.000000">
                  <c:v>19.2053075372317</c:v>
                </c:pt>
                <c:pt idx="498" formatCode="#0.000000">
                  <c:v>19.2053075372317</c:v>
                </c:pt>
                <c:pt idx="499" formatCode="#0.000000">
                  <c:v>19.2053075372317</c:v>
                </c:pt>
                <c:pt idx="500" formatCode="#0.000000">
                  <c:v>19.2053075372317</c:v>
                </c:pt>
                <c:pt idx="501" formatCode="#0.000000">
                  <c:v>19.2053075372317</c:v>
                </c:pt>
                <c:pt idx="502" formatCode="#0.000000">
                  <c:v>19.2053075372317</c:v>
                </c:pt>
                <c:pt idx="503" formatCode="#0.000000">
                  <c:v>19.2053075372317</c:v>
                </c:pt>
                <c:pt idx="504" formatCode="#0.000000">
                  <c:v>19.2053075372317</c:v>
                </c:pt>
                <c:pt idx="505" formatCode="#0.000000">
                  <c:v>19.2053075372317</c:v>
                </c:pt>
                <c:pt idx="506" formatCode="#0.000000">
                  <c:v>19.2053075372317</c:v>
                </c:pt>
                <c:pt idx="507" formatCode="#0.000000">
                  <c:v>19.2053075372317</c:v>
                </c:pt>
                <c:pt idx="508" formatCode="#0.000000">
                  <c:v>19.2053075372317</c:v>
                </c:pt>
                <c:pt idx="509" formatCode="#0.000000">
                  <c:v>19.2053075372317</c:v>
                </c:pt>
                <c:pt idx="510" formatCode="#0.000000">
                  <c:v>19.2053075372317</c:v>
                </c:pt>
                <c:pt idx="511" formatCode="#0.000000">
                  <c:v>19.386056289944801</c:v>
                </c:pt>
                <c:pt idx="512" formatCode="#0.000000">
                  <c:v>19.386056289944801</c:v>
                </c:pt>
                <c:pt idx="513" formatCode="#0.000000">
                  <c:v>19.386056289944801</c:v>
                </c:pt>
                <c:pt idx="514" formatCode="#0.000000">
                  <c:v>19.386056289944801</c:v>
                </c:pt>
                <c:pt idx="515" formatCode="#0.000000">
                  <c:v>19.386056289944801</c:v>
                </c:pt>
                <c:pt idx="516" formatCode="#0.000000">
                  <c:v>19.386056289944801</c:v>
                </c:pt>
                <c:pt idx="517" formatCode="#0.000000">
                  <c:v>19.386056289944801</c:v>
                </c:pt>
                <c:pt idx="518" formatCode="#0.000000">
                  <c:v>19.386056289944801</c:v>
                </c:pt>
                <c:pt idx="519" formatCode="#0.000000">
                  <c:v>19.386056289944801</c:v>
                </c:pt>
                <c:pt idx="520" formatCode="#0.000000">
                  <c:v>19.386056289944801</c:v>
                </c:pt>
                <c:pt idx="521" formatCode="#0.000000">
                  <c:v>19.386056289944801</c:v>
                </c:pt>
                <c:pt idx="522" formatCode="#0.000000">
                  <c:v>19.386056289944801</c:v>
                </c:pt>
                <c:pt idx="523" formatCode="#0.000000">
                  <c:v>19.386056289944801</c:v>
                </c:pt>
                <c:pt idx="524" formatCode="#0.000000">
                  <c:v>19.386056289944801</c:v>
                </c:pt>
                <c:pt idx="525" formatCode="#0.000000">
                  <c:v>19.386056289944801</c:v>
                </c:pt>
                <c:pt idx="526" formatCode="#0.000000">
                  <c:v>19.386056289944801</c:v>
                </c:pt>
                <c:pt idx="527" formatCode="#0.000000">
                  <c:v>19.386056289944801</c:v>
                </c:pt>
                <c:pt idx="528" formatCode="#0.000000">
                  <c:v>19.386056289944801</c:v>
                </c:pt>
                <c:pt idx="529" formatCode="#0.000000">
                  <c:v>19.570106389739401</c:v>
                </c:pt>
                <c:pt idx="530" formatCode="#0.000000">
                  <c:v>19.570106389739401</c:v>
                </c:pt>
                <c:pt idx="531" formatCode="#0.000000">
                  <c:v>19.570106389739401</c:v>
                </c:pt>
                <c:pt idx="532" formatCode="#0.000000">
                  <c:v>19.570106389739401</c:v>
                </c:pt>
                <c:pt idx="533" formatCode="#0.000000">
                  <c:v>19.570106389739401</c:v>
                </c:pt>
                <c:pt idx="534" formatCode="#0.000000">
                  <c:v>19.570106389739401</c:v>
                </c:pt>
                <c:pt idx="535" formatCode="#0.000000">
                  <c:v>19.570106389739401</c:v>
                </c:pt>
                <c:pt idx="536" formatCode="#0.000000">
                  <c:v>19.570106389739401</c:v>
                </c:pt>
                <c:pt idx="537" formatCode="#0.000000">
                  <c:v>19.570106389739401</c:v>
                </c:pt>
                <c:pt idx="538" formatCode="#0.000000">
                  <c:v>19.570106389739401</c:v>
                </c:pt>
                <c:pt idx="539" formatCode="#0.000000">
                  <c:v>19.570106389739401</c:v>
                </c:pt>
                <c:pt idx="540" formatCode="#0.000000">
                  <c:v>19.570106389739401</c:v>
                </c:pt>
                <c:pt idx="541" formatCode="#0.000000">
                  <c:v>19.570106389739401</c:v>
                </c:pt>
                <c:pt idx="542" formatCode="#0.000000">
                  <c:v>19.570106389739401</c:v>
                </c:pt>
                <c:pt idx="543" formatCode="#0.000000">
                  <c:v>19.570106389739401</c:v>
                </c:pt>
                <c:pt idx="544" formatCode="#0.000000">
                  <c:v>19.570106389739401</c:v>
                </c:pt>
                <c:pt idx="545" formatCode="#0.000000">
                  <c:v>19.570106389739401</c:v>
                </c:pt>
                <c:pt idx="546" formatCode="#0.000000">
                  <c:v>19.570106389739401</c:v>
                </c:pt>
                <c:pt idx="547" formatCode="#0.000000">
                  <c:v>19.570106389739401</c:v>
                </c:pt>
                <c:pt idx="548" formatCode="#0.000000">
                  <c:v>19.570106389739401</c:v>
                </c:pt>
                <c:pt idx="549" formatCode="#0.000000">
                  <c:v>19.570106389739401</c:v>
                </c:pt>
                <c:pt idx="550" formatCode="#0.000000">
                  <c:v>19.570106389739401</c:v>
                </c:pt>
                <c:pt idx="551" formatCode="#0.000000">
                  <c:v>19.570106389739401</c:v>
                </c:pt>
                <c:pt idx="552" formatCode="#0.000000">
                  <c:v>19.570106389739401</c:v>
                </c:pt>
                <c:pt idx="553" formatCode="#0.000000">
                  <c:v>19.570106389739401</c:v>
                </c:pt>
                <c:pt idx="554" formatCode="#0.000000">
                  <c:v>19.570106389739401</c:v>
                </c:pt>
                <c:pt idx="555" formatCode="#0.000000">
                  <c:v>19.570106389739401</c:v>
                </c:pt>
                <c:pt idx="556" formatCode="#0.000000">
                  <c:v>19.570106389739401</c:v>
                </c:pt>
                <c:pt idx="557" formatCode="#0.000000">
                  <c:v>19.570106389739401</c:v>
                </c:pt>
                <c:pt idx="558" formatCode="#0.000000">
                  <c:v>19.570106389739401</c:v>
                </c:pt>
                <c:pt idx="559" formatCode="#0.000000">
                  <c:v>19.570106389739401</c:v>
                </c:pt>
                <c:pt idx="560" formatCode="#0.000000">
                  <c:v>19.570106389739401</c:v>
                </c:pt>
                <c:pt idx="561" formatCode="#0.000000">
                  <c:v>19.570106389739401</c:v>
                </c:pt>
                <c:pt idx="562" formatCode="#0.000000">
                  <c:v>19.570106389739401</c:v>
                </c:pt>
                <c:pt idx="563" formatCode="#0.000000">
                  <c:v>19.570106389739401</c:v>
                </c:pt>
                <c:pt idx="564" formatCode="#0.000000">
                  <c:v>19.570106389739401</c:v>
                </c:pt>
                <c:pt idx="565" formatCode="#0.000000">
                  <c:v>19.570106389739401</c:v>
                </c:pt>
                <c:pt idx="566" formatCode="#0.000000">
                  <c:v>19.570106389739401</c:v>
                </c:pt>
                <c:pt idx="567" formatCode="#0.000000">
                  <c:v>19.570106389739401</c:v>
                </c:pt>
                <c:pt idx="568" formatCode="#0.000000">
                  <c:v>19.570106389739401</c:v>
                </c:pt>
                <c:pt idx="569" formatCode="#0.000000">
                  <c:v>19.7662768619596</c:v>
                </c:pt>
                <c:pt idx="570" formatCode="#0.000000">
                  <c:v>19.7662768619596</c:v>
                </c:pt>
                <c:pt idx="571" formatCode="#0.000000">
                  <c:v>19.7662768619596</c:v>
                </c:pt>
                <c:pt idx="572" formatCode="#0.000000">
                  <c:v>19.7662768619596</c:v>
                </c:pt>
                <c:pt idx="573" formatCode="#0.000000">
                  <c:v>19.7662768619596</c:v>
                </c:pt>
                <c:pt idx="574" formatCode="#0.000000">
                  <c:v>19.7662768619596</c:v>
                </c:pt>
                <c:pt idx="575" formatCode="#0.000000">
                  <c:v>19.7662768619596</c:v>
                </c:pt>
                <c:pt idx="576" formatCode="#0.000000">
                  <c:v>19.7662768619596</c:v>
                </c:pt>
                <c:pt idx="577" formatCode="#0.000000">
                  <c:v>19.7662768619596</c:v>
                </c:pt>
                <c:pt idx="578" formatCode="#0.000000">
                  <c:v>19.7662768619596</c:v>
                </c:pt>
                <c:pt idx="579" formatCode="#0.000000">
                  <c:v>19.7662768619596</c:v>
                </c:pt>
                <c:pt idx="580" formatCode="#0.000000">
                  <c:v>19.7662768619596</c:v>
                </c:pt>
                <c:pt idx="581" formatCode="#0.000000">
                  <c:v>19.7662768619596</c:v>
                </c:pt>
                <c:pt idx="582" formatCode="#0.000000">
                  <c:v>19.7662768619596</c:v>
                </c:pt>
                <c:pt idx="583" formatCode="#0.000000">
                  <c:v>19.7662768619596</c:v>
                </c:pt>
                <c:pt idx="584" formatCode="#0.000000">
                  <c:v>19.7662768619596</c:v>
                </c:pt>
                <c:pt idx="585" formatCode="#0.000000">
                  <c:v>19.7662768619596</c:v>
                </c:pt>
                <c:pt idx="586" formatCode="#0.000000">
                  <c:v>19.7662768619596</c:v>
                </c:pt>
                <c:pt idx="587" formatCode="#0.000000">
                  <c:v>19.7662768619596</c:v>
                </c:pt>
                <c:pt idx="588" formatCode="#0.000000">
                  <c:v>19.7662768619596</c:v>
                </c:pt>
                <c:pt idx="589" formatCode="#0.000000">
                  <c:v>19.7662768619596</c:v>
                </c:pt>
                <c:pt idx="590" formatCode="#0.000000">
                  <c:v>19.7662768619596</c:v>
                </c:pt>
                <c:pt idx="591" formatCode="#0.000000">
                  <c:v>19.7662768619596</c:v>
                </c:pt>
                <c:pt idx="592" formatCode="#0.000000">
                  <c:v>19.7662768619596</c:v>
                </c:pt>
                <c:pt idx="593" formatCode="#0.000000">
                  <c:v>19.7662768619596</c:v>
                </c:pt>
                <c:pt idx="594" formatCode="#0.000000">
                  <c:v>19.7662768619596</c:v>
                </c:pt>
                <c:pt idx="595" formatCode="#0.000000">
                  <c:v>19.7662768619596</c:v>
                </c:pt>
                <c:pt idx="596" formatCode="#0.000000">
                  <c:v>19.7662768619596</c:v>
                </c:pt>
                <c:pt idx="597" formatCode="#0.000000">
                  <c:v>19.7662768619596</c:v>
                </c:pt>
                <c:pt idx="598" formatCode="#0.000000">
                  <c:v>19.7662768619596</c:v>
                </c:pt>
                <c:pt idx="599" formatCode="#0.000000">
                  <c:v>19.7662768619596</c:v>
                </c:pt>
                <c:pt idx="600" formatCode="#0.000000">
                  <c:v>19.7662768619596</c:v>
                </c:pt>
                <c:pt idx="601" formatCode="#0.000000">
                  <c:v>19.7662768619596</c:v>
                </c:pt>
                <c:pt idx="602" formatCode="#0.000000">
                  <c:v>19.7662768619596</c:v>
                </c:pt>
                <c:pt idx="603" formatCode="#0.000000">
                  <c:v>19.7662768619596</c:v>
                </c:pt>
                <c:pt idx="604" formatCode="#0.000000">
                  <c:v>19.7662768619596</c:v>
                </c:pt>
                <c:pt idx="605" formatCode="#0.000000">
                  <c:v>19.7662768619596</c:v>
                </c:pt>
                <c:pt idx="606" formatCode="#0.000000">
                  <c:v>19.7662768619596</c:v>
                </c:pt>
                <c:pt idx="607" formatCode="#0.000000">
                  <c:v>19.7662768619596</c:v>
                </c:pt>
                <c:pt idx="608" formatCode="#0.000000">
                  <c:v>19.7662768619596</c:v>
                </c:pt>
                <c:pt idx="609" formatCode="#0.000000">
                  <c:v>19.7662768619596</c:v>
                </c:pt>
                <c:pt idx="610" formatCode="#0.000000">
                  <c:v>19.7662768619596</c:v>
                </c:pt>
                <c:pt idx="611" formatCode="#0.000000">
                  <c:v>19.7662768619596</c:v>
                </c:pt>
                <c:pt idx="612" formatCode="#0.000000">
                  <c:v>19.7662768619596</c:v>
                </c:pt>
                <c:pt idx="613" formatCode="#0.000000">
                  <c:v>19.7662768619596</c:v>
                </c:pt>
                <c:pt idx="614" formatCode="#0.000000">
                  <c:v>19.7662768619596</c:v>
                </c:pt>
                <c:pt idx="615" formatCode="#0.000000">
                  <c:v>19.7662768619596</c:v>
                </c:pt>
                <c:pt idx="616" formatCode="#0.000000">
                  <c:v>19.7662768619596</c:v>
                </c:pt>
                <c:pt idx="617" formatCode="#0.000000">
                  <c:v>19.7662768619596</c:v>
                </c:pt>
                <c:pt idx="618" formatCode="#0.000000">
                  <c:v>19.7662768619596</c:v>
                </c:pt>
                <c:pt idx="619" formatCode="#0.000000">
                  <c:v>19.9813806773431</c:v>
                </c:pt>
                <c:pt idx="620" formatCode="#0.000000">
                  <c:v>19.9813806773431</c:v>
                </c:pt>
                <c:pt idx="621" formatCode="#0.000000">
                  <c:v>19.9813806773431</c:v>
                </c:pt>
                <c:pt idx="622" formatCode="#0.000000">
                  <c:v>19.9813806773431</c:v>
                </c:pt>
                <c:pt idx="623" formatCode="#0.000000">
                  <c:v>19.9813806773431</c:v>
                </c:pt>
                <c:pt idx="624" formatCode="#0.000000">
                  <c:v>19.9813806773431</c:v>
                </c:pt>
                <c:pt idx="625" formatCode="#0.000000">
                  <c:v>19.9813806773431</c:v>
                </c:pt>
                <c:pt idx="626" formatCode="#0.000000">
                  <c:v>19.9813806773431</c:v>
                </c:pt>
                <c:pt idx="627" formatCode="#0.000000">
                  <c:v>19.9813806773431</c:v>
                </c:pt>
                <c:pt idx="628" formatCode="#0.000000">
                  <c:v>19.9813806773431</c:v>
                </c:pt>
                <c:pt idx="629" formatCode="#0.000000">
                  <c:v>19.9813806773431</c:v>
                </c:pt>
                <c:pt idx="630" formatCode="#0.000000">
                  <c:v>19.9813806773431</c:v>
                </c:pt>
                <c:pt idx="631" formatCode="#0.000000">
                  <c:v>19.9813806773431</c:v>
                </c:pt>
                <c:pt idx="632" formatCode="#0.000000">
                  <c:v>19.9813806773431</c:v>
                </c:pt>
                <c:pt idx="633" formatCode="#0.000000">
                  <c:v>19.9813806773431</c:v>
                </c:pt>
                <c:pt idx="634" formatCode="#0.000000">
                  <c:v>19.9813806773431</c:v>
                </c:pt>
                <c:pt idx="635" formatCode="#0.000000">
                  <c:v>19.9813806773431</c:v>
                </c:pt>
                <c:pt idx="636" formatCode="#0.000000">
                  <c:v>19.9813806773431</c:v>
                </c:pt>
                <c:pt idx="637" formatCode="#0.000000">
                  <c:v>19.9813806773431</c:v>
                </c:pt>
                <c:pt idx="638" formatCode="#0.000000">
                  <c:v>19.9813806773431</c:v>
                </c:pt>
                <c:pt idx="639" formatCode="#0.000000">
                  <c:v>19.9813806773431</c:v>
                </c:pt>
                <c:pt idx="640" formatCode="#0.000000">
                  <c:v>19.9813806773431</c:v>
                </c:pt>
                <c:pt idx="641" formatCode="#0.000000">
                  <c:v>19.9813806773431</c:v>
                </c:pt>
                <c:pt idx="642" formatCode="#0.000000">
                  <c:v>19.9813806773431</c:v>
                </c:pt>
                <c:pt idx="643" formatCode="#0.000000">
                  <c:v>19.9813806773431</c:v>
                </c:pt>
                <c:pt idx="644" formatCode="#0.000000">
                  <c:v>19.9813806773431</c:v>
                </c:pt>
                <c:pt idx="645" formatCode="#0.000000">
                  <c:v>19.9813806773431</c:v>
                </c:pt>
                <c:pt idx="646" formatCode="#0.000000">
                  <c:v>19.9813806773431</c:v>
                </c:pt>
                <c:pt idx="647" formatCode="#0.000000">
                  <c:v>19.9813806773431</c:v>
                </c:pt>
                <c:pt idx="648" formatCode="#0.000000">
                  <c:v>19.9813806773431</c:v>
                </c:pt>
                <c:pt idx="649" formatCode="#0.000000">
                  <c:v>19.9813806773431</c:v>
                </c:pt>
                <c:pt idx="650" formatCode="#0.000000">
                  <c:v>19.9813806773431</c:v>
                </c:pt>
                <c:pt idx="651" formatCode="#0.000000">
                  <c:v>19.9813806773431</c:v>
                </c:pt>
                <c:pt idx="652" formatCode="#0.000000">
                  <c:v>19.9813806773431</c:v>
                </c:pt>
                <c:pt idx="653" formatCode="#0.000000">
                  <c:v>19.9813806773431</c:v>
                </c:pt>
                <c:pt idx="654" formatCode="#0.000000">
                  <c:v>19.9813806773431</c:v>
                </c:pt>
                <c:pt idx="655" formatCode="#0.000000">
                  <c:v>19.9813806773431</c:v>
                </c:pt>
                <c:pt idx="656" formatCode="#0.000000">
                  <c:v>19.9813806773431</c:v>
                </c:pt>
                <c:pt idx="657" formatCode="#0.000000">
                  <c:v>19.9813806773431</c:v>
                </c:pt>
                <c:pt idx="658" formatCode="#0.000000">
                  <c:v>19.9813806773431</c:v>
                </c:pt>
                <c:pt idx="659" formatCode="#0.000000">
                  <c:v>19.9813806773431</c:v>
                </c:pt>
                <c:pt idx="660" formatCode="#0.000000">
                  <c:v>19.9813806773431</c:v>
                </c:pt>
                <c:pt idx="661" formatCode="#0.000000">
                  <c:v>19.9813806773431</c:v>
                </c:pt>
                <c:pt idx="662" formatCode="#0.000000">
                  <c:v>19.9813806773431</c:v>
                </c:pt>
                <c:pt idx="663" formatCode="#0.000000">
                  <c:v>19.9813806773431</c:v>
                </c:pt>
                <c:pt idx="664" formatCode="#0.000000">
                  <c:v>19.9813806773431</c:v>
                </c:pt>
                <c:pt idx="665" formatCode="#0.000000">
                  <c:v>19.9813806773431</c:v>
                </c:pt>
                <c:pt idx="666" formatCode="#0.000000">
                  <c:v>19.9813806773431</c:v>
                </c:pt>
                <c:pt idx="667" formatCode="#0.000000">
                  <c:v>19.9813806773431</c:v>
                </c:pt>
                <c:pt idx="668" formatCode="#0.000000">
                  <c:v>19.9813806773431</c:v>
                </c:pt>
                <c:pt idx="669" formatCode="#0.000000">
                  <c:v>19.9813806773431</c:v>
                </c:pt>
                <c:pt idx="670" formatCode="#0.000000">
                  <c:v>19.9813806773431</c:v>
                </c:pt>
                <c:pt idx="671" formatCode="#0.000000">
                  <c:v>19.9813806773431</c:v>
                </c:pt>
                <c:pt idx="672" formatCode="#0.000000">
                  <c:v>19.9813806773431</c:v>
                </c:pt>
                <c:pt idx="673" formatCode="#0.000000">
                  <c:v>19.9813806773431</c:v>
                </c:pt>
                <c:pt idx="674" formatCode="#0.000000">
                  <c:v>19.9813806773431</c:v>
                </c:pt>
                <c:pt idx="675" formatCode="#0.000000">
                  <c:v>19.9813806773431</c:v>
                </c:pt>
                <c:pt idx="676" formatCode="#0.000000">
                  <c:v>19.9813806773431</c:v>
                </c:pt>
                <c:pt idx="677" formatCode="#0.000000">
                  <c:v>19.9813806773431</c:v>
                </c:pt>
                <c:pt idx="678" formatCode="#0.000000">
                  <c:v>19.9813806773431</c:v>
                </c:pt>
                <c:pt idx="679" formatCode="#0.000000">
                  <c:v>19.9813806773431</c:v>
                </c:pt>
                <c:pt idx="680" formatCode="#0.000000">
                  <c:v>19.9813806773431</c:v>
                </c:pt>
                <c:pt idx="681" formatCode="#0.000000">
                  <c:v>19.9813806773431</c:v>
                </c:pt>
                <c:pt idx="682" formatCode="#0.000000">
                  <c:v>19.9813806773431</c:v>
                </c:pt>
                <c:pt idx="683" formatCode="#0.000000">
                  <c:v>19.9813806773431</c:v>
                </c:pt>
                <c:pt idx="684" formatCode="#0.000000">
                  <c:v>20.2188246515943</c:v>
                </c:pt>
                <c:pt idx="685" formatCode="#0.000000">
                  <c:v>20.2188246515943</c:v>
                </c:pt>
                <c:pt idx="686" formatCode="#0.000000">
                  <c:v>20.2188246515943</c:v>
                </c:pt>
                <c:pt idx="687" formatCode="#0.000000">
                  <c:v>20.2188246515943</c:v>
                </c:pt>
                <c:pt idx="688" formatCode="##0.00000">
                  <c:v>20.457690446050599</c:v>
                </c:pt>
                <c:pt idx="689" formatCode="##0.00000">
                  <c:v>20.457690446050599</c:v>
                </c:pt>
                <c:pt idx="690" formatCode="##0.00000">
                  <c:v>20.457690446050599</c:v>
                </c:pt>
                <c:pt idx="691" formatCode="##0.00000">
                  <c:v>20.457690446050599</c:v>
                </c:pt>
                <c:pt idx="692" formatCode="##0.00000">
                  <c:v>20.457690446050599</c:v>
                </c:pt>
                <c:pt idx="693" formatCode="##0.00000">
                  <c:v>20.457690446050599</c:v>
                </c:pt>
                <c:pt idx="694" formatCode="##0.00000">
                  <c:v>20.457690446050599</c:v>
                </c:pt>
                <c:pt idx="695" formatCode="##0.00000">
                  <c:v>20.457690446050599</c:v>
                </c:pt>
                <c:pt idx="696" formatCode="##0.00000">
                  <c:v>20.457690446050599</c:v>
                </c:pt>
                <c:pt idx="697" formatCode="##0.00000">
                  <c:v>20.457690446050599</c:v>
                </c:pt>
                <c:pt idx="698" formatCode="##0.00000">
                  <c:v>20.457690446050599</c:v>
                </c:pt>
                <c:pt idx="699" formatCode="##0.00000">
                  <c:v>20.457690446050599</c:v>
                </c:pt>
                <c:pt idx="700" formatCode="##0.00000">
                  <c:v>20.457690446050599</c:v>
                </c:pt>
                <c:pt idx="701" formatCode="##0.00000">
                  <c:v>20.457690446050599</c:v>
                </c:pt>
                <c:pt idx="702" formatCode="##0.00000">
                  <c:v>20.457690446050599</c:v>
                </c:pt>
                <c:pt idx="703" formatCode="##0.00000">
                  <c:v>20.457690446050599</c:v>
                </c:pt>
                <c:pt idx="704" formatCode="##0.00000">
                  <c:v>20.457690446050599</c:v>
                </c:pt>
                <c:pt idx="705" formatCode="##0.00000">
                  <c:v>20.457690446050599</c:v>
                </c:pt>
                <c:pt idx="706" formatCode="##0.00000">
                  <c:v>20.457690446050599</c:v>
                </c:pt>
                <c:pt idx="707" formatCode="##0.00000">
                  <c:v>20.457690446050599</c:v>
                </c:pt>
                <c:pt idx="708" formatCode="##0.00000">
                  <c:v>20.457690446050599</c:v>
                </c:pt>
                <c:pt idx="709" formatCode="##0.00000">
                  <c:v>20.457690446050599</c:v>
                </c:pt>
                <c:pt idx="710" formatCode="##0.00000">
                  <c:v>20.457690446050599</c:v>
                </c:pt>
                <c:pt idx="711" formatCode="##0.00000">
                  <c:v>20.457690446050599</c:v>
                </c:pt>
                <c:pt idx="712" formatCode="##0.00000">
                  <c:v>20.457690446050599</c:v>
                </c:pt>
                <c:pt idx="713" formatCode="##0.00000">
                  <c:v>20.457690446050599</c:v>
                </c:pt>
                <c:pt idx="714" formatCode="##0.00000">
                  <c:v>20.457690446050599</c:v>
                </c:pt>
                <c:pt idx="715" formatCode="##0.00000">
                  <c:v>20.457690446050599</c:v>
                </c:pt>
                <c:pt idx="716" formatCode="##0.00000">
                  <c:v>20.457690446050599</c:v>
                </c:pt>
                <c:pt idx="717" formatCode="##0.00000">
                  <c:v>20.457690446050599</c:v>
                </c:pt>
                <c:pt idx="718" formatCode="##0.00000">
                  <c:v>20.457690446050599</c:v>
                </c:pt>
                <c:pt idx="719" formatCode="##0.00000">
                  <c:v>20.457690446050599</c:v>
                </c:pt>
                <c:pt idx="720" formatCode="##0.00000">
                  <c:v>20.457690446050599</c:v>
                </c:pt>
                <c:pt idx="721" formatCode="##0.00000">
                  <c:v>20.457690446050599</c:v>
                </c:pt>
                <c:pt idx="722" formatCode="##0.00000">
                  <c:v>20.457690446050599</c:v>
                </c:pt>
                <c:pt idx="723" formatCode="##0.00000">
                  <c:v>20.457690446050599</c:v>
                </c:pt>
                <c:pt idx="724" formatCode="##0.00000">
                  <c:v>20.457690446050599</c:v>
                </c:pt>
                <c:pt idx="725" formatCode="##0.00000">
                  <c:v>20.457690446050599</c:v>
                </c:pt>
                <c:pt idx="726" formatCode="##0.00000">
                  <c:v>20.457690446050599</c:v>
                </c:pt>
                <c:pt idx="727" formatCode="##0.00000">
                  <c:v>20.457690446050599</c:v>
                </c:pt>
                <c:pt idx="728" formatCode="##0.00000">
                  <c:v>20.457690446050599</c:v>
                </c:pt>
                <c:pt idx="729" formatCode="##0.00000">
                  <c:v>20.457690446050599</c:v>
                </c:pt>
                <c:pt idx="730" formatCode="#0.000000">
                  <c:v>20.7151089235714</c:v>
                </c:pt>
                <c:pt idx="731" formatCode="#0.000000">
                  <c:v>20.7151089235714</c:v>
                </c:pt>
                <c:pt idx="732" formatCode="#0.000000">
                  <c:v>20.7151089235714</c:v>
                </c:pt>
                <c:pt idx="733" formatCode="#0.000000">
                  <c:v>20.7151089235714</c:v>
                </c:pt>
                <c:pt idx="734" formatCode="#0.000000">
                  <c:v>20.7151089235714</c:v>
                </c:pt>
                <c:pt idx="735" formatCode="#0.000000">
                  <c:v>20.7151089235714</c:v>
                </c:pt>
                <c:pt idx="736" formatCode="#0.000000">
                  <c:v>20.7151089235714</c:v>
                </c:pt>
                <c:pt idx="737" formatCode="#0.000000">
                  <c:v>20.7151089235714</c:v>
                </c:pt>
                <c:pt idx="738" formatCode="#0.000000">
                  <c:v>20.7151089235714</c:v>
                </c:pt>
                <c:pt idx="739" formatCode="#0.000000">
                  <c:v>20.7151089235714</c:v>
                </c:pt>
                <c:pt idx="740" formatCode="#0.000000">
                  <c:v>20.7151089235714</c:v>
                </c:pt>
                <c:pt idx="741" formatCode="#0.000000">
                  <c:v>20.7151089235714</c:v>
                </c:pt>
                <c:pt idx="742" formatCode="#0.000000">
                  <c:v>20.7151089235714</c:v>
                </c:pt>
                <c:pt idx="743" formatCode="#0.000000">
                  <c:v>20.7151089235714</c:v>
                </c:pt>
                <c:pt idx="744" formatCode="#0.000000">
                  <c:v>20.7151089235714</c:v>
                </c:pt>
                <c:pt idx="745" formatCode="#0.000000">
                  <c:v>20.7151089235714</c:v>
                </c:pt>
                <c:pt idx="746" formatCode="#0.000000">
                  <c:v>20.7151089235714</c:v>
                </c:pt>
                <c:pt idx="747" formatCode="#0.000000">
                  <c:v>20.7151089235714</c:v>
                </c:pt>
                <c:pt idx="748" formatCode="#0.000000">
                  <c:v>20.7151089235714</c:v>
                </c:pt>
                <c:pt idx="749" formatCode="#0.000000">
                  <c:v>20.7151089235714</c:v>
                </c:pt>
                <c:pt idx="750" formatCode="#0.000000">
                  <c:v>20.7151089235714</c:v>
                </c:pt>
                <c:pt idx="751" formatCode="#0.000000">
                  <c:v>20.7151089235714</c:v>
                </c:pt>
                <c:pt idx="752" formatCode="#0.000000">
                  <c:v>20.7151089235714</c:v>
                </c:pt>
                <c:pt idx="753" formatCode="#0.000000">
                  <c:v>20.7151089235714</c:v>
                </c:pt>
                <c:pt idx="754" formatCode="#0.000000">
                  <c:v>20.7151089235714</c:v>
                </c:pt>
                <c:pt idx="755" formatCode="#0.000000">
                  <c:v>20.7151089235714</c:v>
                </c:pt>
                <c:pt idx="756" formatCode="#0.000000">
                  <c:v>20.7151089235714</c:v>
                </c:pt>
                <c:pt idx="757" formatCode="#0.000000">
                  <c:v>20.986632523148302</c:v>
                </c:pt>
                <c:pt idx="758" formatCode="#0.000000">
                  <c:v>20.986632523148302</c:v>
                </c:pt>
                <c:pt idx="759" formatCode="#0.000000">
                  <c:v>20.986632523148302</c:v>
                </c:pt>
                <c:pt idx="760" formatCode="#0.000000">
                  <c:v>20.986632523148302</c:v>
                </c:pt>
                <c:pt idx="761" formatCode="#0.000000">
                  <c:v>20.986632523148302</c:v>
                </c:pt>
                <c:pt idx="762" formatCode="#0.000000">
                  <c:v>20.986632523148302</c:v>
                </c:pt>
                <c:pt idx="763" formatCode="#0.000000">
                  <c:v>20.986632523148302</c:v>
                </c:pt>
                <c:pt idx="764" formatCode="#0.000000">
                  <c:v>20.986632523148302</c:v>
                </c:pt>
                <c:pt idx="765" formatCode="#0.000000">
                  <c:v>20.986632523148302</c:v>
                </c:pt>
                <c:pt idx="766" formatCode="#0.000000">
                  <c:v>20.986632523148302</c:v>
                </c:pt>
                <c:pt idx="767" formatCode="#0.000000">
                  <c:v>20.986632523148302</c:v>
                </c:pt>
                <c:pt idx="768" formatCode="#0.000000">
                  <c:v>20.986632523148302</c:v>
                </c:pt>
                <c:pt idx="769" formatCode="#0.000000">
                  <c:v>20.986632523148302</c:v>
                </c:pt>
                <c:pt idx="770" formatCode="#0.000000">
                  <c:v>20.986632523148302</c:v>
                </c:pt>
                <c:pt idx="771" formatCode="#0.000000">
                  <c:v>20.986632523148302</c:v>
                </c:pt>
                <c:pt idx="772" formatCode="#0.000000">
                  <c:v>20.986632523148302</c:v>
                </c:pt>
                <c:pt idx="773" formatCode="#0.000000">
                  <c:v>20.986632523148302</c:v>
                </c:pt>
                <c:pt idx="774" formatCode="#0.000000">
                  <c:v>20.986632523148302</c:v>
                </c:pt>
                <c:pt idx="775" formatCode="#0.000000">
                  <c:v>20.986632523148302</c:v>
                </c:pt>
                <c:pt idx="776" formatCode="#0.000000">
                  <c:v>20.986632523148302</c:v>
                </c:pt>
                <c:pt idx="777" formatCode="#0.000000">
                  <c:v>20.986632523148302</c:v>
                </c:pt>
                <c:pt idx="778" formatCode="#0.000000">
                  <c:v>20.986632523148302</c:v>
                </c:pt>
                <c:pt idx="779" formatCode="#0.000000">
                  <c:v>20.986632523148302</c:v>
                </c:pt>
                <c:pt idx="780" formatCode="#0.000000">
                  <c:v>20.986632523148302</c:v>
                </c:pt>
                <c:pt idx="781" formatCode="#0.000000">
                  <c:v>20.986632523148302</c:v>
                </c:pt>
                <c:pt idx="782" formatCode="#0.000000">
                  <c:v>20.986632523148302</c:v>
                </c:pt>
                <c:pt idx="783" formatCode="#0.000000">
                  <c:v>20.986632523148302</c:v>
                </c:pt>
                <c:pt idx="784" formatCode="#0.000000">
                  <c:v>20.986632523148302</c:v>
                </c:pt>
                <c:pt idx="785" formatCode="#0.000000">
                  <c:v>20.986632523148302</c:v>
                </c:pt>
                <c:pt idx="786" formatCode="#0.000000">
                  <c:v>20.986632523148302</c:v>
                </c:pt>
                <c:pt idx="787" formatCode="#0.000000">
                  <c:v>20.986632523148302</c:v>
                </c:pt>
                <c:pt idx="788" formatCode="#0.000000">
                  <c:v>21.282562738417401</c:v>
                </c:pt>
                <c:pt idx="789" formatCode="#0.000000">
                  <c:v>21.282562738417401</c:v>
                </c:pt>
                <c:pt idx="790" formatCode="#0.000000">
                  <c:v>21.282562738417401</c:v>
                </c:pt>
                <c:pt idx="791" formatCode="#0.000000">
                  <c:v>21.282562738417401</c:v>
                </c:pt>
                <c:pt idx="792" formatCode="#0.000000">
                  <c:v>21.282562738417401</c:v>
                </c:pt>
                <c:pt idx="793" formatCode="#0.000000">
                  <c:v>21.282562738417401</c:v>
                </c:pt>
                <c:pt idx="794" formatCode="#0.000000">
                  <c:v>21.282562738417401</c:v>
                </c:pt>
                <c:pt idx="795" formatCode="#0.000000">
                  <c:v>21.282562738417401</c:v>
                </c:pt>
                <c:pt idx="796" formatCode="#0.000000">
                  <c:v>21.282562738417401</c:v>
                </c:pt>
                <c:pt idx="797" formatCode="#0.000000">
                  <c:v>21.282562738417401</c:v>
                </c:pt>
                <c:pt idx="798" formatCode="#0.000000">
                  <c:v>21.282562738417401</c:v>
                </c:pt>
                <c:pt idx="799" formatCode="#0.000000">
                  <c:v>21.282562738417401</c:v>
                </c:pt>
                <c:pt idx="800" formatCode="#0.000000">
                  <c:v>21.282562738417401</c:v>
                </c:pt>
                <c:pt idx="801" formatCode="#0.000000">
                  <c:v>21.282562738417401</c:v>
                </c:pt>
                <c:pt idx="802" formatCode="#0.000000">
                  <c:v>21.282562738417401</c:v>
                </c:pt>
                <c:pt idx="803" formatCode="#0.000000">
                  <c:v>21.282562738417401</c:v>
                </c:pt>
                <c:pt idx="804" formatCode="#0.000000">
                  <c:v>21.282562738417401</c:v>
                </c:pt>
                <c:pt idx="805" formatCode="#0.000000">
                  <c:v>21.282562738417401</c:v>
                </c:pt>
                <c:pt idx="806" formatCode="#0.000000">
                  <c:v>21.282562738417401</c:v>
                </c:pt>
                <c:pt idx="807" formatCode="#0.000000">
                  <c:v>21.282562738417401</c:v>
                </c:pt>
                <c:pt idx="808" formatCode="#0.000000">
                  <c:v>21.282562738417401</c:v>
                </c:pt>
                <c:pt idx="809" formatCode="#0.000000">
                  <c:v>21.282562738417401</c:v>
                </c:pt>
                <c:pt idx="810" formatCode="#0.000000">
                  <c:v>21.282562738417401</c:v>
                </c:pt>
                <c:pt idx="811" formatCode="#0.000000">
                  <c:v>21.282562738417401</c:v>
                </c:pt>
                <c:pt idx="812" formatCode="#0.000000">
                  <c:v>21.282562738417401</c:v>
                </c:pt>
                <c:pt idx="813" formatCode="#0.000000">
                  <c:v>21.282562738417401</c:v>
                </c:pt>
                <c:pt idx="814" formatCode="#0.000000">
                  <c:v>21.282562738417401</c:v>
                </c:pt>
                <c:pt idx="815" formatCode="#0.000000">
                  <c:v>21.282562738417401</c:v>
                </c:pt>
                <c:pt idx="816" formatCode="#0.000000">
                  <c:v>21.282562738417401</c:v>
                </c:pt>
                <c:pt idx="817" formatCode="#0.000000">
                  <c:v>21.282562738417401</c:v>
                </c:pt>
                <c:pt idx="818" formatCode="#0.000000">
                  <c:v>21.282562738417401</c:v>
                </c:pt>
                <c:pt idx="819" formatCode="#0.000000">
                  <c:v>21.282562738417401</c:v>
                </c:pt>
                <c:pt idx="820" formatCode="#0.000000">
                  <c:v>21.282562738417401</c:v>
                </c:pt>
                <c:pt idx="821" formatCode="#0.000000">
                  <c:v>21.282562738417401</c:v>
                </c:pt>
                <c:pt idx="822" formatCode="#0.000000">
                  <c:v>21.282562738417401</c:v>
                </c:pt>
                <c:pt idx="823" formatCode="#0.000000">
                  <c:v>21.282562738417401</c:v>
                </c:pt>
                <c:pt idx="824" formatCode="#0.000000">
                  <c:v>21.282562738417401</c:v>
                </c:pt>
                <c:pt idx="825" formatCode="#0.000000">
                  <c:v>21.282562738417401</c:v>
                </c:pt>
                <c:pt idx="826" formatCode="#0.000000">
                  <c:v>21.282562738417401</c:v>
                </c:pt>
                <c:pt idx="827" formatCode="#0.000000">
                  <c:v>21.282562738417401</c:v>
                </c:pt>
                <c:pt idx="828" formatCode="#0.000000">
                  <c:v>21.282562738417401</c:v>
                </c:pt>
                <c:pt idx="829" formatCode="#0.000000">
                  <c:v>21.282562738417401</c:v>
                </c:pt>
                <c:pt idx="830" formatCode="#0.000000">
                  <c:v>21.282562738417401</c:v>
                </c:pt>
                <c:pt idx="831" formatCode="#0.000000">
                  <c:v>21.282562738417401</c:v>
                </c:pt>
                <c:pt idx="832" formatCode="#0.000000">
                  <c:v>21.282562738417401</c:v>
                </c:pt>
                <c:pt idx="833" formatCode="#0.000000">
                  <c:v>21.282562738417401</c:v>
                </c:pt>
                <c:pt idx="834" formatCode="#0.000000">
                  <c:v>21.282562738417401</c:v>
                </c:pt>
                <c:pt idx="835" formatCode="#0.000000">
                  <c:v>21.282562738417401</c:v>
                </c:pt>
                <c:pt idx="836" formatCode="#0.000000">
                  <c:v>21.282562738417401</c:v>
                </c:pt>
                <c:pt idx="837" formatCode="#0.000000">
                  <c:v>21.282562738417401</c:v>
                </c:pt>
                <c:pt idx="838" formatCode="#0.000000">
                  <c:v>21.282562738417401</c:v>
                </c:pt>
                <c:pt idx="839" formatCode="#0.000000">
                  <c:v>21.282562738417401</c:v>
                </c:pt>
                <c:pt idx="840" formatCode="#0.000000">
                  <c:v>21.282562738417401</c:v>
                </c:pt>
                <c:pt idx="841" formatCode="#0.000000">
                  <c:v>21.282562738417401</c:v>
                </c:pt>
                <c:pt idx="842" formatCode="#0.000000">
                  <c:v>21.616111201390201</c:v>
                </c:pt>
                <c:pt idx="843" formatCode="#0.000000">
                  <c:v>21.616111201390201</c:v>
                </c:pt>
                <c:pt idx="844" formatCode="#0.000000">
                  <c:v>21.616111201390201</c:v>
                </c:pt>
                <c:pt idx="845" formatCode="#0.000000">
                  <c:v>21.616111201390201</c:v>
                </c:pt>
                <c:pt idx="846" formatCode="#0.000000">
                  <c:v>21.616111201390201</c:v>
                </c:pt>
                <c:pt idx="847" formatCode="#0.000000">
                  <c:v>21.616111201390201</c:v>
                </c:pt>
                <c:pt idx="848" formatCode="#0.000000">
                  <c:v>21.616111201390201</c:v>
                </c:pt>
                <c:pt idx="849" formatCode="#0.000000">
                  <c:v>21.616111201390201</c:v>
                </c:pt>
                <c:pt idx="850" formatCode="#0.000000">
                  <c:v>21.616111201390201</c:v>
                </c:pt>
                <c:pt idx="851" formatCode="#0.000000">
                  <c:v>21.616111201390201</c:v>
                </c:pt>
                <c:pt idx="852" formatCode="#0.000000">
                  <c:v>21.616111201390201</c:v>
                </c:pt>
                <c:pt idx="853" formatCode="#0.000000">
                  <c:v>21.616111201390201</c:v>
                </c:pt>
                <c:pt idx="854" formatCode="###0.0000">
                  <c:v>21.959900187349</c:v>
                </c:pt>
                <c:pt idx="855" formatCode="###0.0000">
                  <c:v>21.959900187349</c:v>
                </c:pt>
                <c:pt idx="856" formatCode="###0.0000">
                  <c:v>21.959900187349</c:v>
                </c:pt>
                <c:pt idx="857" formatCode="###0.0000">
                  <c:v>21.959900187349</c:v>
                </c:pt>
                <c:pt idx="858" formatCode="###0.0000">
                  <c:v>21.959900187349</c:v>
                </c:pt>
                <c:pt idx="859" formatCode="###0.0000">
                  <c:v>21.959900187349</c:v>
                </c:pt>
                <c:pt idx="860" formatCode="###0.0000">
                  <c:v>21.959900187349</c:v>
                </c:pt>
                <c:pt idx="861" formatCode="###0.0000">
                  <c:v>21.959900187349</c:v>
                </c:pt>
                <c:pt idx="862" formatCode="###0.0000">
                  <c:v>21.959900187349</c:v>
                </c:pt>
                <c:pt idx="863" formatCode="###0.0000">
                  <c:v>21.959900187349</c:v>
                </c:pt>
                <c:pt idx="864" formatCode="###0.0000">
                  <c:v>21.959900187349</c:v>
                </c:pt>
                <c:pt idx="865" formatCode="###0.0000">
                  <c:v>21.959900187349</c:v>
                </c:pt>
                <c:pt idx="866" formatCode="###0.0000">
                  <c:v>21.959900187349</c:v>
                </c:pt>
                <c:pt idx="867" formatCode="###0.0000">
                  <c:v>21.959900187349</c:v>
                </c:pt>
                <c:pt idx="868" formatCode="###0.0000">
                  <c:v>21.959900187349</c:v>
                </c:pt>
                <c:pt idx="869" formatCode="###0.0000">
                  <c:v>21.959900187349</c:v>
                </c:pt>
                <c:pt idx="870" formatCode="###0.0000">
                  <c:v>21.959900187349</c:v>
                </c:pt>
                <c:pt idx="871" formatCode="###0.0000">
                  <c:v>21.959900187349</c:v>
                </c:pt>
                <c:pt idx="872" formatCode="###0.0000">
                  <c:v>21.959900187349</c:v>
                </c:pt>
                <c:pt idx="873" formatCode="###0.0000">
                  <c:v>21.959900187349</c:v>
                </c:pt>
                <c:pt idx="874" formatCode="#0.000000">
                  <c:v>22.324573550959499</c:v>
                </c:pt>
                <c:pt idx="875" formatCode="#0.000000">
                  <c:v>22.324573550959499</c:v>
                </c:pt>
                <c:pt idx="876" formatCode="#0.000000">
                  <c:v>22.324573550959499</c:v>
                </c:pt>
                <c:pt idx="877" formatCode="#0.000000">
                  <c:v>22.324573550959499</c:v>
                </c:pt>
                <c:pt idx="878" formatCode="#0.000000">
                  <c:v>22.324573550959499</c:v>
                </c:pt>
                <c:pt idx="879" formatCode="#0.000000">
                  <c:v>22.324573550959499</c:v>
                </c:pt>
                <c:pt idx="880" formatCode="#0.000000">
                  <c:v>22.324573550959499</c:v>
                </c:pt>
                <c:pt idx="881" formatCode="#0.000000">
                  <c:v>22.324573550959499</c:v>
                </c:pt>
                <c:pt idx="882" formatCode="#0.000000">
                  <c:v>22.324573550959499</c:v>
                </c:pt>
                <c:pt idx="883" formatCode="#0.000000">
                  <c:v>22.324573550959499</c:v>
                </c:pt>
                <c:pt idx="884" formatCode="#0.000000">
                  <c:v>22.324573550959499</c:v>
                </c:pt>
                <c:pt idx="885" formatCode="#0.000000">
                  <c:v>22.324573550959499</c:v>
                </c:pt>
                <c:pt idx="886" formatCode="#0.000000">
                  <c:v>22.324573550959499</c:v>
                </c:pt>
                <c:pt idx="887" formatCode="#0.000000">
                  <c:v>22.705335445317498</c:v>
                </c:pt>
                <c:pt idx="888" formatCode="#0.000000">
                  <c:v>22.705335445317498</c:v>
                </c:pt>
                <c:pt idx="889" formatCode="#0.000000">
                  <c:v>22.705335445317498</c:v>
                </c:pt>
                <c:pt idx="890" formatCode="#0.000000">
                  <c:v>23.087982299548699</c:v>
                </c:pt>
                <c:pt idx="891" formatCode="#0.000000">
                  <c:v>23.087982299548699</c:v>
                </c:pt>
                <c:pt idx="892" formatCode="#0.000000">
                  <c:v>23.087982299548699</c:v>
                </c:pt>
                <c:pt idx="893" formatCode="#0.000000">
                  <c:v>23.087982299548699</c:v>
                </c:pt>
                <c:pt idx="894" formatCode="#0.000000">
                  <c:v>23.087982299548699</c:v>
                </c:pt>
                <c:pt idx="895" formatCode="#0.000000">
                  <c:v>23.087982299548699</c:v>
                </c:pt>
                <c:pt idx="896" formatCode="#0.000000">
                  <c:v>23.087982299548699</c:v>
                </c:pt>
                <c:pt idx="897" formatCode="#0.000000">
                  <c:v>23.087982299548699</c:v>
                </c:pt>
                <c:pt idx="898" formatCode="#0.000000">
                  <c:v>23.087982299548699</c:v>
                </c:pt>
                <c:pt idx="899" formatCode="#0.000000">
                  <c:v>23.087982299548699</c:v>
                </c:pt>
                <c:pt idx="900" formatCode="#0.000000">
                  <c:v>23.087982299548699</c:v>
                </c:pt>
                <c:pt idx="901" formatCode="#0.000000">
                  <c:v>23.087982299548699</c:v>
                </c:pt>
                <c:pt idx="902" formatCode="#0.000000">
                  <c:v>23.087982299548699</c:v>
                </c:pt>
                <c:pt idx="903" formatCode="#0.000000">
                  <c:v>23.087982299548699</c:v>
                </c:pt>
                <c:pt idx="904" formatCode="#0.000000">
                  <c:v>23.087982299548699</c:v>
                </c:pt>
                <c:pt idx="905" formatCode="#0.000000">
                  <c:v>23.087982299548699</c:v>
                </c:pt>
                <c:pt idx="906" formatCode="#0.000000">
                  <c:v>23.087982299548699</c:v>
                </c:pt>
                <c:pt idx="907" formatCode="#0.000000">
                  <c:v>23.087982299548699</c:v>
                </c:pt>
                <c:pt idx="908" formatCode="#0.000000">
                  <c:v>23.087982299548699</c:v>
                </c:pt>
                <c:pt idx="909" formatCode="#0.000000">
                  <c:v>23.087982299548699</c:v>
                </c:pt>
                <c:pt idx="910" formatCode="#0.000000">
                  <c:v>23.087982299548699</c:v>
                </c:pt>
                <c:pt idx="911" formatCode="#0.000000">
                  <c:v>23.087982299548699</c:v>
                </c:pt>
                <c:pt idx="912" formatCode="#0.000000">
                  <c:v>23.087982299548699</c:v>
                </c:pt>
                <c:pt idx="913" formatCode="#0.000000">
                  <c:v>23.087982299548699</c:v>
                </c:pt>
                <c:pt idx="914" formatCode="#0.000000">
                  <c:v>23.087982299548699</c:v>
                </c:pt>
                <c:pt idx="915" formatCode="#0.000000">
                  <c:v>23.087982299548699</c:v>
                </c:pt>
                <c:pt idx="916" formatCode="#0.000000">
                  <c:v>23.087982299548699</c:v>
                </c:pt>
                <c:pt idx="917" formatCode="#0.000000">
                  <c:v>23.087982299548699</c:v>
                </c:pt>
                <c:pt idx="918" formatCode="#0.000000">
                  <c:v>23.087982299548699</c:v>
                </c:pt>
                <c:pt idx="919" formatCode="#0.000000">
                  <c:v>23.087982299548699</c:v>
                </c:pt>
                <c:pt idx="920" formatCode="#0.000000">
                  <c:v>23.087982299548699</c:v>
                </c:pt>
                <c:pt idx="921" formatCode="#0.000000">
                  <c:v>23.087982299548699</c:v>
                </c:pt>
                <c:pt idx="922" formatCode="#0.000000">
                  <c:v>23.087982299548699</c:v>
                </c:pt>
                <c:pt idx="923" formatCode="#0.000000">
                  <c:v>23.087982299548699</c:v>
                </c:pt>
                <c:pt idx="924" formatCode="#0.000000">
                  <c:v>23.087982299548699</c:v>
                </c:pt>
                <c:pt idx="925" formatCode="#0.000000">
                  <c:v>23.087982299548699</c:v>
                </c:pt>
                <c:pt idx="926" formatCode="#0.000000">
                  <c:v>23.087982299548699</c:v>
                </c:pt>
                <c:pt idx="927" formatCode="#0.000000">
                  <c:v>23.087982299548699</c:v>
                </c:pt>
                <c:pt idx="928" formatCode="#0.000000">
                  <c:v>23.087982299548699</c:v>
                </c:pt>
                <c:pt idx="929" formatCode="#0.000000">
                  <c:v>23.087982299548699</c:v>
                </c:pt>
                <c:pt idx="930" formatCode="#0.000000">
                  <c:v>23.087982299548699</c:v>
                </c:pt>
                <c:pt idx="931" formatCode="#0.000000">
                  <c:v>23.087982299548699</c:v>
                </c:pt>
                <c:pt idx="932" formatCode="#0.000000">
                  <c:v>23.087982299548699</c:v>
                </c:pt>
                <c:pt idx="933" formatCode="#0.000000">
                  <c:v>23.087982299548699</c:v>
                </c:pt>
                <c:pt idx="934" formatCode="#0.000000">
                  <c:v>23.087982299548699</c:v>
                </c:pt>
                <c:pt idx="935" formatCode="#0.000000">
                  <c:v>23.087982299548699</c:v>
                </c:pt>
                <c:pt idx="936" formatCode="#0.000000">
                  <c:v>23.087982299548699</c:v>
                </c:pt>
                <c:pt idx="937" formatCode="#0.000000">
                  <c:v>23.087982299548699</c:v>
                </c:pt>
                <c:pt idx="938" formatCode="#0.000000">
                  <c:v>23.087982299548699</c:v>
                </c:pt>
                <c:pt idx="939" formatCode="#0.000000">
                  <c:v>23.087982299548699</c:v>
                </c:pt>
                <c:pt idx="940" formatCode="#0.000000">
                  <c:v>23.087982299548699</c:v>
                </c:pt>
                <c:pt idx="941" formatCode="#0.000000">
                  <c:v>23.087982299548699</c:v>
                </c:pt>
                <c:pt idx="942" formatCode="#0.000000">
                  <c:v>23.087982299548699</c:v>
                </c:pt>
                <c:pt idx="943" formatCode="#0.000000">
                  <c:v>23.087982299548699</c:v>
                </c:pt>
                <c:pt idx="944" formatCode="#0.000000">
                  <c:v>23.087982299548699</c:v>
                </c:pt>
                <c:pt idx="945" formatCode="#0.000000">
                  <c:v>23.087982299548699</c:v>
                </c:pt>
                <c:pt idx="946" formatCode="#0.000000">
                  <c:v>23.087982299548699</c:v>
                </c:pt>
                <c:pt idx="947" formatCode="#0.000000">
                  <c:v>23.087982299548699</c:v>
                </c:pt>
                <c:pt idx="948" formatCode="#0.000000">
                  <c:v>23.087982299548699</c:v>
                </c:pt>
                <c:pt idx="949" formatCode="#0.000000">
                  <c:v>23.087982299548699</c:v>
                </c:pt>
                <c:pt idx="950" formatCode="#0.000000">
                  <c:v>23.087982299548699</c:v>
                </c:pt>
                <c:pt idx="951" formatCode="#0.000000">
                  <c:v>23.087982299548699</c:v>
                </c:pt>
                <c:pt idx="952" formatCode="#0.000000">
                  <c:v>23.087982299548699</c:v>
                </c:pt>
                <c:pt idx="953" formatCode="#0.000000">
                  <c:v>23.087982299548699</c:v>
                </c:pt>
                <c:pt idx="954" formatCode="#0.000000">
                  <c:v>23.087982299548699</c:v>
                </c:pt>
                <c:pt idx="955" formatCode="#0.000000">
                  <c:v>23.087982299548699</c:v>
                </c:pt>
                <c:pt idx="956" formatCode="#0.000000">
                  <c:v>23.087982299548699</c:v>
                </c:pt>
                <c:pt idx="957" formatCode="#0.000000">
                  <c:v>23.087982299548699</c:v>
                </c:pt>
                <c:pt idx="958" formatCode="#0.000000">
                  <c:v>23.087982299548699</c:v>
                </c:pt>
                <c:pt idx="959" formatCode="#0.000000">
                  <c:v>23.087982299548699</c:v>
                </c:pt>
                <c:pt idx="960" formatCode="#0.000000">
                  <c:v>23.087982299548699</c:v>
                </c:pt>
                <c:pt idx="961" formatCode="#0.000000">
                  <c:v>23.087982299548699</c:v>
                </c:pt>
                <c:pt idx="962" formatCode="#0.000000">
                  <c:v>23.087982299548699</c:v>
                </c:pt>
                <c:pt idx="963" formatCode="#0.000000">
                  <c:v>23.087982299548699</c:v>
                </c:pt>
                <c:pt idx="964" formatCode="#0.000000">
                  <c:v>23.087982299548699</c:v>
                </c:pt>
                <c:pt idx="965" formatCode="#0.000000">
                  <c:v>23.087982299548699</c:v>
                </c:pt>
                <c:pt idx="966" formatCode="#0.000000">
                  <c:v>23.087982299548699</c:v>
                </c:pt>
                <c:pt idx="967" formatCode="#0.000000">
                  <c:v>23.087982299548699</c:v>
                </c:pt>
                <c:pt idx="968" formatCode="#0.000000">
                  <c:v>23.087982299548699</c:v>
                </c:pt>
                <c:pt idx="969" formatCode="#0.000000">
                  <c:v>23.087982299548699</c:v>
                </c:pt>
                <c:pt idx="970" formatCode="#0.000000">
                  <c:v>23.087982299548699</c:v>
                </c:pt>
                <c:pt idx="971" formatCode="#0.000000">
                  <c:v>23.087982299548699</c:v>
                </c:pt>
                <c:pt idx="972" formatCode="#0.000000">
                  <c:v>23.087982299548699</c:v>
                </c:pt>
                <c:pt idx="973" formatCode="#0.000000">
                  <c:v>23.087982299548699</c:v>
                </c:pt>
                <c:pt idx="974" formatCode="#0.000000">
                  <c:v>23.087982299548699</c:v>
                </c:pt>
                <c:pt idx="975" formatCode="#0.000000">
                  <c:v>23.087982299548699</c:v>
                </c:pt>
                <c:pt idx="976" formatCode="#0.000000">
                  <c:v>23.087982299548699</c:v>
                </c:pt>
                <c:pt idx="977" formatCode="#0.000000">
                  <c:v>23.087982299548699</c:v>
                </c:pt>
                <c:pt idx="978" formatCode="#0.000000">
                  <c:v>23.087982299548699</c:v>
                </c:pt>
                <c:pt idx="979" formatCode="#0.000000">
                  <c:v>23.087982299548699</c:v>
                </c:pt>
                <c:pt idx="980" formatCode="#0.000000">
                  <c:v>23.087982299548699</c:v>
                </c:pt>
                <c:pt idx="981" formatCode="#0.000000">
                  <c:v>23.087982299548699</c:v>
                </c:pt>
                <c:pt idx="982" formatCode="#0.000000">
                  <c:v>23.087982299548699</c:v>
                </c:pt>
                <c:pt idx="983" formatCode="#0.000000">
                  <c:v>23.087982299548699</c:v>
                </c:pt>
                <c:pt idx="984" formatCode="#0.000000">
                  <c:v>23.087982299548699</c:v>
                </c:pt>
                <c:pt idx="985" formatCode="#0.000000">
                  <c:v>23.087982299548699</c:v>
                </c:pt>
                <c:pt idx="986" formatCode="#0.000000">
                  <c:v>23.087982299548699</c:v>
                </c:pt>
                <c:pt idx="987" formatCode="#0.000000">
                  <c:v>23.087982299548699</c:v>
                </c:pt>
                <c:pt idx="988" formatCode="#0.000000">
                  <c:v>23.087982299548699</c:v>
                </c:pt>
                <c:pt idx="989" formatCode="#0.000000">
                  <c:v>23.087982299548699</c:v>
                </c:pt>
                <c:pt idx="990" formatCode="#0.000000">
                  <c:v>23.087982299548699</c:v>
                </c:pt>
                <c:pt idx="991" formatCode="#0.000000">
                  <c:v>23.087982299548699</c:v>
                </c:pt>
                <c:pt idx="992" formatCode="#0.000000">
                  <c:v>23.087982299548699</c:v>
                </c:pt>
                <c:pt idx="993" formatCode="#0.000000">
                  <c:v>23.087982299548699</c:v>
                </c:pt>
                <c:pt idx="994" formatCode="#0.000000">
                  <c:v>23.087982299548699</c:v>
                </c:pt>
                <c:pt idx="995" formatCode="#0.000000">
                  <c:v>23.087982299548699</c:v>
                </c:pt>
                <c:pt idx="996" formatCode="#0.000000">
                  <c:v>23.087982299548699</c:v>
                </c:pt>
                <c:pt idx="997" formatCode="#0.000000">
                  <c:v>23.657700949181599</c:v>
                </c:pt>
                <c:pt idx="998" formatCode="#0.000000">
                  <c:v>23.657700949181599</c:v>
                </c:pt>
                <c:pt idx="999" formatCode="#0.000000">
                  <c:v>23.657700949181599</c:v>
                </c:pt>
                <c:pt idx="1000" formatCode="#0.000000">
                  <c:v>23.657700949181599</c:v>
                </c:pt>
                <c:pt idx="1001" formatCode="#0.000000">
                  <c:v>23.657700949181599</c:v>
                </c:pt>
                <c:pt idx="1002" formatCode="#0.000000">
                  <c:v>23.657700949181599</c:v>
                </c:pt>
                <c:pt idx="1003" formatCode="#0.000000">
                  <c:v>23.657700949181599</c:v>
                </c:pt>
                <c:pt idx="1004" formatCode="#0.000000">
                  <c:v>23.657700949181599</c:v>
                </c:pt>
                <c:pt idx="1005" formatCode="#0.000000">
                  <c:v>23.657700949181599</c:v>
                </c:pt>
                <c:pt idx="1006" formatCode="#0.000000">
                  <c:v>23.657700949181599</c:v>
                </c:pt>
                <c:pt idx="1007" formatCode="#0.000000">
                  <c:v>23.657700949181599</c:v>
                </c:pt>
                <c:pt idx="1008" formatCode="#0.000000">
                  <c:v>24.2541251605162</c:v>
                </c:pt>
                <c:pt idx="1009" formatCode="#0.000000">
                  <c:v>24.2541251605162</c:v>
                </c:pt>
                <c:pt idx="1010" formatCode="#0.000000">
                  <c:v>24.2541251605162</c:v>
                </c:pt>
                <c:pt idx="1011" formatCode="#0.000000">
                  <c:v>24.2541251605162</c:v>
                </c:pt>
                <c:pt idx="1012" formatCode="#0.000000">
                  <c:v>24.2541251605162</c:v>
                </c:pt>
                <c:pt idx="1013" formatCode="#0.000000">
                  <c:v>24.2541251605162</c:v>
                </c:pt>
                <c:pt idx="1014" formatCode="#0.000000">
                  <c:v>24.2541251605162</c:v>
                </c:pt>
                <c:pt idx="1015" formatCode="#0.000000">
                  <c:v>24.2541251605162</c:v>
                </c:pt>
                <c:pt idx="1016" formatCode="#0.000000">
                  <c:v>24.2541251605162</c:v>
                </c:pt>
                <c:pt idx="1017" formatCode="#0.000000">
                  <c:v>24.2541251605162</c:v>
                </c:pt>
                <c:pt idx="1018" formatCode="#0.000000">
                  <c:v>24.2541251605162</c:v>
                </c:pt>
                <c:pt idx="1019" formatCode="#0.000000">
                  <c:v>24.2541251605162</c:v>
                </c:pt>
                <c:pt idx="1020" formatCode="#0.000000">
                  <c:v>24.890645117150498</c:v>
                </c:pt>
                <c:pt idx="1021" formatCode="#0.000000">
                  <c:v>24.890645117150498</c:v>
                </c:pt>
                <c:pt idx="1022" formatCode="#0.000000">
                  <c:v>24.890645117150498</c:v>
                </c:pt>
                <c:pt idx="1023" formatCode="#0.000000">
                  <c:v>24.890645117150498</c:v>
                </c:pt>
                <c:pt idx="1024" formatCode="#0.000000">
                  <c:v>24.890645117150498</c:v>
                </c:pt>
                <c:pt idx="1025" formatCode="#0.000000">
                  <c:v>24.890645117150498</c:v>
                </c:pt>
                <c:pt idx="1026" formatCode="#0.000000">
                  <c:v>24.890645117150498</c:v>
                </c:pt>
                <c:pt idx="1027" formatCode="#0.000000">
                  <c:v>24.890645117150498</c:v>
                </c:pt>
                <c:pt idx="1028" formatCode="#0.000000">
                  <c:v>24.890645117150498</c:v>
                </c:pt>
                <c:pt idx="1029" formatCode="#0.000000">
                  <c:v>24.890645117150498</c:v>
                </c:pt>
                <c:pt idx="1030" formatCode="#0.000000">
                  <c:v>24.890645117150498</c:v>
                </c:pt>
                <c:pt idx="1031" formatCode="#0.000000">
                  <c:v>24.890645117150498</c:v>
                </c:pt>
                <c:pt idx="1032" formatCode="#0.000000">
                  <c:v>24.890645117150498</c:v>
                </c:pt>
                <c:pt idx="1033" formatCode="#0.000000">
                  <c:v>24.890645117150498</c:v>
                </c:pt>
                <c:pt idx="1034" formatCode="#0.000000">
                  <c:v>24.890645117150498</c:v>
                </c:pt>
                <c:pt idx="1035" formatCode="#0.000000">
                  <c:v>24.890645117150498</c:v>
                </c:pt>
                <c:pt idx="1036" formatCode="#0.000000">
                  <c:v>24.890645117150498</c:v>
                </c:pt>
                <c:pt idx="1037" formatCode="#0.000000">
                  <c:v>24.890645117150498</c:v>
                </c:pt>
                <c:pt idx="1038" formatCode="#0.000000">
                  <c:v>24.890645117150498</c:v>
                </c:pt>
                <c:pt idx="1039" formatCode="#0.000000">
                  <c:v>24.890645117150498</c:v>
                </c:pt>
                <c:pt idx="1040" formatCode="#0.000000">
                  <c:v>24.890645117150498</c:v>
                </c:pt>
                <c:pt idx="1041" formatCode="#0.000000">
                  <c:v>24.890645117150498</c:v>
                </c:pt>
                <c:pt idx="1042" formatCode="#0.000000">
                  <c:v>24.890645117150498</c:v>
                </c:pt>
                <c:pt idx="1043" formatCode="#0.000000">
                  <c:v>24.890645117150498</c:v>
                </c:pt>
                <c:pt idx="1044" formatCode="#0.000000">
                  <c:v>24.890645117150498</c:v>
                </c:pt>
                <c:pt idx="1045" formatCode="#0.000000">
                  <c:v>24.890645117150498</c:v>
                </c:pt>
                <c:pt idx="1046" formatCode="#0.000000">
                  <c:v>24.890645117150498</c:v>
                </c:pt>
                <c:pt idx="1047" formatCode="#0.000000">
                  <c:v>24.890645117150498</c:v>
                </c:pt>
                <c:pt idx="1048" formatCode="#0.000000">
                  <c:v>24.890645117150498</c:v>
                </c:pt>
                <c:pt idx="1049" formatCode="#0.000000">
                  <c:v>24.890645117150498</c:v>
                </c:pt>
                <c:pt idx="1050" formatCode="#0.000000">
                  <c:v>24.890645117150498</c:v>
                </c:pt>
                <c:pt idx="1051" formatCode="#0.000000">
                  <c:v>24.890645117150498</c:v>
                </c:pt>
                <c:pt idx="1052" formatCode="#0.000000">
                  <c:v>24.890645117150498</c:v>
                </c:pt>
                <c:pt idx="1053" formatCode="#0.000000">
                  <c:v>24.890645117150498</c:v>
                </c:pt>
                <c:pt idx="1054" formatCode="#0.000000">
                  <c:v>24.890645117150498</c:v>
                </c:pt>
                <c:pt idx="1055" formatCode="#0.000000">
                  <c:v>24.890645117150498</c:v>
                </c:pt>
                <c:pt idx="1056" formatCode="#0.000000">
                  <c:v>24.890645117150498</c:v>
                </c:pt>
                <c:pt idx="1057" formatCode="#0.000000">
                  <c:v>24.890645117150498</c:v>
                </c:pt>
                <c:pt idx="1058" formatCode="#0.000000">
                  <c:v>24.890645117150498</c:v>
                </c:pt>
                <c:pt idx="1059" formatCode="#0.000000">
                  <c:v>24.890645117150498</c:v>
                </c:pt>
                <c:pt idx="1060" formatCode="#0.000000">
                  <c:v>24.890645117150498</c:v>
                </c:pt>
                <c:pt idx="1061" formatCode="#0.000000">
                  <c:v>24.890645117150498</c:v>
                </c:pt>
                <c:pt idx="1062" formatCode="#0.000000">
                  <c:v>24.890645117150498</c:v>
                </c:pt>
                <c:pt idx="1063" formatCode="#0.000000">
                  <c:v>24.890645117150498</c:v>
                </c:pt>
                <c:pt idx="1064" formatCode="#0.000000">
                  <c:v>24.890645117150498</c:v>
                </c:pt>
                <c:pt idx="1065" formatCode="#0.000000">
                  <c:v>24.890645117150498</c:v>
                </c:pt>
                <c:pt idx="1066" formatCode="#0.000000">
                  <c:v>24.890645117150498</c:v>
                </c:pt>
                <c:pt idx="1067" formatCode="#0.000000">
                  <c:v>24.890645117150498</c:v>
                </c:pt>
                <c:pt idx="1068" formatCode="#0.000000">
                  <c:v>24.890645117150498</c:v>
                </c:pt>
                <c:pt idx="1069" formatCode="#0.000000">
                  <c:v>24.890645117150498</c:v>
                </c:pt>
              </c:numCache>
            </c:numRef>
          </c:val>
          <c:smooth val="0"/>
          <c:extLst>
            <c:ext xmlns:c16="http://schemas.microsoft.com/office/drawing/2014/chart" uri="{C3380CC4-5D6E-409C-BE32-E72D297353CC}">
              <c16:uniqueId val="{00000001-C984-488F-8F11-52EE44426ADA}"/>
            </c:ext>
          </c:extLst>
        </c:ser>
        <c:dLbls>
          <c:showLegendKey val="0"/>
          <c:showVal val="0"/>
          <c:showCatName val="0"/>
          <c:showSerName val="0"/>
          <c:showPercent val="0"/>
          <c:showBubbleSize val="0"/>
        </c:dLbls>
        <c:smooth val="0"/>
        <c:axId val="490029008"/>
        <c:axId val="490029664"/>
      </c:lineChart>
      <c:dateAx>
        <c:axId val="490029008"/>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664"/>
        <c:crosses val="autoZero"/>
        <c:auto val="0"/>
        <c:lblOffset val="100"/>
        <c:baseTimeUnit val="days"/>
        <c:majorUnit val="3"/>
        <c:majorTimeUnit val="months"/>
      </c:dateAx>
      <c:valAx>
        <c:axId val="490029664"/>
        <c:scaling>
          <c:orientation val="minMax"/>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635806744097679E-2"/>
          <c:y val="3.8060606060606059E-2"/>
          <c:w val="0.89387951624007311"/>
          <c:h val="0.931040404040404"/>
        </c:manualLayout>
      </c:layout>
      <c:lineChart>
        <c:grouping val="standard"/>
        <c:varyColors val="0"/>
        <c:ser>
          <c:idx val="1"/>
          <c:order val="0"/>
          <c:spPr>
            <a:ln w="38100" cap="rnd">
              <a:solidFill>
                <a:srgbClr val="7030A0"/>
              </a:solidFill>
              <a:round/>
            </a:ln>
            <a:effectLst/>
          </c:spPr>
          <c:marker>
            <c:symbol val="none"/>
          </c:marker>
          <c:cat>
            <c:numRef>
              <c:f>'F04_1a_1_REVAS_CLI_Y KM Data'!$A$5:$A$996</c:f>
              <c:numCache>
                <c:formatCode>########0</c:formatCode>
                <c:ptCount val="992"/>
                <c:pt idx="0">
                  <c:v>0</c:v>
                </c:pt>
                <c:pt idx="1">
                  <c:v>0</c:v>
                </c:pt>
                <c:pt idx="2">
                  <c:v>1</c:v>
                </c:pt>
                <c:pt idx="3">
                  <c:v>1</c:v>
                </c:pt>
                <c:pt idx="4">
                  <c:v>1</c:v>
                </c:pt>
                <c:pt idx="5">
                  <c:v>1</c:v>
                </c:pt>
                <c:pt idx="6">
                  <c:v>1</c:v>
                </c:pt>
                <c:pt idx="7">
                  <c:v>1</c:v>
                </c:pt>
                <c:pt idx="8">
                  <c:v>1</c:v>
                </c:pt>
                <c:pt idx="9">
                  <c:v>1</c:v>
                </c:pt>
                <c:pt idx="10">
                  <c:v>2</c:v>
                </c:pt>
                <c:pt idx="11">
                  <c:v>3</c:v>
                </c:pt>
                <c:pt idx="12">
                  <c:v>4</c:v>
                </c:pt>
                <c:pt idx="13">
                  <c:v>5</c:v>
                </c:pt>
                <c:pt idx="14">
                  <c:v>6</c:v>
                </c:pt>
                <c:pt idx="15">
                  <c:v>8</c:v>
                </c:pt>
                <c:pt idx="16">
                  <c:v>11</c:v>
                </c:pt>
                <c:pt idx="17">
                  <c:v>12</c:v>
                </c:pt>
                <c:pt idx="18">
                  <c:v>13</c:v>
                </c:pt>
                <c:pt idx="19">
                  <c:v>18</c:v>
                </c:pt>
                <c:pt idx="20">
                  <c:v>20</c:v>
                </c:pt>
                <c:pt idx="21">
                  <c:v>21</c:v>
                </c:pt>
                <c:pt idx="22">
                  <c:v>24</c:v>
                </c:pt>
                <c:pt idx="23">
                  <c:v>24</c:v>
                </c:pt>
                <c:pt idx="24">
                  <c:v>26</c:v>
                </c:pt>
                <c:pt idx="25">
                  <c:v>28</c:v>
                </c:pt>
                <c:pt idx="26">
                  <c:v>29</c:v>
                </c:pt>
                <c:pt idx="27">
                  <c:v>29</c:v>
                </c:pt>
                <c:pt idx="28">
                  <c:v>29</c:v>
                </c:pt>
                <c:pt idx="29">
                  <c:v>30</c:v>
                </c:pt>
                <c:pt idx="30">
                  <c:v>31</c:v>
                </c:pt>
                <c:pt idx="31">
                  <c:v>31</c:v>
                </c:pt>
                <c:pt idx="32">
                  <c:v>31</c:v>
                </c:pt>
                <c:pt idx="33">
                  <c:v>31</c:v>
                </c:pt>
                <c:pt idx="34">
                  <c:v>32</c:v>
                </c:pt>
                <c:pt idx="35">
                  <c:v>33</c:v>
                </c:pt>
                <c:pt idx="36">
                  <c:v>33</c:v>
                </c:pt>
                <c:pt idx="37">
                  <c:v>34</c:v>
                </c:pt>
                <c:pt idx="38">
                  <c:v>36</c:v>
                </c:pt>
                <c:pt idx="39">
                  <c:v>37</c:v>
                </c:pt>
                <c:pt idx="40">
                  <c:v>38</c:v>
                </c:pt>
                <c:pt idx="41">
                  <c:v>39</c:v>
                </c:pt>
                <c:pt idx="42">
                  <c:v>40</c:v>
                </c:pt>
                <c:pt idx="43">
                  <c:v>41</c:v>
                </c:pt>
                <c:pt idx="44">
                  <c:v>42</c:v>
                </c:pt>
                <c:pt idx="45">
                  <c:v>43</c:v>
                </c:pt>
                <c:pt idx="46">
                  <c:v>43</c:v>
                </c:pt>
                <c:pt idx="47">
                  <c:v>45</c:v>
                </c:pt>
                <c:pt idx="48">
                  <c:v>46</c:v>
                </c:pt>
                <c:pt idx="49">
                  <c:v>49</c:v>
                </c:pt>
                <c:pt idx="50">
                  <c:v>51</c:v>
                </c:pt>
                <c:pt idx="51">
                  <c:v>53</c:v>
                </c:pt>
                <c:pt idx="52">
                  <c:v>53</c:v>
                </c:pt>
                <c:pt idx="53">
                  <c:v>53</c:v>
                </c:pt>
                <c:pt idx="54">
                  <c:v>54</c:v>
                </c:pt>
                <c:pt idx="55">
                  <c:v>56</c:v>
                </c:pt>
                <c:pt idx="56">
                  <c:v>57</c:v>
                </c:pt>
                <c:pt idx="57">
                  <c:v>57</c:v>
                </c:pt>
                <c:pt idx="58">
                  <c:v>58</c:v>
                </c:pt>
                <c:pt idx="59">
                  <c:v>61</c:v>
                </c:pt>
                <c:pt idx="60">
                  <c:v>64</c:v>
                </c:pt>
                <c:pt idx="61">
                  <c:v>65</c:v>
                </c:pt>
                <c:pt idx="62">
                  <c:v>67</c:v>
                </c:pt>
                <c:pt idx="63">
                  <c:v>68</c:v>
                </c:pt>
                <c:pt idx="64">
                  <c:v>68</c:v>
                </c:pt>
                <c:pt idx="65">
                  <c:v>72</c:v>
                </c:pt>
                <c:pt idx="66">
                  <c:v>74</c:v>
                </c:pt>
                <c:pt idx="67">
                  <c:v>74</c:v>
                </c:pt>
                <c:pt idx="68">
                  <c:v>75</c:v>
                </c:pt>
                <c:pt idx="69">
                  <c:v>76</c:v>
                </c:pt>
                <c:pt idx="70">
                  <c:v>77</c:v>
                </c:pt>
                <c:pt idx="71">
                  <c:v>77</c:v>
                </c:pt>
                <c:pt idx="72">
                  <c:v>78</c:v>
                </c:pt>
                <c:pt idx="73">
                  <c:v>79</c:v>
                </c:pt>
                <c:pt idx="74">
                  <c:v>79</c:v>
                </c:pt>
                <c:pt idx="75">
                  <c:v>81</c:v>
                </c:pt>
                <c:pt idx="76">
                  <c:v>82</c:v>
                </c:pt>
                <c:pt idx="77">
                  <c:v>83</c:v>
                </c:pt>
                <c:pt idx="78">
                  <c:v>85</c:v>
                </c:pt>
                <c:pt idx="79">
                  <c:v>86</c:v>
                </c:pt>
                <c:pt idx="80">
                  <c:v>87</c:v>
                </c:pt>
                <c:pt idx="81">
                  <c:v>90</c:v>
                </c:pt>
                <c:pt idx="82">
                  <c:v>91</c:v>
                </c:pt>
                <c:pt idx="83">
                  <c:v>91</c:v>
                </c:pt>
                <c:pt idx="84">
                  <c:v>93</c:v>
                </c:pt>
                <c:pt idx="85">
                  <c:v>95</c:v>
                </c:pt>
                <c:pt idx="86">
                  <c:v>96</c:v>
                </c:pt>
                <c:pt idx="87">
                  <c:v>97</c:v>
                </c:pt>
                <c:pt idx="88">
                  <c:v>99</c:v>
                </c:pt>
                <c:pt idx="89">
                  <c:v>100</c:v>
                </c:pt>
                <c:pt idx="90">
                  <c:v>100</c:v>
                </c:pt>
                <c:pt idx="91">
                  <c:v>104</c:v>
                </c:pt>
                <c:pt idx="92">
                  <c:v>106</c:v>
                </c:pt>
                <c:pt idx="93">
                  <c:v>107</c:v>
                </c:pt>
                <c:pt idx="94">
                  <c:v>111</c:v>
                </c:pt>
                <c:pt idx="95">
                  <c:v>112</c:v>
                </c:pt>
                <c:pt idx="96">
                  <c:v>113</c:v>
                </c:pt>
                <c:pt idx="97">
                  <c:v>117</c:v>
                </c:pt>
                <c:pt idx="98">
                  <c:v>119</c:v>
                </c:pt>
                <c:pt idx="99">
                  <c:v>119</c:v>
                </c:pt>
                <c:pt idx="100">
                  <c:v>122</c:v>
                </c:pt>
                <c:pt idx="101">
                  <c:v>126</c:v>
                </c:pt>
                <c:pt idx="102">
                  <c:v>126</c:v>
                </c:pt>
                <c:pt idx="103">
                  <c:v>127</c:v>
                </c:pt>
                <c:pt idx="104">
                  <c:v>129</c:v>
                </c:pt>
                <c:pt idx="105">
                  <c:v>131</c:v>
                </c:pt>
                <c:pt idx="106">
                  <c:v>134</c:v>
                </c:pt>
                <c:pt idx="107">
                  <c:v>138</c:v>
                </c:pt>
                <c:pt idx="108">
                  <c:v>138</c:v>
                </c:pt>
                <c:pt idx="109">
                  <c:v>139</c:v>
                </c:pt>
                <c:pt idx="110">
                  <c:v>140</c:v>
                </c:pt>
                <c:pt idx="111">
                  <c:v>142</c:v>
                </c:pt>
                <c:pt idx="112">
                  <c:v>145</c:v>
                </c:pt>
                <c:pt idx="113">
                  <c:v>147</c:v>
                </c:pt>
                <c:pt idx="114">
                  <c:v>149</c:v>
                </c:pt>
                <c:pt idx="115">
                  <c:v>150</c:v>
                </c:pt>
                <c:pt idx="116">
                  <c:v>154</c:v>
                </c:pt>
                <c:pt idx="117">
                  <c:v>155</c:v>
                </c:pt>
                <c:pt idx="118">
                  <c:v>156</c:v>
                </c:pt>
                <c:pt idx="119">
                  <c:v>157</c:v>
                </c:pt>
                <c:pt idx="120">
                  <c:v>157</c:v>
                </c:pt>
                <c:pt idx="121">
                  <c:v>158</c:v>
                </c:pt>
                <c:pt idx="122">
                  <c:v>159</c:v>
                </c:pt>
                <c:pt idx="123">
                  <c:v>161</c:v>
                </c:pt>
                <c:pt idx="124">
                  <c:v>162</c:v>
                </c:pt>
                <c:pt idx="125">
                  <c:v>164</c:v>
                </c:pt>
                <c:pt idx="126">
                  <c:v>166</c:v>
                </c:pt>
                <c:pt idx="127">
                  <c:v>168</c:v>
                </c:pt>
                <c:pt idx="128">
                  <c:v>170</c:v>
                </c:pt>
                <c:pt idx="129">
                  <c:v>171</c:v>
                </c:pt>
                <c:pt idx="130">
                  <c:v>171</c:v>
                </c:pt>
                <c:pt idx="131">
                  <c:v>174</c:v>
                </c:pt>
                <c:pt idx="132">
                  <c:v>175</c:v>
                </c:pt>
                <c:pt idx="133">
                  <c:v>178</c:v>
                </c:pt>
                <c:pt idx="134">
                  <c:v>180</c:v>
                </c:pt>
                <c:pt idx="135">
                  <c:v>180</c:v>
                </c:pt>
                <c:pt idx="136">
                  <c:v>182</c:v>
                </c:pt>
                <c:pt idx="137">
                  <c:v>183</c:v>
                </c:pt>
                <c:pt idx="138">
                  <c:v>183</c:v>
                </c:pt>
                <c:pt idx="139">
                  <c:v>183</c:v>
                </c:pt>
                <c:pt idx="140">
                  <c:v>184</c:v>
                </c:pt>
                <c:pt idx="141">
                  <c:v>184</c:v>
                </c:pt>
                <c:pt idx="142">
                  <c:v>185</c:v>
                </c:pt>
                <c:pt idx="143">
                  <c:v>185</c:v>
                </c:pt>
                <c:pt idx="144">
                  <c:v>185</c:v>
                </c:pt>
                <c:pt idx="145">
                  <c:v>185</c:v>
                </c:pt>
                <c:pt idx="146">
                  <c:v>186</c:v>
                </c:pt>
                <c:pt idx="147">
                  <c:v>186</c:v>
                </c:pt>
                <c:pt idx="148">
                  <c:v>188</c:v>
                </c:pt>
                <c:pt idx="149">
                  <c:v>188</c:v>
                </c:pt>
                <c:pt idx="150">
                  <c:v>189</c:v>
                </c:pt>
                <c:pt idx="151">
                  <c:v>190</c:v>
                </c:pt>
                <c:pt idx="152">
                  <c:v>191</c:v>
                </c:pt>
                <c:pt idx="153">
                  <c:v>193</c:v>
                </c:pt>
                <c:pt idx="154">
                  <c:v>194</c:v>
                </c:pt>
                <c:pt idx="155">
                  <c:v>195</c:v>
                </c:pt>
                <c:pt idx="156">
                  <c:v>198</c:v>
                </c:pt>
                <c:pt idx="157">
                  <c:v>199</c:v>
                </c:pt>
                <c:pt idx="158">
                  <c:v>200</c:v>
                </c:pt>
                <c:pt idx="159">
                  <c:v>201</c:v>
                </c:pt>
                <c:pt idx="160">
                  <c:v>203</c:v>
                </c:pt>
                <c:pt idx="161">
                  <c:v>204</c:v>
                </c:pt>
                <c:pt idx="162">
                  <c:v>205</c:v>
                </c:pt>
                <c:pt idx="163">
                  <c:v>206</c:v>
                </c:pt>
                <c:pt idx="164">
                  <c:v>207</c:v>
                </c:pt>
                <c:pt idx="165">
                  <c:v>208</c:v>
                </c:pt>
                <c:pt idx="166">
                  <c:v>208</c:v>
                </c:pt>
                <c:pt idx="167">
                  <c:v>209</c:v>
                </c:pt>
                <c:pt idx="168">
                  <c:v>210</c:v>
                </c:pt>
                <c:pt idx="169">
                  <c:v>211</c:v>
                </c:pt>
                <c:pt idx="170">
                  <c:v>212</c:v>
                </c:pt>
                <c:pt idx="171">
                  <c:v>214</c:v>
                </c:pt>
                <c:pt idx="172">
                  <c:v>215</c:v>
                </c:pt>
                <c:pt idx="173">
                  <c:v>221</c:v>
                </c:pt>
                <c:pt idx="174">
                  <c:v>225</c:v>
                </c:pt>
                <c:pt idx="175">
                  <c:v>226</c:v>
                </c:pt>
                <c:pt idx="176">
                  <c:v>228</c:v>
                </c:pt>
                <c:pt idx="177">
                  <c:v>230</c:v>
                </c:pt>
                <c:pt idx="178">
                  <c:v>234</c:v>
                </c:pt>
                <c:pt idx="179">
                  <c:v>237</c:v>
                </c:pt>
                <c:pt idx="180">
                  <c:v>240</c:v>
                </c:pt>
                <c:pt idx="181">
                  <c:v>245</c:v>
                </c:pt>
                <c:pt idx="182">
                  <c:v>248</c:v>
                </c:pt>
                <c:pt idx="183">
                  <c:v>250</c:v>
                </c:pt>
                <c:pt idx="184">
                  <c:v>250</c:v>
                </c:pt>
                <c:pt idx="185">
                  <c:v>254</c:v>
                </c:pt>
                <c:pt idx="186">
                  <c:v>258</c:v>
                </c:pt>
                <c:pt idx="187">
                  <c:v>262</c:v>
                </c:pt>
                <c:pt idx="188">
                  <c:v>264</c:v>
                </c:pt>
                <c:pt idx="189">
                  <c:v>265</c:v>
                </c:pt>
                <c:pt idx="190">
                  <c:v>268</c:v>
                </c:pt>
                <c:pt idx="191">
                  <c:v>270</c:v>
                </c:pt>
                <c:pt idx="192">
                  <c:v>273</c:v>
                </c:pt>
                <c:pt idx="193">
                  <c:v>276</c:v>
                </c:pt>
                <c:pt idx="194">
                  <c:v>277</c:v>
                </c:pt>
                <c:pt idx="195">
                  <c:v>282</c:v>
                </c:pt>
                <c:pt idx="196">
                  <c:v>284</c:v>
                </c:pt>
                <c:pt idx="197">
                  <c:v>288</c:v>
                </c:pt>
                <c:pt idx="198">
                  <c:v>289</c:v>
                </c:pt>
                <c:pt idx="199">
                  <c:v>293</c:v>
                </c:pt>
                <c:pt idx="200">
                  <c:v>298</c:v>
                </c:pt>
                <c:pt idx="201">
                  <c:v>301</c:v>
                </c:pt>
                <c:pt idx="202">
                  <c:v>305</c:v>
                </c:pt>
                <c:pt idx="203">
                  <c:v>307</c:v>
                </c:pt>
                <c:pt idx="204">
                  <c:v>311</c:v>
                </c:pt>
                <c:pt idx="205">
                  <c:v>324</c:v>
                </c:pt>
                <c:pt idx="206">
                  <c:v>325</c:v>
                </c:pt>
                <c:pt idx="207">
                  <c:v>327</c:v>
                </c:pt>
                <c:pt idx="208">
                  <c:v>334</c:v>
                </c:pt>
                <c:pt idx="209">
                  <c:v>342</c:v>
                </c:pt>
                <c:pt idx="210">
                  <c:v>343</c:v>
                </c:pt>
                <c:pt idx="211">
                  <c:v>346</c:v>
                </c:pt>
                <c:pt idx="212">
                  <c:v>351</c:v>
                </c:pt>
                <c:pt idx="213">
                  <c:v>352</c:v>
                </c:pt>
                <c:pt idx="214">
                  <c:v>358</c:v>
                </c:pt>
                <c:pt idx="215">
                  <c:v>358</c:v>
                </c:pt>
                <c:pt idx="216">
                  <c:v>359</c:v>
                </c:pt>
                <c:pt idx="217">
                  <c:v>361</c:v>
                </c:pt>
                <c:pt idx="218">
                  <c:v>362</c:v>
                </c:pt>
                <c:pt idx="219">
                  <c:v>364</c:v>
                </c:pt>
                <c:pt idx="220">
                  <c:v>365</c:v>
                </c:pt>
                <c:pt idx="221">
                  <c:v>366</c:v>
                </c:pt>
                <c:pt idx="222">
                  <c:v>367</c:v>
                </c:pt>
                <c:pt idx="223">
                  <c:v>371</c:v>
                </c:pt>
                <c:pt idx="224">
                  <c:v>372</c:v>
                </c:pt>
                <c:pt idx="225">
                  <c:v>376</c:v>
                </c:pt>
                <c:pt idx="226">
                  <c:v>376</c:v>
                </c:pt>
                <c:pt idx="227">
                  <c:v>377</c:v>
                </c:pt>
                <c:pt idx="228">
                  <c:v>378</c:v>
                </c:pt>
                <c:pt idx="229">
                  <c:v>378</c:v>
                </c:pt>
                <c:pt idx="230">
                  <c:v>380</c:v>
                </c:pt>
                <c:pt idx="231">
                  <c:v>381</c:v>
                </c:pt>
                <c:pt idx="232">
                  <c:v>383</c:v>
                </c:pt>
                <c:pt idx="233">
                  <c:v>384</c:v>
                </c:pt>
                <c:pt idx="234">
                  <c:v>385</c:v>
                </c:pt>
                <c:pt idx="235">
                  <c:v>389</c:v>
                </c:pt>
                <c:pt idx="236">
                  <c:v>390</c:v>
                </c:pt>
                <c:pt idx="237">
                  <c:v>392</c:v>
                </c:pt>
                <c:pt idx="238">
                  <c:v>394</c:v>
                </c:pt>
                <c:pt idx="239">
                  <c:v>397</c:v>
                </c:pt>
                <c:pt idx="240">
                  <c:v>399</c:v>
                </c:pt>
                <c:pt idx="241">
                  <c:v>400</c:v>
                </c:pt>
                <c:pt idx="242">
                  <c:v>401</c:v>
                </c:pt>
                <c:pt idx="243">
                  <c:v>405</c:v>
                </c:pt>
                <c:pt idx="244">
                  <c:v>406</c:v>
                </c:pt>
                <c:pt idx="245">
                  <c:v>409</c:v>
                </c:pt>
                <c:pt idx="246">
                  <c:v>410</c:v>
                </c:pt>
                <c:pt idx="247">
                  <c:v>411</c:v>
                </c:pt>
                <c:pt idx="248">
                  <c:v>412</c:v>
                </c:pt>
                <c:pt idx="249">
                  <c:v>414</c:v>
                </c:pt>
                <c:pt idx="250">
                  <c:v>415</c:v>
                </c:pt>
                <c:pt idx="251">
                  <c:v>417</c:v>
                </c:pt>
                <c:pt idx="252">
                  <c:v>417</c:v>
                </c:pt>
                <c:pt idx="253">
                  <c:v>420</c:v>
                </c:pt>
                <c:pt idx="254">
                  <c:v>422</c:v>
                </c:pt>
                <c:pt idx="255">
                  <c:v>430</c:v>
                </c:pt>
                <c:pt idx="256">
                  <c:v>435</c:v>
                </c:pt>
                <c:pt idx="257">
                  <c:v>444</c:v>
                </c:pt>
                <c:pt idx="258">
                  <c:v>449</c:v>
                </c:pt>
                <c:pt idx="259">
                  <c:v>456</c:v>
                </c:pt>
                <c:pt idx="260">
                  <c:v>465</c:v>
                </c:pt>
                <c:pt idx="261">
                  <c:v>470</c:v>
                </c:pt>
                <c:pt idx="262">
                  <c:v>481</c:v>
                </c:pt>
                <c:pt idx="263">
                  <c:v>484</c:v>
                </c:pt>
                <c:pt idx="264">
                  <c:v>484</c:v>
                </c:pt>
                <c:pt idx="265">
                  <c:v>487</c:v>
                </c:pt>
                <c:pt idx="266">
                  <c:v>491</c:v>
                </c:pt>
                <c:pt idx="267">
                  <c:v>494</c:v>
                </c:pt>
                <c:pt idx="268">
                  <c:v>500</c:v>
                </c:pt>
                <c:pt idx="269">
                  <c:v>511</c:v>
                </c:pt>
                <c:pt idx="270">
                  <c:v>515</c:v>
                </c:pt>
                <c:pt idx="271">
                  <c:v>516</c:v>
                </c:pt>
                <c:pt idx="272">
                  <c:v>526</c:v>
                </c:pt>
                <c:pt idx="273">
                  <c:v>527</c:v>
                </c:pt>
                <c:pt idx="274">
                  <c:v>529</c:v>
                </c:pt>
                <c:pt idx="275">
                  <c:v>535</c:v>
                </c:pt>
                <c:pt idx="276">
                  <c:v>545</c:v>
                </c:pt>
                <c:pt idx="277">
                  <c:v>547</c:v>
                </c:pt>
                <c:pt idx="278">
                  <c:v>548</c:v>
                </c:pt>
                <c:pt idx="279">
                  <c:v>549</c:v>
                </c:pt>
                <c:pt idx="280">
                  <c:v>550</c:v>
                </c:pt>
                <c:pt idx="281">
                  <c:v>551</c:v>
                </c:pt>
                <c:pt idx="282">
                  <c:v>551</c:v>
                </c:pt>
                <c:pt idx="283">
                  <c:v>552</c:v>
                </c:pt>
                <c:pt idx="284">
                  <c:v>553</c:v>
                </c:pt>
                <c:pt idx="285">
                  <c:v>554</c:v>
                </c:pt>
                <c:pt idx="286">
                  <c:v>555</c:v>
                </c:pt>
                <c:pt idx="287">
                  <c:v>556</c:v>
                </c:pt>
                <c:pt idx="288">
                  <c:v>556</c:v>
                </c:pt>
                <c:pt idx="289">
                  <c:v>557</c:v>
                </c:pt>
                <c:pt idx="290">
                  <c:v>559</c:v>
                </c:pt>
                <c:pt idx="291">
                  <c:v>560</c:v>
                </c:pt>
                <c:pt idx="292">
                  <c:v>561</c:v>
                </c:pt>
                <c:pt idx="293">
                  <c:v>565</c:v>
                </c:pt>
                <c:pt idx="294">
                  <c:v>568</c:v>
                </c:pt>
                <c:pt idx="295">
                  <c:v>569</c:v>
                </c:pt>
                <c:pt idx="296">
                  <c:v>573</c:v>
                </c:pt>
                <c:pt idx="297">
                  <c:v>574</c:v>
                </c:pt>
                <c:pt idx="298">
                  <c:v>578</c:v>
                </c:pt>
                <c:pt idx="299">
                  <c:v>578</c:v>
                </c:pt>
                <c:pt idx="300">
                  <c:v>580</c:v>
                </c:pt>
                <c:pt idx="301">
                  <c:v>581</c:v>
                </c:pt>
                <c:pt idx="302">
                  <c:v>590</c:v>
                </c:pt>
                <c:pt idx="303">
                  <c:v>595</c:v>
                </c:pt>
                <c:pt idx="304">
                  <c:v>605</c:v>
                </c:pt>
                <c:pt idx="305">
                  <c:v>607</c:v>
                </c:pt>
                <c:pt idx="306">
                  <c:v>618</c:v>
                </c:pt>
                <c:pt idx="307">
                  <c:v>619</c:v>
                </c:pt>
                <c:pt idx="308">
                  <c:v>619</c:v>
                </c:pt>
                <c:pt idx="309">
                  <c:v>620</c:v>
                </c:pt>
                <c:pt idx="310">
                  <c:v>621</c:v>
                </c:pt>
                <c:pt idx="311">
                  <c:v>623</c:v>
                </c:pt>
                <c:pt idx="312">
                  <c:v>624</c:v>
                </c:pt>
                <c:pt idx="313">
                  <c:v>627</c:v>
                </c:pt>
                <c:pt idx="314">
                  <c:v>628</c:v>
                </c:pt>
                <c:pt idx="315">
                  <c:v>629</c:v>
                </c:pt>
                <c:pt idx="316">
                  <c:v>633</c:v>
                </c:pt>
                <c:pt idx="317">
                  <c:v>633</c:v>
                </c:pt>
                <c:pt idx="318">
                  <c:v>633</c:v>
                </c:pt>
                <c:pt idx="319">
                  <c:v>634</c:v>
                </c:pt>
                <c:pt idx="320">
                  <c:v>635</c:v>
                </c:pt>
                <c:pt idx="321">
                  <c:v>635</c:v>
                </c:pt>
                <c:pt idx="322">
                  <c:v>635</c:v>
                </c:pt>
                <c:pt idx="323">
                  <c:v>635</c:v>
                </c:pt>
                <c:pt idx="324">
                  <c:v>636</c:v>
                </c:pt>
                <c:pt idx="325">
                  <c:v>636</c:v>
                </c:pt>
                <c:pt idx="326">
                  <c:v>637</c:v>
                </c:pt>
                <c:pt idx="327">
                  <c:v>637</c:v>
                </c:pt>
                <c:pt idx="328">
                  <c:v>638</c:v>
                </c:pt>
                <c:pt idx="329">
                  <c:v>639</c:v>
                </c:pt>
                <c:pt idx="330">
                  <c:v>640</c:v>
                </c:pt>
                <c:pt idx="331">
                  <c:v>640</c:v>
                </c:pt>
                <c:pt idx="332">
                  <c:v>640</c:v>
                </c:pt>
                <c:pt idx="333">
                  <c:v>640</c:v>
                </c:pt>
                <c:pt idx="334">
                  <c:v>641</c:v>
                </c:pt>
                <c:pt idx="335">
                  <c:v>641</c:v>
                </c:pt>
                <c:pt idx="336">
                  <c:v>641</c:v>
                </c:pt>
                <c:pt idx="337">
                  <c:v>641</c:v>
                </c:pt>
                <c:pt idx="338">
                  <c:v>641</c:v>
                </c:pt>
                <c:pt idx="339">
                  <c:v>641</c:v>
                </c:pt>
                <c:pt idx="340">
                  <c:v>641</c:v>
                </c:pt>
                <c:pt idx="341">
                  <c:v>642</c:v>
                </c:pt>
                <c:pt idx="342">
                  <c:v>642</c:v>
                </c:pt>
                <c:pt idx="343">
                  <c:v>642</c:v>
                </c:pt>
                <c:pt idx="344">
                  <c:v>643</c:v>
                </c:pt>
                <c:pt idx="345">
                  <c:v>643</c:v>
                </c:pt>
                <c:pt idx="346">
                  <c:v>644</c:v>
                </c:pt>
                <c:pt idx="347">
                  <c:v>644</c:v>
                </c:pt>
                <c:pt idx="348">
                  <c:v>646</c:v>
                </c:pt>
                <c:pt idx="349">
                  <c:v>646</c:v>
                </c:pt>
                <c:pt idx="350">
                  <c:v>647</c:v>
                </c:pt>
                <c:pt idx="351">
                  <c:v>647</c:v>
                </c:pt>
                <c:pt idx="352">
                  <c:v>647</c:v>
                </c:pt>
                <c:pt idx="353">
                  <c:v>647</c:v>
                </c:pt>
                <c:pt idx="354">
                  <c:v>647</c:v>
                </c:pt>
                <c:pt idx="355">
                  <c:v>648</c:v>
                </c:pt>
                <c:pt idx="356">
                  <c:v>648</c:v>
                </c:pt>
                <c:pt idx="357">
                  <c:v>649</c:v>
                </c:pt>
                <c:pt idx="358">
                  <c:v>649</c:v>
                </c:pt>
                <c:pt idx="359">
                  <c:v>649</c:v>
                </c:pt>
                <c:pt idx="360">
                  <c:v>651</c:v>
                </c:pt>
                <c:pt idx="361">
                  <c:v>651</c:v>
                </c:pt>
                <c:pt idx="362">
                  <c:v>653</c:v>
                </c:pt>
                <c:pt idx="363">
                  <c:v>654</c:v>
                </c:pt>
                <c:pt idx="364">
                  <c:v>655</c:v>
                </c:pt>
                <c:pt idx="365">
                  <c:v>655</c:v>
                </c:pt>
                <c:pt idx="366">
                  <c:v>656</c:v>
                </c:pt>
                <c:pt idx="367">
                  <c:v>657</c:v>
                </c:pt>
                <c:pt idx="368">
                  <c:v>657</c:v>
                </c:pt>
                <c:pt idx="369">
                  <c:v>657</c:v>
                </c:pt>
                <c:pt idx="370">
                  <c:v>657</c:v>
                </c:pt>
                <c:pt idx="371">
                  <c:v>658</c:v>
                </c:pt>
                <c:pt idx="372">
                  <c:v>659</c:v>
                </c:pt>
                <c:pt idx="373">
                  <c:v>661</c:v>
                </c:pt>
                <c:pt idx="374">
                  <c:v>661</c:v>
                </c:pt>
                <c:pt idx="375">
                  <c:v>662</c:v>
                </c:pt>
                <c:pt idx="376">
                  <c:v>662</c:v>
                </c:pt>
                <c:pt idx="377">
                  <c:v>663</c:v>
                </c:pt>
                <c:pt idx="378">
                  <c:v>664</c:v>
                </c:pt>
                <c:pt idx="379">
                  <c:v>665</c:v>
                </c:pt>
                <c:pt idx="380">
                  <c:v>665</c:v>
                </c:pt>
                <c:pt idx="381">
                  <c:v>668</c:v>
                </c:pt>
                <c:pt idx="382">
                  <c:v>668</c:v>
                </c:pt>
                <c:pt idx="383">
                  <c:v>668</c:v>
                </c:pt>
                <c:pt idx="384">
                  <c:v>668</c:v>
                </c:pt>
                <c:pt idx="385">
                  <c:v>668</c:v>
                </c:pt>
                <c:pt idx="386">
                  <c:v>669</c:v>
                </c:pt>
                <c:pt idx="387">
                  <c:v>670</c:v>
                </c:pt>
                <c:pt idx="388">
                  <c:v>670</c:v>
                </c:pt>
                <c:pt idx="389">
                  <c:v>670</c:v>
                </c:pt>
                <c:pt idx="390">
                  <c:v>671</c:v>
                </c:pt>
                <c:pt idx="391">
                  <c:v>671</c:v>
                </c:pt>
                <c:pt idx="392">
                  <c:v>671</c:v>
                </c:pt>
                <c:pt idx="393">
                  <c:v>672</c:v>
                </c:pt>
                <c:pt idx="394">
                  <c:v>672</c:v>
                </c:pt>
                <c:pt idx="395">
                  <c:v>674</c:v>
                </c:pt>
                <c:pt idx="396">
                  <c:v>675</c:v>
                </c:pt>
                <c:pt idx="397">
                  <c:v>676</c:v>
                </c:pt>
                <c:pt idx="398">
                  <c:v>677</c:v>
                </c:pt>
                <c:pt idx="399">
                  <c:v>677</c:v>
                </c:pt>
                <c:pt idx="400">
                  <c:v>677</c:v>
                </c:pt>
                <c:pt idx="401">
                  <c:v>678</c:v>
                </c:pt>
                <c:pt idx="402">
                  <c:v>679</c:v>
                </c:pt>
                <c:pt idx="403">
                  <c:v>679</c:v>
                </c:pt>
                <c:pt idx="404">
                  <c:v>679</c:v>
                </c:pt>
                <c:pt idx="405">
                  <c:v>679</c:v>
                </c:pt>
                <c:pt idx="406">
                  <c:v>682</c:v>
                </c:pt>
                <c:pt idx="407">
                  <c:v>682</c:v>
                </c:pt>
                <c:pt idx="408">
                  <c:v>682</c:v>
                </c:pt>
                <c:pt idx="409">
                  <c:v>682</c:v>
                </c:pt>
                <c:pt idx="410">
                  <c:v>683</c:v>
                </c:pt>
                <c:pt idx="411">
                  <c:v>684</c:v>
                </c:pt>
                <c:pt idx="412">
                  <c:v>684</c:v>
                </c:pt>
                <c:pt idx="413">
                  <c:v>684</c:v>
                </c:pt>
                <c:pt idx="414">
                  <c:v>684</c:v>
                </c:pt>
                <c:pt idx="415">
                  <c:v>685</c:v>
                </c:pt>
                <c:pt idx="416">
                  <c:v>685</c:v>
                </c:pt>
                <c:pt idx="417">
                  <c:v>685</c:v>
                </c:pt>
                <c:pt idx="418">
                  <c:v>686</c:v>
                </c:pt>
                <c:pt idx="419">
                  <c:v>686</c:v>
                </c:pt>
                <c:pt idx="420">
                  <c:v>689</c:v>
                </c:pt>
                <c:pt idx="421">
                  <c:v>689</c:v>
                </c:pt>
                <c:pt idx="422">
                  <c:v>689</c:v>
                </c:pt>
                <c:pt idx="423">
                  <c:v>689</c:v>
                </c:pt>
                <c:pt idx="424">
                  <c:v>690</c:v>
                </c:pt>
                <c:pt idx="425">
                  <c:v>690</c:v>
                </c:pt>
                <c:pt idx="426">
                  <c:v>691</c:v>
                </c:pt>
                <c:pt idx="427">
                  <c:v>692</c:v>
                </c:pt>
                <c:pt idx="428">
                  <c:v>692</c:v>
                </c:pt>
                <c:pt idx="429">
                  <c:v>692</c:v>
                </c:pt>
                <c:pt idx="430">
                  <c:v>693</c:v>
                </c:pt>
                <c:pt idx="431">
                  <c:v>693</c:v>
                </c:pt>
                <c:pt idx="432">
                  <c:v>696</c:v>
                </c:pt>
                <c:pt idx="433">
                  <c:v>696</c:v>
                </c:pt>
                <c:pt idx="434">
                  <c:v>696</c:v>
                </c:pt>
                <c:pt idx="435">
                  <c:v>697</c:v>
                </c:pt>
                <c:pt idx="436">
                  <c:v>697</c:v>
                </c:pt>
                <c:pt idx="437">
                  <c:v>699</c:v>
                </c:pt>
                <c:pt idx="438">
                  <c:v>699</c:v>
                </c:pt>
                <c:pt idx="439">
                  <c:v>700</c:v>
                </c:pt>
                <c:pt idx="440">
                  <c:v>700</c:v>
                </c:pt>
                <c:pt idx="441">
                  <c:v>701</c:v>
                </c:pt>
                <c:pt idx="442">
                  <c:v>703</c:v>
                </c:pt>
                <c:pt idx="443">
                  <c:v>703</c:v>
                </c:pt>
                <c:pt idx="444">
                  <c:v>703</c:v>
                </c:pt>
                <c:pt idx="445">
                  <c:v>703</c:v>
                </c:pt>
                <c:pt idx="446">
                  <c:v>704</c:v>
                </c:pt>
                <c:pt idx="447">
                  <c:v>704</c:v>
                </c:pt>
                <c:pt idx="448">
                  <c:v>704</c:v>
                </c:pt>
                <c:pt idx="449">
                  <c:v>704</c:v>
                </c:pt>
                <c:pt idx="450">
                  <c:v>705</c:v>
                </c:pt>
                <c:pt idx="451">
                  <c:v>705</c:v>
                </c:pt>
                <c:pt idx="452">
                  <c:v>705</c:v>
                </c:pt>
                <c:pt idx="453">
                  <c:v>706</c:v>
                </c:pt>
                <c:pt idx="454">
                  <c:v>706</c:v>
                </c:pt>
                <c:pt idx="455">
                  <c:v>707</c:v>
                </c:pt>
                <c:pt idx="456">
                  <c:v>707</c:v>
                </c:pt>
                <c:pt idx="457">
                  <c:v>707</c:v>
                </c:pt>
                <c:pt idx="458">
                  <c:v>707</c:v>
                </c:pt>
                <c:pt idx="459">
                  <c:v>707</c:v>
                </c:pt>
                <c:pt idx="460">
                  <c:v>708</c:v>
                </c:pt>
                <c:pt idx="461">
                  <c:v>710</c:v>
                </c:pt>
                <c:pt idx="462">
                  <c:v>710</c:v>
                </c:pt>
                <c:pt idx="463">
                  <c:v>710</c:v>
                </c:pt>
                <c:pt idx="464">
                  <c:v>711</c:v>
                </c:pt>
                <c:pt idx="465">
                  <c:v>711</c:v>
                </c:pt>
                <c:pt idx="466">
                  <c:v>712</c:v>
                </c:pt>
                <c:pt idx="467">
                  <c:v>712</c:v>
                </c:pt>
                <c:pt idx="468">
                  <c:v>712</c:v>
                </c:pt>
                <c:pt idx="469">
                  <c:v>713</c:v>
                </c:pt>
                <c:pt idx="470">
                  <c:v>713</c:v>
                </c:pt>
                <c:pt idx="471">
                  <c:v>713</c:v>
                </c:pt>
                <c:pt idx="472">
                  <c:v>713</c:v>
                </c:pt>
                <c:pt idx="473">
                  <c:v>713</c:v>
                </c:pt>
                <c:pt idx="474">
                  <c:v>713</c:v>
                </c:pt>
                <c:pt idx="475">
                  <c:v>713</c:v>
                </c:pt>
                <c:pt idx="476">
                  <c:v>714</c:v>
                </c:pt>
                <c:pt idx="477">
                  <c:v>714</c:v>
                </c:pt>
                <c:pt idx="478">
                  <c:v>714</c:v>
                </c:pt>
                <c:pt idx="479">
                  <c:v>715</c:v>
                </c:pt>
                <c:pt idx="480">
                  <c:v>716</c:v>
                </c:pt>
                <c:pt idx="481">
                  <c:v>717</c:v>
                </c:pt>
                <c:pt idx="482">
                  <c:v>717</c:v>
                </c:pt>
                <c:pt idx="483">
                  <c:v>717</c:v>
                </c:pt>
                <c:pt idx="484">
                  <c:v>718</c:v>
                </c:pt>
                <c:pt idx="485">
                  <c:v>718</c:v>
                </c:pt>
                <c:pt idx="486">
                  <c:v>718</c:v>
                </c:pt>
                <c:pt idx="487">
                  <c:v>719</c:v>
                </c:pt>
                <c:pt idx="488">
                  <c:v>719</c:v>
                </c:pt>
                <c:pt idx="489">
                  <c:v>719</c:v>
                </c:pt>
                <c:pt idx="490">
                  <c:v>720</c:v>
                </c:pt>
                <c:pt idx="491">
                  <c:v>720</c:v>
                </c:pt>
                <c:pt idx="492">
                  <c:v>720</c:v>
                </c:pt>
                <c:pt idx="493">
                  <c:v>721</c:v>
                </c:pt>
                <c:pt idx="494">
                  <c:v>721</c:v>
                </c:pt>
                <c:pt idx="495">
                  <c:v>721</c:v>
                </c:pt>
                <c:pt idx="496">
                  <c:v>722</c:v>
                </c:pt>
                <c:pt idx="497">
                  <c:v>722</c:v>
                </c:pt>
                <c:pt idx="498">
                  <c:v>722</c:v>
                </c:pt>
                <c:pt idx="499">
                  <c:v>723</c:v>
                </c:pt>
                <c:pt idx="500">
                  <c:v>723</c:v>
                </c:pt>
                <c:pt idx="501">
                  <c:v>724</c:v>
                </c:pt>
                <c:pt idx="502">
                  <c:v>725</c:v>
                </c:pt>
                <c:pt idx="503">
                  <c:v>726</c:v>
                </c:pt>
                <c:pt idx="504">
                  <c:v>726</c:v>
                </c:pt>
                <c:pt idx="505">
                  <c:v>726</c:v>
                </c:pt>
                <c:pt idx="506">
                  <c:v>727</c:v>
                </c:pt>
                <c:pt idx="507">
                  <c:v>727</c:v>
                </c:pt>
                <c:pt idx="508">
                  <c:v>727</c:v>
                </c:pt>
                <c:pt idx="509">
                  <c:v>727</c:v>
                </c:pt>
                <c:pt idx="510">
                  <c:v>728</c:v>
                </c:pt>
                <c:pt idx="511">
                  <c:v>729</c:v>
                </c:pt>
                <c:pt idx="512">
                  <c:v>731</c:v>
                </c:pt>
                <c:pt idx="513">
                  <c:v>731</c:v>
                </c:pt>
                <c:pt idx="514">
                  <c:v>731</c:v>
                </c:pt>
                <c:pt idx="515">
                  <c:v>733</c:v>
                </c:pt>
                <c:pt idx="516">
                  <c:v>733</c:v>
                </c:pt>
                <c:pt idx="517">
                  <c:v>733</c:v>
                </c:pt>
                <c:pt idx="518">
                  <c:v>734</c:v>
                </c:pt>
                <c:pt idx="519">
                  <c:v>734</c:v>
                </c:pt>
                <c:pt idx="520">
                  <c:v>735</c:v>
                </c:pt>
                <c:pt idx="521">
                  <c:v>735</c:v>
                </c:pt>
                <c:pt idx="522">
                  <c:v>735</c:v>
                </c:pt>
                <c:pt idx="523">
                  <c:v>736</c:v>
                </c:pt>
                <c:pt idx="524">
                  <c:v>738</c:v>
                </c:pt>
                <c:pt idx="525">
                  <c:v>738</c:v>
                </c:pt>
                <c:pt idx="526">
                  <c:v>738</c:v>
                </c:pt>
                <c:pt idx="527">
                  <c:v>738</c:v>
                </c:pt>
                <c:pt idx="528">
                  <c:v>739</c:v>
                </c:pt>
                <c:pt idx="529">
                  <c:v>740</c:v>
                </c:pt>
                <c:pt idx="530">
                  <c:v>740</c:v>
                </c:pt>
                <c:pt idx="531">
                  <c:v>740</c:v>
                </c:pt>
                <c:pt idx="532">
                  <c:v>740</c:v>
                </c:pt>
                <c:pt idx="533">
                  <c:v>740</c:v>
                </c:pt>
                <c:pt idx="534">
                  <c:v>741</c:v>
                </c:pt>
                <c:pt idx="535">
                  <c:v>741</c:v>
                </c:pt>
                <c:pt idx="536">
                  <c:v>742</c:v>
                </c:pt>
                <c:pt idx="537">
                  <c:v>745</c:v>
                </c:pt>
                <c:pt idx="538">
                  <c:v>745</c:v>
                </c:pt>
                <c:pt idx="539">
                  <c:v>745</c:v>
                </c:pt>
                <c:pt idx="540">
                  <c:v>745</c:v>
                </c:pt>
                <c:pt idx="541">
                  <c:v>745</c:v>
                </c:pt>
                <c:pt idx="542">
                  <c:v>745</c:v>
                </c:pt>
                <c:pt idx="543">
                  <c:v>746</c:v>
                </c:pt>
                <c:pt idx="544">
                  <c:v>747</c:v>
                </c:pt>
                <c:pt idx="545">
                  <c:v>747</c:v>
                </c:pt>
                <c:pt idx="546">
                  <c:v>749</c:v>
                </c:pt>
                <c:pt idx="547">
                  <c:v>750</c:v>
                </c:pt>
                <c:pt idx="548">
                  <c:v>752</c:v>
                </c:pt>
                <c:pt idx="549">
                  <c:v>752</c:v>
                </c:pt>
                <c:pt idx="550">
                  <c:v>753</c:v>
                </c:pt>
                <c:pt idx="551">
                  <c:v>753</c:v>
                </c:pt>
                <c:pt idx="552">
                  <c:v>753</c:v>
                </c:pt>
                <c:pt idx="553">
                  <c:v>754</c:v>
                </c:pt>
                <c:pt idx="554">
                  <c:v>754</c:v>
                </c:pt>
                <c:pt idx="555">
                  <c:v>755</c:v>
                </c:pt>
                <c:pt idx="556">
                  <c:v>755</c:v>
                </c:pt>
                <c:pt idx="557">
                  <c:v>756</c:v>
                </c:pt>
                <c:pt idx="558">
                  <c:v>756</c:v>
                </c:pt>
                <c:pt idx="559">
                  <c:v>756</c:v>
                </c:pt>
                <c:pt idx="560">
                  <c:v>759</c:v>
                </c:pt>
                <c:pt idx="561">
                  <c:v>759</c:v>
                </c:pt>
                <c:pt idx="562">
                  <c:v>759</c:v>
                </c:pt>
                <c:pt idx="563">
                  <c:v>760</c:v>
                </c:pt>
                <c:pt idx="564">
                  <c:v>760</c:v>
                </c:pt>
                <c:pt idx="565">
                  <c:v>760</c:v>
                </c:pt>
                <c:pt idx="566">
                  <c:v>761</c:v>
                </c:pt>
                <c:pt idx="567">
                  <c:v>762</c:v>
                </c:pt>
                <c:pt idx="568">
                  <c:v>762</c:v>
                </c:pt>
                <c:pt idx="569">
                  <c:v>762</c:v>
                </c:pt>
                <c:pt idx="570">
                  <c:v>763</c:v>
                </c:pt>
                <c:pt idx="571">
                  <c:v>763</c:v>
                </c:pt>
                <c:pt idx="572">
                  <c:v>763</c:v>
                </c:pt>
                <c:pt idx="573">
                  <c:v>763</c:v>
                </c:pt>
                <c:pt idx="574">
                  <c:v>766</c:v>
                </c:pt>
                <c:pt idx="575">
                  <c:v>766</c:v>
                </c:pt>
                <c:pt idx="576">
                  <c:v>766</c:v>
                </c:pt>
                <c:pt idx="577">
                  <c:v>766</c:v>
                </c:pt>
                <c:pt idx="578">
                  <c:v>766</c:v>
                </c:pt>
                <c:pt idx="579">
                  <c:v>766</c:v>
                </c:pt>
                <c:pt idx="580">
                  <c:v>767</c:v>
                </c:pt>
                <c:pt idx="581">
                  <c:v>767</c:v>
                </c:pt>
                <c:pt idx="582">
                  <c:v>768</c:v>
                </c:pt>
                <c:pt idx="583">
                  <c:v>770</c:v>
                </c:pt>
                <c:pt idx="584">
                  <c:v>770</c:v>
                </c:pt>
                <c:pt idx="585">
                  <c:v>770</c:v>
                </c:pt>
                <c:pt idx="586">
                  <c:v>770</c:v>
                </c:pt>
                <c:pt idx="587">
                  <c:v>772</c:v>
                </c:pt>
                <c:pt idx="588">
                  <c:v>773</c:v>
                </c:pt>
                <c:pt idx="589">
                  <c:v>774</c:v>
                </c:pt>
                <c:pt idx="590">
                  <c:v>774</c:v>
                </c:pt>
                <c:pt idx="591">
                  <c:v>774</c:v>
                </c:pt>
                <c:pt idx="592">
                  <c:v>774</c:v>
                </c:pt>
                <c:pt idx="593">
                  <c:v>775</c:v>
                </c:pt>
                <c:pt idx="594">
                  <c:v>776</c:v>
                </c:pt>
                <c:pt idx="595">
                  <c:v>777</c:v>
                </c:pt>
                <c:pt idx="596">
                  <c:v>780</c:v>
                </c:pt>
                <c:pt idx="597">
                  <c:v>780</c:v>
                </c:pt>
                <c:pt idx="598">
                  <c:v>781</c:v>
                </c:pt>
                <c:pt idx="599">
                  <c:v>781</c:v>
                </c:pt>
                <c:pt idx="600">
                  <c:v>781</c:v>
                </c:pt>
                <c:pt idx="601">
                  <c:v>781</c:v>
                </c:pt>
                <c:pt idx="602">
                  <c:v>782</c:v>
                </c:pt>
                <c:pt idx="603">
                  <c:v>783</c:v>
                </c:pt>
                <c:pt idx="604">
                  <c:v>783</c:v>
                </c:pt>
                <c:pt idx="605">
                  <c:v>783</c:v>
                </c:pt>
                <c:pt idx="606">
                  <c:v>783</c:v>
                </c:pt>
                <c:pt idx="607">
                  <c:v>784</c:v>
                </c:pt>
                <c:pt idx="608">
                  <c:v>785</c:v>
                </c:pt>
                <c:pt idx="609">
                  <c:v>787</c:v>
                </c:pt>
                <c:pt idx="610">
                  <c:v>787</c:v>
                </c:pt>
                <c:pt idx="611">
                  <c:v>787</c:v>
                </c:pt>
                <c:pt idx="612">
                  <c:v>788</c:v>
                </c:pt>
                <c:pt idx="613">
                  <c:v>789</c:v>
                </c:pt>
                <c:pt idx="614">
                  <c:v>789</c:v>
                </c:pt>
                <c:pt idx="615">
                  <c:v>790</c:v>
                </c:pt>
                <c:pt idx="616">
                  <c:v>794</c:v>
                </c:pt>
                <c:pt idx="617">
                  <c:v>794</c:v>
                </c:pt>
                <c:pt idx="618">
                  <c:v>795</c:v>
                </c:pt>
                <c:pt idx="619">
                  <c:v>795</c:v>
                </c:pt>
                <c:pt idx="620">
                  <c:v>796</c:v>
                </c:pt>
                <c:pt idx="621">
                  <c:v>796</c:v>
                </c:pt>
                <c:pt idx="622">
                  <c:v>797</c:v>
                </c:pt>
                <c:pt idx="623">
                  <c:v>797</c:v>
                </c:pt>
                <c:pt idx="624">
                  <c:v>798</c:v>
                </c:pt>
                <c:pt idx="625">
                  <c:v>799</c:v>
                </c:pt>
                <c:pt idx="626">
                  <c:v>801</c:v>
                </c:pt>
                <c:pt idx="627">
                  <c:v>802</c:v>
                </c:pt>
                <c:pt idx="628">
                  <c:v>802</c:v>
                </c:pt>
                <c:pt idx="629">
                  <c:v>802</c:v>
                </c:pt>
                <c:pt idx="630">
                  <c:v>802</c:v>
                </c:pt>
                <c:pt idx="631">
                  <c:v>803</c:v>
                </c:pt>
                <c:pt idx="632">
                  <c:v>804</c:v>
                </c:pt>
                <c:pt idx="633">
                  <c:v>805</c:v>
                </c:pt>
                <c:pt idx="634">
                  <c:v>805</c:v>
                </c:pt>
                <c:pt idx="635">
                  <c:v>806</c:v>
                </c:pt>
                <c:pt idx="636">
                  <c:v>809</c:v>
                </c:pt>
                <c:pt idx="637">
                  <c:v>810</c:v>
                </c:pt>
                <c:pt idx="638">
                  <c:v>810</c:v>
                </c:pt>
                <c:pt idx="639">
                  <c:v>810</c:v>
                </c:pt>
                <c:pt idx="640">
                  <c:v>810</c:v>
                </c:pt>
                <c:pt idx="641">
                  <c:v>811</c:v>
                </c:pt>
                <c:pt idx="642">
                  <c:v>811</c:v>
                </c:pt>
                <c:pt idx="643">
                  <c:v>812</c:v>
                </c:pt>
                <c:pt idx="644">
                  <c:v>815</c:v>
                </c:pt>
                <c:pt idx="645">
                  <c:v>815</c:v>
                </c:pt>
                <c:pt idx="646">
                  <c:v>816</c:v>
                </c:pt>
                <c:pt idx="647">
                  <c:v>817</c:v>
                </c:pt>
                <c:pt idx="648">
                  <c:v>818</c:v>
                </c:pt>
                <c:pt idx="649">
                  <c:v>818</c:v>
                </c:pt>
                <c:pt idx="650">
                  <c:v>818</c:v>
                </c:pt>
                <c:pt idx="651">
                  <c:v>819</c:v>
                </c:pt>
                <c:pt idx="652">
                  <c:v>822</c:v>
                </c:pt>
                <c:pt idx="653">
                  <c:v>823</c:v>
                </c:pt>
                <c:pt idx="654">
                  <c:v>824</c:v>
                </c:pt>
                <c:pt idx="655">
                  <c:v>824</c:v>
                </c:pt>
                <c:pt idx="656">
                  <c:v>824</c:v>
                </c:pt>
                <c:pt idx="657">
                  <c:v>824</c:v>
                </c:pt>
                <c:pt idx="658">
                  <c:v>824</c:v>
                </c:pt>
                <c:pt idx="659">
                  <c:v>825</c:v>
                </c:pt>
                <c:pt idx="660">
                  <c:v>825</c:v>
                </c:pt>
                <c:pt idx="661">
                  <c:v>826</c:v>
                </c:pt>
                <c:pt idx="662">
                  <c:v>826</c:v>
                </c:pt>
                <c:pt idx="663">
                  <c:v>827</c:v>
                </c:pt>
                <c:pt idx="664">
                  <c:v>828</c:v>
                </c:pt>
                <c:pt idx="665">
                  <c:v>829</c:v>
                </c:pt>
                <c:pt idx="666">
                  <c:v>829</c:v>
                </c:pt>
                <c:pt idx="667">
                  <c:v>832</c:v>
                </c:pt>
                <c:pt idx="668">
                  <c:v>832</c:v>
                </c:pt>
                <c:pt idx="669">
                  <c:v>832</c:v>
                </c:pt>
                <c:pt idx="670">
                  <c:v>832</c:v>
                </c:pt>
                <c:pt idx="671">
                  <c:v>833</c:v>
                </c:pt>
                <c:pt idx="672">
                  <c:v>833</c:v>
                </c:pt>
                <c:pt idx="673">
                  <c:v>833</c:v>
                </c:pt>
                <c:pt idx="674">
                  <c:v>834</c:v>
                </c:pt>
                <c:pt idx="675">
                  <c:v>836</c:v>
                </c:pt>
                <c:pt idx="676">
                  <c:v>836</c:v>
                </c:pt>
                <c:pt idx="677">
                  <c:v>836</c:v>
                </c:pt>
                <c:pt idx="678">
                  <c:v>836</c:v>
                </c:pt>
                <c:pt idx="679">
                  <c:v>837</c:v>
                </c:pt>
                <c:pt idx="680">
                  <c:v>838</c:v>
                </c:pt>
                <c:pt idx="681">
                  <c:v>838</c:v>
                </c:pt>
                <c:pt idx="682">
                  <c:v>839</c:v>
                </c:pt>
                <c:pt idx="683">
                  <c:v>839</c:v>
                </c:pt>
                <c:pt idx="684">
                  <c:v>839</c:v>
                </c:pt>
                <c:pt idx="685">
                  <c:v>839</c:v>
                </c:pt>
                <c:pt idx="686">
                  <c:v>839</c:v>
                </c:pt>
                <c:pt idx="687">
                  <c:v>840</c:v>
                </c:pt>
                <c:pt idx="688">
                  <c:v>840</c:v>
                </c:pt>
                <c:pt idx="689">
                  <c:v>840</c:v>
                </c:pt>
                <c:pt idx="690">
                  <c:v>840</c:v>
                </c:pt>
                <c:pt idx="691">
                  <c:v>842</c:v>
                </c:pt>
                <c:pt idx="692">
                  <c:v>844</c:v>
                </c:pt>
                <c:pt idx="693">
                  <c:v>844</c:v>
                </c:pt>
                <c:pt idx="694">
                  <c:v>845</c:v>
                </c:pt>
                <c:pt idx="695">
                  <c:v>846</c:v>
                </c:pt>
                <c:pt idx="696">
                  <c:v>847</c:v>
                </c:pt>
                <c:pt idx="697">
                  <c:v>847</c:v>
                </c:pt>
                <c:pt idx="698">
                  <c:v>848</c:v>
                </c:pt>
                <c:pt idx="699">
                  <c:v>849</c:v>
                </c:pt>
                <c:pt idx="700">
                  <c:v>850</c:v>
                </c:pt>
                <c:pt idx="701">
                  <c:v>850</c:v>
                </c:pt>
                <c:pt idx="702">
                  <c:v>851</c:v>
                </c:pt>
                <c:pt idx="703">
                  <c:v>851</c:v>
                </c:pt>
                <c:pt idx="704">
                  <c:v>852</c:v>
                </c:pt>
                <c:pt idx="705">
                  <c:v>854</c:v>
                </c:pt>
                <c:pt idx="706">
                  <c:v>854</c:v>
                </c:pt>
                <c:pt idx="707">
                  <c:v>857</c:v>
                </c:pt>
                <c:pt idx="708">
                  <c:v>857</c:v>
                </c:pt>
                <c:pt idx="709">
                  <c:v>858</c:v>
                </c:pt>
                <c:pt idx="710">
                  <c:v>859</c:v>
                </c:pt>
                <c:pt idx="711">
                  <c:v>859</c:v>
                </c:pt>
                <c:pt idx="712">
                  <c:v>860</c:v>
                </c:pt>
                <c:pt idx="713">
                  <c:v>861</c:v>
                </c:pt>
                <c:pt idx="714">
                  <c:v>865</c:v>
                </c:pt>
                <c:pt idx="715">
                  <c:v>865</c:v>
                </c:pt>
                <c:pt idx="716">
                  <c:v>865</c:v>
                </c:pt>
                <c:pt idx="717">
                  <c:v>866</c:v>
                </c:pt>
                <c:pt idx="718">
                  <c:v>866</c:v>
                </c:pt>
                <c:pt idx="719">
                  <c:v>867</c:v>
                </c:pt>
                <c:pt idx="720">
                  <c:v>868</c:v>
                </c:pt>
                <c:pt idx="721">
                  <c:v>868</c:v>
                </c:pt>
                <c:pt idx="722">
                  <c:v>868</c:v>
                </c:pt>
                <c:pt idx="723">
                  <c:v>871</c:v>
                </c:pt>
                <c:pt idx="724">
                  <c:v>872</c:v>
                </c:pt>
                <c:pt idx="725">
                  <c:v>872</c:v>
                </c:pt>
                <c:pt idx="726">
                  <c:v>872</c:v>
                </c:pt>
                <c:pt idx="727">
                  <c:v>873</c:v>
                </c:pt>
                <c:pt idx="728">
                  <c:v>874</c:v>
                </c:pt>
                <c:pt idx="729">
                  <c:v>874</c:v>
                </c:pt>
                <c:pt idx="730">
                  <c:v>874</c:v>
                </c:pt>
                <c:pt idx="731">
                  <c:v>875</c:v>
                </c:pt>
                <c:pt idx="732">
                  <c:v>878</c:v>
                </c:pt>
                <c:pt idx="733">
                  <c:v>878</c:v>
                </c:pt>
                <c:pt idx="734">
                  <c:v>879</c:v>
                </c:pt>
                <c:pt idx="735">
                  <c:v>881</c:v>
                </c:pt>
                <c:pt idx="736">
                  <c:v>881</c:v>
                </c:pt>
                <c:pt idx="737">
                  <c:v>882</c:v>
                </c:pt>
                <c:pt idx="738">
                  <c:v>883</c:v>
                </c:pt>
                <c:pt idx="739">
                  <c:v>885</c:v>
                </c:pt>
                <c:pt idx="740">
                  <c:v>885</c:v>
                </c:pt>
                <c:pt idx="741">
                  <c:v>886</c:v>
                </c:pt>
                <c:pt idx="742">
                  <c:v>886</c:v>
                </c:pt>
                <c:pt idx="743">
                  <c:v>886</c:v>
                </c:pt>
                <c:pt idx="744">
                  <c:v>887</c:v>
                </c:pt>
                <c:pt idx="745">
                  <c:v>888</c:v>
                </c:pt>
                <c:pt idx="746">
                  <c:v>888</c:v>
                </c:pt>
                <c:pt idx="747">
                  <c:v>891</c:v>
                </c:pt>
                <c:pt idx="748">
                  <c:v>892</c:v>
                </c:pt>
                <c:pt idx="749">
                  <c:v>892</c:v>
                </c:pt>
                <c:pt idx="750">
                  <c:v>892</c:v>
                </c:pt>
                <c:pt idx="751">
                  <c:v>895</c:v>
                </c:pt>
                <c:pt idx="752">
                  <c:v>896</c:v>
                </c:pt>
                <c:pt idx="753">
                  <c:v>896</c:v>
                </c:pt>
                <c:pt idx="754">
                  <c:v>896</c:v>
                </c:pt>
                <c:pt idx="755">
                  <c:v>899</c:v>
                </c:pt>
                <c:pt idx="756">
                  <c:v>899</c:v>
                </c:pt>
                <c:pt idx="757">
                  <c:v>900</c:v>
                </c:pt>
                <c:pt idx="758">
                  <c:v>901</c:v>
                </c:pt>
                <c:pt idx="759">
                  <c:v>902</c:v>
                </c:pt>
                <c:pt idx="760">
                  <c:v>903</c:v>
                </c:pt>
                <c:pt idx="761">
                  <c:v>903</c:v>
                </c:pt>
                <c:pt idx="762">
                  <c:v>903</c:v>
                </c:pt>
                <c:pt idx="763">
                  <c:v>905</c:v>
                </c:pt>
                <c:pt idx="764">
                  <c:v>906</c:v>
                </c:pt>
                <c:pt idx="765">
                  <c:v>906</c:v>
                </c:pt>
                <c:pt idx="766">
                  <c:v>907</c:v>
                </c:pt>
                <c:pt idx="767">
                  <c:v>908</c:v>
                </c:pt>
                <c:pt idx="768">
                  <c:v>909</c:v>
                </c:pt>
                <c:pt idx="769">
                  <c:v>909</c:v>
                </c:pt>
                <c:pt idx="770">
                  <c:v>910</c:v>
                </c:pt>
                <c:pt idx="771">
                  <c:v>910</c:v>
                </c:pt>
                <c:pt idx="772">
                  <c:v>910</c:v>
                </c:pt>
                <c:pt idx="773">
                  <c:v>911</c:v>
                </c:pt>
                <c:pt idx="774">
                  <c:v>912</c:v>
                </c:pt>
                <c:pt idx="775">
                  <c:v>913</c:v>
                </c:pt>
                <c:pt idx="776">
                  <c:v>913</c:v>
                </c:pt>
                <c:pt idx="777">
                  <c:v>913</c:v>
                </c:pt>
                <c:pt idx="778">
                  <c:v>914</c:v>
                </c:pt>
                <c:pt idx="779">
                  <c:v>914</c:v>
                </c:pt>
                <c:pt idx="780">
                  <c:v>915</c:v>
                </c:pt>
                <c:pt idx="781">
                  <c:v>916</c:v>
                </c:pt>
                <c:pt idx="782">
                  <c:v>916</c:v>
                </c:pt>
                <c:pt idx="783">
                  <c:v>917</c:v>
                </c:pt>
                <c:pt idx="784">
                  <c:v>917</c:v>
                </c:pt>
                <c:pt idx="785">
                  <c:v>920</c:v>
                </c:pt>
                <c:pt idx="786">
                  <c:v>921</c:v>
                </c:pt>
                <c:pt idx="787">
                  <c:v>923</c:v>
                </c:pt>
                <c:pt idx="788">
                  <c:v>923</c:v>
                </c:pt>
                <c:pt idx="789">
                  <c:v>923</c:v>
                </c:pt>
                <c:pt idx="790">
                  <c:v>924</c:v>
                </c:pt>
                <c:pt idx="791">
                  <c:v>925</c:v>
                </c:pt>
                <c:pt idx="792">
                  <c:v>927</c:v>
                </c:pt>
                <c:pt idx="793">
                  <c:v>927</c:v>
                </c:pt>
                <c:pt idx="794">
                  <c:v>927</c:v>
                </c:pt>
                <c:pt idx="795">
                  <c:v>928</c:v>
                </c:pt>
                <c:pt idx="796">
                  <c:v>929</c:v>
                </c:pt>
                <c:pt idx="797">
                  <c:v>929</c:v>
                </c:pt>
                <c:pt idx="798">
                  <c:v>929</c:v>
                </c:pt>
                <c:pt idx="799">
                  <c:v>929</c:v>
                </c:pt>
                <c:pt idx="800">
                  <c:v>930</c:v>
                </c:pt>
                <c:pt idx="801">
                  <c:v>931</c:v>
                </c:pt>
                <c:pt idx="802">
                  <c:v>931</c:v>
                </c:pt>
                <c:pt idx="803">
                  <c:v>931</c:v>
                </c:pt>
                <c:pt idx="804">
                  <c:v>931</c:v>
                </c:pt>
                <c:pt idx="805">
                  <c:v>931</c:v>
                </c:pt>
                <c:pt idx="806">
                  <c:v>933</c:v>
                </c:pt>
                <c:pt idx="807">
                  <c:v>933</c:v>
                </c:pt>
                <c:pt idx="808">
                  <c:v>934</c:v>
                </c:pt>
                <c:pt idx="809">
                  <c:v>934</c:v>
                </c:pt>
                <c:pt idx="810">
                  <c:v>935</c:v>
                </c:pt>
                <c:pt idx="811">
                  <c:v>935</c:v>
                </c:pt>
                <c:pt idx="812">
                  <c:v>936</c:v>
                </c:pt>
                <c:pt idx="813">
                  <c:v>936</c:v>
                </c:pt>
                <c:pt idx="814">
                  <c:v>936</c:v>
                </c:pt>
                <c:pt idx="815">
                  <c:v>936</c:v>
                </c:pt>
                <c:pt idx="816">
                  <c:v>936</c:v>
                </c:pt>
                <c:pt idx="817">
                  <c:v>937</c:v>
                </c:pt>
                <c:pt idx="818">
                  <c:v>937</c:v>
                </c:pt>
                <c:pt idx="819">
                  <c:v>938</c:v>
                </c:pt>
                <c:pt idx="820">
                  <c:v>938</c:v>
                </c:pt>
                <c:pt idx="821">
                  <c:v>941</c:v>
                </c:pt>
                <c:pt idx="822">
                  <c:v>942</c:v>
                </c:pt>
                <c:pt idx="823">
                  <c:v>942</c:v>
                </c:pt>
                <c:pt idx="824">
                  <c:v>943</c:v>
                </c:pt>
                <c:pt idx="825">
                  <c:v>943</c:v>
                </c:pt>
                <c:pt idx="826">
                  <c:v>945</c:v>
                </c:pt>
                <c:pt idx="827">
                  <c:v>945</c:v>
                </c:pt>
                <c:pt idx="828">
                  <c:v>945</c:v>
                </c:pt>
                <c:pt idx="829">
                  <c:v>949</c:v>
                </c:pt>
                <c:pt idx="830">
                  <c:v>949</c:v>
                </c:pt>
                <c:pt idx="831">
                  <c:v>949</c:v>
                </c:pt>
                <c:pt idx="832">
                  <c:v>950</c:v>
                </c:pt>
                <c:pt idx="833">
                  <c:v>950</c:v>
                </c:pt>
                <c:pt idx="834">
                  <c:v>950</c:v>
                </c:pt>
                <c:pt idx="835">
                  <c:v>951</c:v>
                </c:pt>
                <c:pt idx="836">
                  <c:v>952</c:v>
                </c:pt>
                <c:pt idx="837">
                  <c:v>955</c:v>
                </c:pt>
                <c:pt idx="838">
                  <c:v>956</c:v>
                </c:pt>
                <c:pt idx="839">
                  <c:v>956</c:v>
                </c:pt>
                <c:pt idx="840">
                  <c:v>957</c:v>
                </c:pt>
                <c:pt idx="841">
                  <c:v>958</c:v>
                </c:pt>
                <c:pt idx="842">
                  <c:v>959</c:v>
                </c:pt>
                <c:pt idx="843">
                  <c:v>959</c:v>
                </c:pt>
                <c:pt idx="844">
                  <c:v>961</c:v>
                </c:pt>
                <c:pt idx="845">
                  <c:v>963</c:v>
                </c:pt>
                <c:pt idx="846">
                  <c:v>963</c:v>
                </c:pt>
                <c:pt idx="847">
                  <c:v>965</c:v>
                </c:pt>
                <c:pt idx="848">
                  <c:v>966</c:v>
                </c:pt>
                <c:pt idx="849">
                  <c:v>966</c:v>
                </c:pt>
                <c:pt idx="850">
                  <c:v>966</c:v>
                </c:pt>
                <c:pt idx="851">
                  <c:v>969</c:v>
                </c:pt>
                <c:pt idx="852">
                  <c:v>969</c:v>
                </c:pt>
                <c:pt idx="853">
                  <c:v>970</c:v>
                </c:pt>
                <c:pt idx="854">
                  <c:v>970</c:v>
                </c:pt>
                <c:pt idx="855">
                  <c:v>971</c:v>
                </c:pt>
                <c:pt idx="856">
                  <c:v>972</c:v>
                </c:pt>
                <c:pt idx="857">
                  <c:v>972</c:v>
                </c:pt>
                <c:pt idx="858">
                  <c:v>973</c:v>
                </c:pt>
                <c:pt idx="859">
                  <c:v>974</c:v>
                </c:pt>
                <c:pt idx="860">
                  <c:v>975</c:v>
                </c:pt>
                <c:pt idx="861">
                  <c:v>976</c:v>
                </c:pt>
                <c:pt idx="862">
                  <c:v>977</c:v>
                </c:pt>
                <c:pt idx="863">
                  <c:v>977</c:v>
                </c:pt>
                <c:pt idx="864">
                  <c:v>978</c:v>
                </c:pt>
                <c:pt idx="865">
                  <c:v>979</c:v>
                </c:pt>
                <c:pt idx="866">
                  <c:v>979</c:v>
                </c:pt>
                <c:pt idx="867">
                  <c:v>979</c:v>
                </c:pt>
                <c:pt idx="868">
                  <c:v>980</c:v>
                </c:pt>
                <c:pt idx="869">
                  <c:v>983</c:v>
                </c:pt>
                <c:pt idx="870">
                  <c:v>984</c:v>
                </c:pt>
                <c:pt idx="871">
                  <c:v>986</c:v>
                </c:pt>
                <c:pt idx="872">
                  <c:v>986</c:v>
                </c:pt>
                <c:pt idx="873">
                  <c:v>990</c:v>
                </c:pt>
                <c:pt idx="874">
                  <c:v>991</c:v>
                </c:pt>
                <c:pt idx="875">
                  <c:v>991</c:v>
                </c:pt>
                <c:pt idx="876">
                  <c:v>991</c:v>
                </c:pt>
                <c:pt idx="877">
                  <c:v>992</c:v>
                </c:pt>
                <c:pt idx="878">
                  <c:v>993</c:v>
                </c:pt>
                <c:pt idx="879">
                  <c:v>993</c:v>
                </c:pt>
                <c:pt idx="880">
                  <c:v>994</c:v>
                </c:pt>
                <c:pt idx="881">
                  <c:v>994</c:v>
                </c:pt>
                <c:pt idx="882">
                  <c:v>994</c:v>
                </c:pt>
                <c:pt idx="883">
                  <c:v>994</c:v>
                </c:pt>
                <c:pt idx="884">
                  <c:v>997</c:v>
                </c:pt>
                <c:pt idx="885">
                  <c:v>997</c:v>
                </c:pt>
                <c:pt idx="886">
                  <c:v>997</c:v>
                </c:pt>
                <c:pt idx="887">
                  <c:v>997</c:v>
                </c:pt>
                <c:pt idx="888">
                  <c:v>998</c:v>
                </c:pt>
                <c:pt idx="889">
                  <c:v>998</c:v>
                </c:pt>
                <c:pt idx="890">
                  <c:v>999</c:v>
                </c:pt>
                <c:pt idx="891">
                  <c:v>1000</c:v>
                </c:pt>
                <c:pt idx="892">
                  <c:v>1001</c:v>
                </c:pt>
                <c:pt idx="893">
                  <c:v>1001</c:v>
                </c:pt>
                <c:pt idx="894">
                  <c:v>1001</c:v>
                </c:pt>
                <c:pt idx="895">
                  <c:v>1005</c:v>
                </c:pt>
                <c:pt idx="896">
                  <c:v>1006</c:v>
                </c:pt>
                <c:pt idx="897">
                  <c:v>1007</c:v>
                </c:pt>
                <c:pt idx="898">
                  <c:v>1007</c:v>
                </c:pt>
                <c:pt idx="899">
                  <c:v>1008</c:v>
                </c:pt>
                <c:pt idx="900">
                  <c:v>1008</c:v>
                </c:pt>
                <c:pt idx="901">
                  <c:v>1011</c:v>
                </c:pt>
                <c:pt idx="902">
                  <c:v>1011</c:v>
                </c:pt>
                <c:pt idx="903">
                  <c:v>1012</c:v>
                </c:pt>
                <c:pt idx="904">
                  <c:v>1012</c:v>
                </c:pt>
                <c:pt idx="905">
                  <c:v>1012</c:v>
                </c:pt>
                <c:pt idx="906">
                  <c:v>1013</c:v>
                </c:pt>
                <c:pt idx="907">
                  <c:v>1014</c:v>
                </c:pt>
                <c:pt idx="908">
                  <c:v>1015</c:v>
                </c:pt>
                <c:pt idx="909">
                  <c:v>1015</c:v>
                </c:pt>
                <c:pt idx="910">
                  <c:v>1018</c:v>
                </c:pt>
                <c:pt idx="911">
                  <c:v>1018</c:v>
                </c:pt>
                <c:pt idx="912">
                  <c:v>1020</c:v>
                </c:pt>
                <c:pt idx="913">
                  <c:v>1021</c:v>
                </c:pt>
                <c:pt idx="914">
                  <c:v>1021</c:v>
                </c:pt>
                <c:pt idx="915">
                  <c:v>1021</c:v>
                </c:pt>
                <c:pt idx="916">
                  <c:v>1022</c:v>
                </c:pt>
                <c:pt idx="917">
                  <c:v>1022</c:v>
                </c:pt>
                <c:pt idx="918">
                  <c:v>1022</c:v>
                </c:pt>
                <c:pt idx="919">
                  <c:v>1025</c:v>
                </c:pt>
                <c:pt idx="920">
                  <c:v>1025</c:v>
                </c:pt>
                <c:pt idx="921">
                  <c:v>1025</c:v>
                </c:pt>
                <c:pt idx="922">
                  <c:v>1025</c:v>
                </c:pt>
                <c:pt idx="923">
                  <c:v>1026</c:v>
                </c:pt>
                <c:pt idx="924">
                  <c:v>1027</c:v>
                </c:pt>
                <c:pt idx="925">
                  <c:v>1027</c:v>
                </c:pt>
                <c:pt idx="926">
                  <c:v>1028</c:v>
                </c:pt>
                <c:pt idx="927">
                  <c:v>1028</c:v>
                </c:pt>
                <c:pt idx="928">
                  <c:v>1029</c:v>
                </c:pt>
                <c:pt idx="929">
                  <c:v>1030</c:v>
                </c:pt>
                <c:pt idx="930">
                  <c:v>1030</c:v>
                </c:pt>
                <c:pt idx="931">
                  <c:v>1032</c:v>
                </c:pt>
                <c:pt idx="932">
                  <c:v>1032</c:v>
                </c:pt>
                <c:pt idx="933">
                  <c:v>1033</c:v>
                </c:pt>
                <c:pt idx="934">
                  <c:v>1033</c:v>
                </c:pt>
                <c:pt idx="935">
                  <c:v>1034</c:v>
                </c:pt>
                <c:pt idx="936">
                  <c:v>1035</c:v>
                </c:pt>
                <c:pt idx="937">
                  <c:v>1036</c:v>
                </c:pt>
                <c:pt idx="938">
                  <c:v>1039</c:v>
                </c:pt>
                <c:pt idx="939">
                  <c:v>1039</c:v>
                </c:pt>
                <c:pt idx="940">
                  <c:v>1039</c:v>
                </c:pt>
                <c:pt idx="941">
                  <c:v>1040</c:v>
                </c:pt>
                <c:pt idx="942">
                  <c:v>1040</c:v>
                </c:pt>
                <c:pt idx="943">
                  <c:v>1041</c:v>
                </c:pt>
                <c:pt idx="944">
                  <c:v>1042</c:v>
                </c:pt>
                <c:pt idx="945">
                  <c:v>1043</c:v>
                </c:pt>
                <c:pt idx="946">
                  <c:v>1046</c:v>
                </c:pt>
                <c:pt idx="947">
                  <c:v>1047</c:v>
                </c:pt>
                <c:pt idx="948">
                  <c:v>1048</c:v>
                </c:pt>
                <c:pt idx="949">
                  <c:v>1049</c:v>
                </c:pt>
                <c:pt idx="950">
                  <c:v>1049</c:v>
                </c:pt>
                <c:pt idx="951">
                  <c:v>1050</c:v>
                </c:pt>
                <c:pt idx="952">
                  <c:v>1051</c:v>
                </c:pt>
                <c:pt idx="953">
                  <c:v>1053</c:v>
                </c:pt>
                <c:pt idx="954">
                  <c:v>1054</c:v>
                </c:pt>
                <c:pt idx="955">
                  <c:v>1055</c:v>
                </c:pt>
                <c:pt idx="956">
                  <c:v>1055</c:v>
                </c:pt>
                <c:pt idx="957">
                  <c:v>1057</c:v>
                </c:pt>
                <c:pt idx="958">
                  <c:v>1057</c:v>
                </c:pt>
                <c:pt idx="959">
                  <c:v>1057</c:v>
                </c:pt>
                <c:pt idx="960">
                  <c:v>1058</c:v>
                </c:pt>
                <c:pt idx="961">
                  <c:v>1059</c:v>
                </c:pt>
                <c:pt idx="962">
                  <c:v>1062</c:v>
                </c:pt>
                <c:pt idx="963">
                  <c:v>1063</c:v>
                </c:pt>
                <c:pt idx="964">
                  <c:v>1063</c:v>
                </c:pt>
                <c:pt idx="965">
                  <c:v>1065</c:v>
                </c:pt>
                <c:pt idx="966">
                  <c:v>1067</c:v>
                </c:pt>
                <c:pt idx="967">
                  <c:v>1070</c:v>
                </c:pt>
                <c:pt idx="968">
                  <c:v>1071</c:v>
                </c:pt>
                <c:pt idx="969">
                  <c:v>1074</c:v>
                </c:pt>
                <c:pt idx="970">
                  <c:v>1074</c:v>
                </c:pt>
                <c:pt idx="971">
                  <c:v>1074</c:v>
                </c:pt>
                <c:pt idx="972">
                  <c:v>1076</c:v>
                </c:pt>
                <c:pt idx="973">
                  <c:v>1076</c:v>
                </c:pt>
                <c:pt idx="974">
                  <c:v>1077</c:v>
                </c:pt>
                <c:pt idx="975">
                  <c:v>1078</c:v>
                </c:pt>
                <c:pt idx="976">
                  <c:v>1078</c:v>
                </c:pt>
                <c:pt idx="977">
                  <c:v>1081</c:v>
                </c:pt>
                <c:pt idx="978">
                  <c:v>1082</c:v>
                </c:pt>
                <c:pt idx="979">
                  <c:v>1083</c:v>
                </c:pt>
                <c:pt idx="980">
                  <c:v>1084</c:v>
                </c:pt>
                <c:pt idx="981">
                  <c:v>1084</c:v>
                </c:pt>
                <c:pt idx="982">
                  <c:v>1084</c:v>
                </c:pt>
                <c:pt idx="983">
                  <c:v>1085</c:v>
                </c:pt>
                <c:pt idx="984">
                  <c:v>1089</c:v>
                </c:pt>
                <c:pt idx="985">
                  <c:v>1092</c:v>
                </c:pt>
                <c:pt idx="986">
                  <c:v>1093</c:v>
                </c:pt>
                <c:pt idx="987">
                  <c:v>1096</c:v>
                </c:pt>
                <c:pt idx="988">
                  <c:v>1096</c:v>
                </c:pt>
                <c:pt idx="989">
                  <c:v>1097</c:v>
                </c:pt>
                <c:pt idx="990">
                  <c:v>1099</c:v>
                </c:pt>
                <c:pt idx="991">
                  <c:v>1099</c:v>
                </c:pt>
              </c:numCache>
            </c:numRef>
          </c:cat>
          <c:val>
            <c:numRef>
              <c:f>'F04_1a_1_REVAS_CLI_Y KM Data'!$B$5:$B$996</c:f>
              <c:numCache>
                <c:formatCode>########0</c:formatCode>
                <c:ptCount val="992"/>
                <c:pt idx="0">
                  <c:v>0</c:v>
                </c:pt>
                <c:pt idx="1">
                  <c:v>0</c:v>
                </c:pt>
                <c:pt idx="2">
                  <c:v>0</c:v>
                </c:pt>
                <c:pt idx="3">
                  <c:v>0</c:v>
                </c:pt>
                <c:pt idx="4">
                  <c:v>0</c:v>
                </c:pt>
                <c:pt idx="5">
                  <c:v>0</c:v>
                </c:pt>
                <c:pt idx="6">
                  <c:v>0</c:v>
                </c:pt>
                <c:pt idx="7">
                  <c:v>0</c:v>
                </c:pt>
                <c:pt idx="8">
                  <c:v>0</c:v>
                </c:pt>
                <c:pt idx="9">
                  <c:v>0</c:v>
                </c:pt>
                <c:pt idx="10">
                  <c:v>0</c:v>
                </c:pt>
                <c:pt idx="11" formatCode="#0.000000">
                  <c:v>0.13262599469496</c:v>
                </c:pt>
                <c:pt idx="12" formatCode="#0.000000">
                  <c:v>0.13262599469496</c:v>
                </c:pt>
                <c:pt idx="13" formatCode="#0.000000">
                  <c:v>0.13262599469496</c:v>
                </c:pt>
                <c:pt idx="14" formatCode="#0.000000">
                  <c:v>0.13262599469496</c:v>
                </c:pt>
                <c:pt idx="15" formatCode="#0.000000">
                  <c:v>0.13262599469496</c:v>
                </c:pt>
                <c:pt idx="16" formatCode="#0.000000">
                  <c:v>0.13262599469496</c:v>
                </c:pt>
                <c:pt idx="17" formatCode="#0.000000">
                  <c:v>0.13262599469496</c:v>
                </c:pt>
                <c:pt idx="18" formatCode="#0.000000">
                  <c:v>0.13262599469496</c:v>
                </c:pt>
                <c:pt idx="19" formatCode="#0.000000">
                  <c:v>0.13262599469496</c:v>
                </c:pt>
                <c:pt idx="20" formatCode="0.0000000">
                  <c:v>0.26542835374457002</c:v>
                </c:pt>
                <c:pt idx="21" formatCode="0.0000000">
                  <c:v>0.26542835374457002</c:v>
                </c:pt>
                <c:pt idx="22" formatCode="0.0000000">
                  <c:v>0.39823071279417999</c:v>
                </c:pt>
                <c:pt idx="23" formatCode="0.0000000">
                  <c:v>0.39823071279417999</c:v>
                </c:pt>
                <c:pt idx="24" formatCode="0.0000000">
                  <c:v>0.39823071279417999</c:v>
                </c:pt>
                <c:pt idx="25" formatCode="##0.00000">
                  <c:v>0.66419004333411003</c:v>
                </c:pt>
                <c:pt idx="26" formatCode="##0.00000">
                  <c:v>0.66419004333411003</c:v>
                </c:pt>
                <c:pt idx="27" formatCode="##0.00000">
                  <c:v>0.66419004333411003</c:v>
                </c:pt>
                <c:pt idx="28" formatCode="##0.00000">
                  <c:v>0.66419004333411003</c:v>
                </c:pt>
                <c:pt idx="29" formatCode="##0.00000">
                  <c:v>0.66419004333411003</c:v>
                </c:pt>
                <c:pt idx="30" formatCode="##0.00000">
                  <c:v>0.66419004333411003</c:v>
                </c:pt>
                <c:pt idx="31" formatCode="##0.00000">
                  <c:v>0.66419004333411003</c:v>
                </c:pt>
                <c:pt idx="32" formatCode="##0.00000">
                  <c:v>0.66419004333411003</c:v>
                </c:pt>
                <c:pt idx="33" formatCode="##0.00000">
                  <c:v>0.66419004333411003</c:v>
                </c:pt>
                <c:pt idx="34" formatCode="##0.00000">
                  <c:v>0.66419004333411003</c:v>
                </c:pt>
                <c:pt idx="35" formatCode="##0.00000">
                  <c:v>0.66419004333411003</c:v>
                </c:pt>
                <c:pt idx="36" formatCode="##0.00000">
                  <c:v>0.66419004333411003</c:v>
                </c:pt>
                <c:pt idx="37" formatCode="##0.00000">
                  <c:v>0.66419004333411003</c:v>
                </c:pt>
                <c:pt idx="38" formatCode="##0.00000">
                  <c:v>0.66419004333411003</c:v>
                </c:pt>
                <c:pt idx="39" formatCode="0.0000000">
                  <c:v>0.79788561528117996</c:v>
                </c:pt>
                <c:pt idx="40" formatCode="0.0000000">
                  <c:v>1.0652767591753001</c:v>
                </c:pt>
                <c:pt idx="41" formatCode="0.0000000">
                  <c:v>1.0652767591753001</c:v>
                </c:pt>
                <c:pt idx="42" formatCode="0.0000000">
                  <c:v>1.0652767591753001</c:v>
                </c:pt>
                <c:pt idx="43" formatCode="0.0000000">
                  <c:v>1.0652767591753001</c:v>
                </c:pt>
                <c:pt idx="44" formatCode="0.0000000">
                  <c:v>1.33266790306942</c:v>
                </c:pt>
                <c:pt idx="45" formatCode="0.0000000">
                  <c:v>1.46636347501647</c:v>
                </c:pt>
                <c:pt idx="46" formatCode="0.0000000">
                  <c:v>1.46636347501647</c:v>
                </c:pt>
                <c:pt idx="47" formatCode="0.0000000">
                  <c:v>1.46636347501647</c:v>
                </c:pt>
                <c:pt idx="48" formatCode="0.0000000">
                  <c:v>1.46636347501647</c:v>
                </c:pt>
                <c:pt idx="49" formatCode="0.0000000">
                  <c:v>1.6006054866308901</c:v>
                </c:pt>
                <c:pt idx="50" formatCode="0.0000000">
                  <c:v>1.7348474982453199</c:v>
                </c:pt>
                <c:pt idx="51" formatCode="0.0000000">
                  <c:v>1.7348474982453199</c:v>
                </c:pt>
                <c:pt idx="52" formatCode="0.0000000">
                  <c:v>1.7348474982453199</c:v>
                </c:pt>
                <c:pt idx="53" formatCode="0.0000000">
                  <c:v>1.7348474982453199</c:v>
                </c:pt>
                <c:pt idx="54" formatCode="0.0000000">
                  <c:v>2.00333152147416</c:v>
                </c:pt>
                <c:pt idx="55" formatCode="0.0000000">
                  <c:v>2.1375735330885899</c:v>
                </c:pt>
                <c:pt idx="56" formatCode="0.0000000">
                  <c:v>2.40605755631743</c:v>
                </c:pt>
                <c:pt idx="57" formatCode="0.0000000">
                  <c:v>2.40605755631743</c:v>
                </c:pt>
                <c:pt idx="58" formatCode="0.0000000">
                  <c:v>2.5404844742839301</c:v>
                </c:pt>
                <c:pt idx="59" formatCode="0.0000000">
                  <c:v>2.5404844742839301</c:v>
                </c:pt>
                <c:pt idx="60" formatCode="0.0000000">
                  <c:v>2.5404844742839301</c:v>
                </c:pt>
                <c:pt idx="61" formatCode="0.0000000">
                  <c:v>2.6750970647890702</c:v>
                </c:pt>
                <c:pt idx="62" formatCode="0.0000000">
                  <c:v>2.8097096552942</c:v>
                </c:pt>
                <c:pt idx="63" formatCode="0.0000000">
                  <c:v>2.9443222457993401</c:v>
                </c:pt>
                <c:pt idx="64" formatCode="0.0000000">
                  <c:v>2.9443222457993401</c:v>
                </c:pt>
                <c:pt idx="65" formatCode="0.0000000">
                  <c:v>3.07893483630447</c:v>
                </c:pt>
                <c:pt idx="66" formatCode="0.0000000">
                  <c:v>3.07893483630447</c:v>
                </c:pt>
                <c:pt idx="67" formatCode="0.0000000">
                  <c:v>3.07893483630447</c:v>
                </c:pt>
                <c:pt idx="68" formatCode="0.0000000">
                  <c:v>3.21354742680961</c:v>
                </c:pt>
                <c:pt idx="69" formatCode="0.0000000">
                  <c:v>3.21354742680961</c:v>
                </c:pt>
                <c:pt idx="70" formatCode="0.0000000">
                  <c:v>3.3483475000313101</c:v>
                </c:pt>
                <c:pt idx="71" formatCode="0.0000000">
                  <c:v>3.3483475000313101</c:v>
                </c:pt>
                <c:pt idx="72" formatCode="0.0000000">
                  <c:v>3.4833358415117202</c:v>
                </c:pt>
                <c:pt idx="73" formatCode="0.0000000">
                  <c:v>3.4833358415117202</c:v>
                </c:pt>
                <c:pt idx="74" formatCode="0.0000000">
                  <c:v>3.4833358415117202</c:v>
                </c:pt>
                <c:pt idx="75" formatCode="0.0000000">
                  <c:v>3.61832418299212</c:v>
                </c:pt>
                <c:pt idx="76" formatCode="0.0000000">
                  <c:v>3.7533125244725198</c:v>
                </c:pt>
                <c:pt idx="77" formatCode="0.0000000">
                  <c:v>3.7533125244725198</c:v>
                </c:pt>
                <c:pt idx="78" formatCode="0.0000000">
                  <c:v>3.7533125244725198</c:v>
                </c:pt>
                <c:pt idx="79" formatCode="0.0000000">
                  <c:v>3.7533125244725198</c:v>
                </c:pt>
                <c:pt idx="80" formatCode="0.0000000">
                  <c:v>3.7533125244725198</c:v>
                </c:pt>
                <c:pt idx="81" formatCode="0.0000000">
                  <c:v>3.7533125244725198</c:v>
                </c:pt>
                <c:pt idx="82" formatCode="0.0000000">
                  <c:v>3.7533125244725198</c:v>
                </c:pt>
                <c:pt idx="83" formatCode="0.0000000">
                  <c:v>3.7533125244725198</c:v>
                </c:pt>
                <c:pt idx="84" formatCode="0.0000000">
                  <c:v>3.8886805799936499</c:v>
                </c:pt>
                <c:pt idx="85" formatCode="0.0000000">
                  <c:v>3.8886805799936499</c:v>
                </c:pt>
                <c:pt idx="86" formatCode="0.0000000">
                  <c:v>3.8886805799936499</c:v>
                </c:pt>
                <c:pt idx="87" formatCode="0.0000000">
                  <c:v>3.8886805799936499</c:v>
                </c:pt>
                <c:pt idx="88" formatCode="0.0000000">
                  <c:v>3.8886805799936499</c:v>
                </c:pt>
                <c:pt idx="89" formatCode="0.0000000">
                  <c:v>3.8886805799936499</c:v>
                </c:pt>
                <c:pt idx="90" formatCode="0.0000000">
                  <c:v>3.8886805799936499</c:v>
                </c:pt>
                <c:pt idx="91" formatCode="0.0000000">
                  <c:v>3.8886805799936499</c:v>
                </c:pt>
                <c:pt idx="92" formatCode="0.0000000">
                  <c:v>4.0242395636608004</c:v>
                </c:pt>
                <c:pt idx="93" formatCode="0.0000000">
                  <c:v>4.1597985473279397</c:v>
                </c:pt>
                <c:pt idx="94" formatCode="0.0000000">
                  <c:v>4.1597985473279397</c:v>
                </c:pt>
                <c:pt idx="95" formatCode="0.0000000">
                  <c:v>4.2953575309950898</c:v>
                </c:pt>
                <c:pt idx="96" formatCode="0.0000000">
                  <c:v>4.43091651466223</c:v>
                </c:pt>
                <c:pt idx="97" formatCode="0.0000000">
                  <c:v>4.56647549832938</c:v>
                </c:pt>
                <c:pt idx="98" formatCode="0.0000000">
                  <c:v>4.7020344819965301</c:v>
                </c:pt>
                <c:pt idx="99" formatCode="0.0000000">
                  <c:v>4.7020344819965301</c:v>
                </c:pt>
                <c:pt idx="100" formatCode="0.0000000">
                  <c:v>4.7020344819965301</c:v>
                </c:pt>
                <c:pt idx="101" formatCode="0.0000000">
                  <c:v>4.7020344819965301</c:v>
                </c:pt>
                <c:pt idx="102" formatCode="0.0000000">
                  <c:v>4.7020344819965301</c:v>
                </c:pt>
                <c:pt idx="103" formatCode="0.0000000">
                  <c:v>4.7020344819965301</c:v>
                </c:pt>
                <c:pt idx="104" formatCode="0.0000000">
                  <c:v>4.8377865696290199</c:v>
                </c:pt>
                <c:pt idx="105" formatCode="0.0000000">
                  <c:v>4.8377865696290199</c:v>
                </c:pt>
                <c:pt idx="106" formatCode="0.0000000">
                  <c:v>4.8377865696290199</c:v>
                </c:pt>
                <c:pt idx="107" formatCode="0.0000000">
                  <c:v>4.9735386572615097</c:v>
                </c:pt>
                <c:pt idx="108" formatCode="0.0000000">
                  <c:v>4.9735386572615097</c:v>
                </c:pt>
                <c:pt idx="109" formatCode="0.0000000">
                  <c:v>5.2454312505168401</c:v>
                </c:pt>
                <c:pt idx="110" formatCode="0.0000000">
                  <c:v>5.2454312505168401</c:v>
                </c:pt>
                <c:pt idx="111" formatCode="0.0000000">
                  <c:v>5.3813775471445098</c:v>
                </c:pt>
                <c:pt idx="112" formatCode="0.0000000">
                  <c:v>5.5173238437721697</c:v>
                </c:pt>
                <c:pt idx="113" formatCode="0.0000000">
                  <c:v>5.6532701403998402</c:v>
                </c:pt>
                <c:pt idx="114" formatCode="0.0000000">
                  <c:v>5.6532701403998402</c:v>
                </c:pt>
                <c:pt idx="115" formatCode="0.0000000">
                  <c:v>5.6532701403998402</c:v>
                </c:pt>
                <c:pt idx="116" formatCode="0.0000000">
                  <c:v>5.6532701403998402</c:v>
                </c:pt>
                <c:pt idx="117" formatCode="0.0000000">
                  <c:v>5.6532701403998402</c:v>
                </c:pt>
                <c:pt idx="118" formatCode="0.0000000">
                  <c:v>5.6532701403998402</c:v>
                </c:pt>
                <c:pt idx="119" formatCode="0.0000000">
                  <c:v>5.7894126077297097</c:v>
                </c:pt>
                <c:pt idx="120" formatCode="0.0000000">
                  <c:v>5.7894126077297097</c:v>
                </c:pt>
                <c:pt idx="121" formatCode="0.0000000">
                  <c:v>5.92575209744356</c:v>
                </c:pt>
                <c:pt idx="122" formatCode="0.0000000">
                  <c:v>5.92575209744356</c:v>
                </c:pt>
                <c:pt idx="123" formatCode="0.0000000">
                  <c:v>5.92575209744356</c:v>
                </c:pt>
                <c:pt idx="124" formatCode="0.0000000">
                  <c:v>5.92575209744356</c:v>
                </c:pt>
                <c:pt idx="125" formatCode="0.0000000">
                  <c:v>6.0622894674037298</c:v>
                </c:pt>
                <c:pt idx="126" formatCode="0.0000000">
                  <c:v>6.1988268373638897</c:v>
                </c:pt>
                <c:pt idx="127" formatCode="0.0000000">
                  <c:v>6.1988268373638897</c:v>
                </c:pt>
                <c:pt idx="128" formatCode="0.0000000">
                  <c:v>6.1988268373638897</c:v>
                </c:pt>
                <c:pt idx="129" formatCode="0.0000000">
                  <c:v>6.1988268373638897</c:v>
                </c:pt>
                <c:pt idx="130" formatCode="0.0000000">
                  <c:v>6.1988268373638897</c:v>
                </c:pt>
                <c:pt idx="131" formatCode="0.0000000">
                  <c:v>6.1988268373638897</c:v>
                </c:pt>
                <c:pt idx="132" formatCode="0.0000000">
                  <c:v>6.1988268373638897</c:v>
                </c:pt>
                <c:pt idx="133" formatCode="0.0000000">
                  <c:v>6.1988268373638897</c:v>
                </c:pt>
                <c:pt idx="134" formatCode="0.0000000">
                  <c:v>6.33616384053028</c:v>
                </c:pt>
                <c:pt idx="135" formatCode="0.0000000">
                  <c:v>6.33616384053028</c:v>
                </c:pt>
                <c:pt idx="136" formatCode="0.0000000">
                  <c:v>6.33616384053028</c:v>
                </c:pt>
                <c:pt idx="137" formatCode="0.0000000">
                  <c:v>6.47370251330483</c:v>
                </c:pt>
                <c:pt idx="138" formatCode="0.0000000">
                  <c:v>6.47370251330483</c:v>
                </c:pt>
                <c:pt idx="139" formatCode="0.0000000">
                  <c:v>6.47370251330483</c:v>
                </c:pt>
                <c:pt idx="140" formatCode="0.0000000">
                  <c:v>6.47370251330483</c:v>
                </c:pt>
                <c:pt idx="141" formatCode="0.0000000">
                  <c:v>6.47370251330483</c:v>
                </c:pt>
                <c:pt idx="142" formatCode="0.0000000">
                  <c:v>6.6118506632113201</c:v>
                </c:pt>
                <c:pt idx="143" formatCode="0.0000000">
                  <c:v>6.6118506632113201</c:v>
                </c:pt>
                <c:pt idx="144" formatCode="0.0000000">
                  <c:v>6.6118506632113201</c:v>
                </c:pt>
                <c:pt idx="145" formatCode="0.0000000">
                  <c:v>6.6118506632113201</c:v>
                </c:pt>
                <c:pt idx="146" formatCode="0.0000000">
                  <c:v>6.6118506632113201</c:v>
                </c:pt>
                <c:pt idx="147" formatCode="0.0000000">
                  <c:v>6.6118506632113201</c:v>
                </c:pt>
                <c:pt idx="148" formatCode="0.0000000">
                  <c:v>6.7506146295364102</c:v>
                </c:pt>
                <c:pt idx="149" formatCode="0.0000000">
                  <c:v>6.7506146295364102</c:v>
                </c:pt>
                <c:pt idx="150" formatCode="0.0000000">
                  <c:v>6.7506146295364102</c:v>
                </c:pt>
                <c:pt idx="151" formatCode="0.0000000">
                  <c:v>6.7506146295364102</c:v>
                </c:pt>
                <c:pt idx="152" formatCode="0.0000000">
                  <c:v>6.7506146295364102</c:v>
                </c:pt>
                <c:pt idx="153" formatCode="0.0000000">
                  <c:v>6.8897928166565103</c:v>
                </c:pt>
                <c:pt idx="154" formatCode="#0.000000">
                  <c:v>7.0289710037765998</c:v>
                </c:pt>
                <c:pt idx="155" formatCode="0.0000000">
                  <c:v>7.1681491908966901</c:v>
                </c:pt>
                <c:pt idx="156" formatCode="0.0000000">
                  <c:v>7.3073273780167796</c:v>
                </c:pt>
                <c:pt idx="157" formatCode="0.0000000">
                  <c:v>7.3073273780167796</c:v>
                </c:pt>
                <c:pt idx="158" formatCode="0.0000000">
                  <c:v>7.3073273780167796</c:v>
                </c:pt>
                <c:pt idx="159" formatCode="0.0000000">
                  <c:v>7.4469247765438604</c:v>
                </c:pt>
                <c:pt idx="160" formatCode="0.0000000">
                  <c:v>7.5865221750709404</c:v>
                </c:pt>
                <c:pt idx="161" formatCode="0.0000000">
                  <c:v>7.7261195735980399</c:v>
                </c:pt>
                <c:pt idx="162" formatCode="0.0000000">
                  <c:v>7.7261195735980399</c:v>
                </c:pt>
                <c:pt idx="163" formatCode="0.0000000">
                  <c:v>7.7261195735980399</c:v>
                </c:pt>
                <c:pt idx="164" formatCode="0.0000000">
                  <c:v>7.7261195735980399</c:v>
                </c:pt>
                <c:pt idx="165" formatCode="0.0000000">
                  <c:v>7.8661406364605497</c:v>
                </c:pt>
                <c:pt idx="166" formatCode="0.0000000">
                  <c:v>7.8661406364605497</c:v>
                </c:pt>
                <c:pt idx="167" formatCode="0.0000000">
                  <c:v>8.0063748211843606</c:v>
                </c:pt>
                <c:pt idx="168" formatCode="0.0000000">
                  <c:v>8.0063748211843606</c:v>
                </c:pt>
                <c:pt idx="169" formatCode="0.0000000">
                  <c:v>8.0063748211843606</c:v>
                </c:pt>
                <c:pt idx="170" formatCode="0.0000000">
                  <c:v>8.2868431906319699</c:v>
                </c:pt>
                <c:pt idx="171" formatCode="0.0000000">
                  <c:v>8.2868431906319699</c:v>
                </c:pt>
                <c:pt idx="172" formatCode="0.0000000">
                  <c:v>8.4270773753557702</c:v>
                </c:pt>
                <c:pt idx="173" formatCode="0.0000000">
                  <c:v>8.5673115600795704</c:v>
                </c:pt>
                <c:pt idx="174" formatCode="0.0000000">
                  <c:v>8.5673115600795704</c:v>
                </c:pt>
                <c:pt idx="175" formatCode="0.0000000">
                  <c:v>8.8477799295271797</c:v>
                </c:pt>
                <c:pt idx="176" formatCode="0.0000000">
                  <c:v>8.8477799295271797</c:v>
                </c:pt>
                <c:pt idx="177" formatCode="0.0000000">
                  <c:v>8.8477799295271797</c:v>
                </c:pt>
                <c:pt idx="178" formatCode="0.0000000">
                  <c:v>8.98801411425098</c:v>
                </c:pt>
                <c:pt idx="179" formatCode="0.0000000">
                  <c:v>8.98801411425098</c:v>
                </c:pt>
                <c:pt idx="180" formatCode="0.0000000">
                  <c:v>8.98801411425098</c:v>
                </c:pt>
                <c:pt idx="181" formatCode="0.0000000">
                  <c:v>9.1286817894994297</c:v>
                </c:pt>
                <c:pt idx="182" formatCode="0.0000000">
                  <c:v>9.1286817894994297</c:v>
                </c:pt>
                <c:pt idx="183" formatCode="0.0000000">
                  <c:v>9.1286817894994297</c:v>
                </c:pt>
                <c:pt idx="184" formatCode="0.0000000">
                  <c:v>9.1286817894994297</c:v>
                </c:pt>
                <c:pt idx="185" formatCode="0.0000000">
                  <c:v>9.2693494647478794</c:v>
                </c:pt>
                <c:pt idx="186" formatCode="0.0000000">
                  <c:v>9.4100171399963308</c:v>
                </c:pt>
                <c:pt idx="187" formatCode="0.0000000">
                  <c:v>9.5506848152447805</c:v>
                </c:pt>
                <c:pt idx="188" formatCode="0.0000000">
                  <c:v>9.6913524904932302</c:v>
                </c:pt>
                <c:pt idx="189" formatCode="0.0000000">
                  <c:v>9.6913524904932302</c:v>
                </c:pt>
                <c:pt idx="190" formatCode="0.0000000">
                  <c:v>9.8320201657416906</c:v>
                </c:pt>
                <c:pt idx="191" formatCode="0.0000000">
                  <c:v>9.9726878409901403</c:v>
                </c:pt>
                <c:pt idx="192" formatCode="#0.000000">
                  <c:v>10.113355516238601</c:v>
                </c:pt>
                <c:pt idx="193" formatCode="#0.000000">
                  <c:v>10.113355516238601</c:v>
                </c:pt>
                <c:pt idx="194" formatCode="#0.000000">
                  <c:v>10.113355516238601</c:v>
                </c:pt>
                <c:pt idx="195" formatCode="#0.000000">
                  <c:v>10.254023191487001</c:v>
                </c:pt>
                <c:pt idx="196" formatCode="#0.000000">
                  <c:v>10.254023191487001</c:v>
                </c:pt>
                <c:pt idx="197" formatCode="#0.000000">
                  <c:v>10.254023191487001</c:v>
                </c:pt>
                <c:pt idx="198" formatCode="#0.000000">
                  <c:v>10.3946908667355</c:v>
                </c:pt>
                <c:pt idx="199" formatCode="#0.000000">
                  <c:v>10.3946908667355</c:v>
                </c:pt>
                <c:pt idx="200" formatCode="##0.00000">
                  <c:v>10.535579717574</c:v>
                </c:pt>
                <c:pt idx="201" formatCode="#0.000000">
                  <c:v>10.6764685684124</c:v>
                </c:pt>
                <c:pt idx="202" formatCode="#0.000000">
                  <c:v>10.6764685684124</c:v>
                </c:pt>
                <c:pt idx="203" formatCode="#0.000000">
                  <c:v>10.6764685684124</c:v>
                </c:pt>
                <c:pt idx="204" formatCode="##0.00000">
                  <c:v>10.817579992475</c:v>
                </c:pt>
                <c:pt idx="205" formatCode="#0.000000">
                  <c:v>10.9586914165375</c:v>
                </c:pt>
                <c:pt idx="206" formatCode="#0.000000">
                  <c:v>10.9586914165375</c:v>
                </c:pt>
                <c:pt idx="207" formatCode="#0.000000">
                  <c:v>11.0998028406001</c:v>
                </c:pt>
                <c:pt idx="208" formatCode="#0.000000">
                  <c:v>11.0998028406001</c:v>
                </c:pt>
                <c:pt idx="209" formatCode="#0.000000">
                  <c:v>11.0998028406001</c:v>
                </c:pt>
                <c:pt idx="210" formatCode="#0.000000">
                  <c:v>11.0998028406001</c:v>
                </c:pt>
                <c:pt idx="211" formatCode="#0.000000">
                  <c:v>11.240914264662599</c:v>
                </c:pt>
                <c:pt idx="212" formatCode="#0.000000">
                  <c:v>11.382025688725101</c:v>
                </c:pt>
                <c:pt idx="213" formatCode="#0.000000">
                  <c:v>11.382025688725101</c:v>
                </c:pt>
                <c:pt idx="214" formatCode="#0.000000">
                  <c:v>11.382025688725101</c:v>
                </c:pt>
                <c:pt idx="215" formatCode="#0.000000">
                  <c:v>11.382025688725101</c:v>
                </c:pt>
                <c:pt idx="216" formatCode="#0.000000">
                  <c:v>11.5235879480083</c:v>
                </c:pt>
                <c:pt idx="217" formatCode="#0.000000">
                  <c:v>11.5235879480083</c:v>
                </c:pt>
                <c:pt idx="218" formatCode="#0.000000">
                  <c:v>11.5235879480083</c:v>
                </c:pt>
                <c:pt idx="219" formatCode="#0.000000">
                  <c:v>11.5235879480083</c:v>
                </c:pt>
                <c:pt idx="220" formatCode="#0.000000">
                  <c:v>11.5235879480083</c:v>
                </c:pt>
                <c:pt idx="221" formatCode="#0.000000">
                  <c:v>11.5235879480083</c:v>
                </c:pt>
                <c:pt idx="222" formatCode="#0.000000">
                  <c:v>11.5235879480083</c:v>
                </c:pt>
                <c:pt idx="223" formatCode="#0.000000">
                  <c:v>11.808078018914999</c:v>
                </c:pt>
                <c:pt idx="224" formatCode="#0.000000">
                  <c:v>11.808078018914999</c:v>
                </c:pt>
                <c:pt idx="225" formatCode="#0.000000">
                  <c:v>11.9505528524871</c:v>
                </c:pt>
                <c:pt idx="226" formatCode="#0.000000">
                  <c:v>11.9505528524871</c:v>
                </c:pt>
                <c:pt idx="227" formatCode="#0.000000">
                  <c:v>11.9505528524871</c:v>
                </c:pt>
                <c:pt idx="228" formatCode="##0.00000">
                  <c:v>12.093490266687599</c:v>
                </c:pt>
                <c:pt idx="229" formatCode="##0.00000">
                  <c:v>12.093490266687599</c:v>
                </c:pt>
                <c:pt idx="230" formatCode="##0.00000">
                  <c:v>12.093490266687599</c:v>
                </c:pt>
                <c:pt idx="231" formatCode="##0.00000">
                  <c:v>12.2366604779796</c:v>
                </c:pt>
                <c:pt idx="232" formatCode="#0.000000">
                  <c:v>12.3798306892716</c:v>
                </c:pt>
                <c:pt idx="233" formatCode="#0.000000">
                  <c:v>12.5230009005637</c:v>
                </c:pt>
                <c:pt idx="234" formatCode="#0.000000">
                  <c:v>12.6661711118557</c:v>
                </c:pt>
                <c:pt idx="235" formatCode="#0.000000">
                  <c:v>12.6661711118557</c:v>
                </c:pt>
                <c:pt idx="236" formatCode="#0.000000">
                  <c:v>12.6661711118557</c:v>
                </c:pt>
                <c:pt idx="237" formatCode="#0.000000">
                  <c:v>12.6661711118557</c:v>
                </c:pt>
                <c:pt idx="238" formatCode="#0.000000">
                  <c:v>12.6661711118557</c:v>
                </c:pt>
                <c:pt idx="239" formatCode="#0.000000">
                  <c:v>12.9525115344398</c:v>
                </c:pt>
                <c:pt idx="240" formatCode="#0.000000">
                  <c:v>13.095681745731801</c:v>
                </c:pt>
                <c:pt idx="241" formatCode="#0.000000">
                  <c:v>13.2388519570239</c:v>
                </c:pt>
                <c:pt idx="242" formatCode="#0.000000">
                  <c:v>13.2388519570239</c:v>
                </c:pt>
                <c:pt idx="243" formatCode="#0.000000">
                  <c:v>13.2388519570239</c:v>
                </c:pt>
                <c:pt idx="244" formatCode="#0.000000">
                  <c:v>13.382022168315901</c:v>
                </c:pt>
                <c:pt idx="245" formatCode="#0.000000">
                  <c:v>13.382022168315901</c:v>
                </c:pt>
                <c:pt idx="246" formatCode="#0.000000">
                  <c:v>13.382022168315901</c:v>
                </c:pt>
                <c:pt idx="247" formatCode="#0.000000">
                  <c:v>13.382022168315901</c:v>
                </c:pt>
                <c:pt idx="248" formatCode="#0.000000">
                  <c:v>13.382022168315901</c:v>
                </c:pt>
                <c:pt idx="249" formatCode="#0.000000">
                  <c:v>13.669312310377901</c:v>
                </c:pt>
                <c:pt idx="250" formatCode="#0.000000">
                  <c:v>13.8129573814089</c:v>
                </c:pt>
                <c:pt idx="251" formatCode="#0.000000">
                  <c:v>13.9566024524398</c:v>
                </c:pt>
                <c:pt idx="252" formatCode="#0.000000">
                  <c:v>13.9566024524398</c:v>
                </c:pt>
                <c:pt idx="253" formatCode="#0.000000">
                  <c:v>13.9566024524398</c:v>
                </c:pt>
                <c:pt idx="254" formatCode="#0.000000">
                  <c:v>14.1007287464894</c:v>
                </c:pt>
                <c:pt idx="255" formatCode="#0.000000">
                  <c:v>14.1007287464894</c:v>
                </c:pt>
                <c:pt idx="256" formatCode="#0.000000">
                  <c:v>14.1007287464894</c:v>
                </c:pt>
                <c:pt idx="257" formatCode="#0.000000">
                  <c:v>14.2448550405389</c:v>
                </c:pt>
                <c:pt idx="258" formatCode="#0.000000">
                  <c:v>14.388981334588401</c:v>
                </c:pt>
                <c:pt idx="259" formatCode="#0.000000">
                  <c:v>14.388981334588401</c:v>
                </c:pt>
                <c:pt idx="260" formatCode="#0.000000">
                  <c:v>14.388981334588401</c:v>
                </c:pt>
                <c:pt idx="261" formatCode="#0.000000">
                  <c:v>14.388981334588401</c:v>
                </c:pt>
                <c:pt idx="262" formatCode="#0.000000">
                  <c:v>14.388981334588401</c:v>
                </c:pt>
                <c:pt idx="263" formatCode="#0.000000">
                  <c:v>14.533350674665</c:v>
                </c:pt>
                <c:pt idx="264" formatCode="#0.000000">
                  <c:v>14.533350674665</c:v>
                </c:pt>
                <c:pt idx="265" formatCode="#0.000000">
                  <c:v>14.533350674665</c:v>
                </c:pt>
                <c:pt idx="266" formatCode="#0.000000">
                  <c:v>14.533350674665</c:v>
                </c:pt>
                <c:pt idx="267" formatCode="#0.000000">
                  <c:v>14.533350674665</c:v>
                </c:pt>
                <c:pt idx="268" formatCode="#0.000000">
                  <c:v>14.533350674665</c:v>
                </c:pt>
                <c:pt idx="269" formatCode="#0.000000">
                  <c:v>14.533350674665</c:v>
                </c:pt>
                <c:pt idx="270" formatCode="#0.000000">
                  <c:v>14.678209402335</c:v>
                </c:pt>
                <c:pt idx="271" formatCode="#0.000000">
                  <c:v>14.823068130005099</c:v>
                </c:pt>
                <c:pt idx="272" formatCode="#0.000000">
                  <c:v>14.823068130005099</c:v>
                </c:pt>
                <c:pt idx="273" formatCode="#0.000000">
                  <c:v>14.823068130005099</c:v>
                </c:pt>
                <c:pt idx="274" formatCode="#0.000000">
                  <c:v>14.823068130005099</c:v>
                </c:pt>
                <c:pt idx="275" formatCode="#0.000000">
                  <c:v>14.823068130005099</c:v>
                </c:pt>
                <c:pt idx="276" formatCode="#0.000000">
                  <c:v>14.823068130005099</c:v>
                </c:pt>
                <c:pt idx="277" formatCode="#0.000000">
                  <c:v>14.823068130005099</c:v>
                </c:pt>
                <c:pt idx="278" formatCode="#0.000000">
                  <c:v>14.823068130005099</c:v>
                </c:pt>
                <c:pt idx="279" formatCode="#0.000000">
                  <c:v>14.823068130005099</c:v>
                </c:pt>
                <c:pt idx="280" formatCode="#0.000000">
                  <c:v>14.823068130005099</c:v>
                </c:pt>
                <c:pt idx="281" formatCode="#0.000000">
                  <c:v>14.823068130005099</c:v>
                </c:pt>
                <c:pt idx="282" formatCode="#0.000000">
                  <c:v>14.823068130005099</c:v>
                </c:pt>
                <c:pt idx="283" formatCode="#0.000000">
                  <c:v>14.823068130005099</c:v>
                </c:pt>
                <c:pt idx="284" formatCode="#0.000000">
                  <c:v>14.823068130005099</c:v>
                </c:pt>
                <c:pt idx="285" formatCode="#0.000000">
                  <c:v>14.823068130005099</c:v>
                </c:pt>
                <c:pt idx="286" formatCode="#0.000000">
                  <c:v>14.823068130005099</c:v>
                </c:pt>
                <c:pt idx="287" formatCode="#0.000000">
                  <c:v>14.823068130005099</c:v>
                </c:pt>
                <c:pt idx="288" formatCode="#0.000000">
                  <c:v>14.823068130005099</c:v>
                </c:pt>
                <c:pt idx="289" formatCode="#0.000000">
                  <c:v>14.823068130005099</c:v>
                </c:pt>
                <c:pt idx="290" formatCode="#0.000000">
                  <c:v>14.823068130005099</c:v>
                </c:pt>
                <c:pt idx="291" formatCode="#0.000000">
                  <c:v>14.9701785477426</c:v>
                </c:pt>
                <c:pt idx="292" formatCode="#0.000000">
                  <c:v>15.11728896548</c:v>
                </c:pt>
                <c:pt idx="293" formatCode="#0.000000">
                  <c:v>15.2643993832175</c:v>
                </c:pt>
                <c:pt idx="294" formatCode="#0.000000">
                  <c:v>15.2643993832175</c:v>
                </c:pt>
                <c:pt idx="295" formatCode="#0.000000">
                  <c:v>15.2643993832175</c:v>
                </c:pt>
                <c:pt idx="296" formatCode="#0.000000">
                  <c:v>15.2643993832175</c:v>
                </c:pt>
                <c:pt idx="297" formatCode="#0.000000">
                  <c:v>15.2643993832175</c:v>
                </c:pt>
                <c:pt idx="298" formatCode="#0.000000">
                  <c:v>15.4120223808077</c:v>
                </c:pt>
                <c:pt idx="299" formatCode="#0.000000">
                  <c:v>15.4120223808077</c:v>
                </c:pt>
                <c:pt idx="300" formatCode="#0.000000">
                  <c:v>15.4120223808077</c:v>
                </c:pt>
                <c:pt idx="301" formatCode="#0.000000">
                  <c:v>15.4120223808077</c:v>
                </c:pt>
                <c:pt idx="302" formatCode="#0.000000">
                  <c:v>15.5599034605615</c:v>
                </c:pt>
                <c:pt idx="303" formatCode="#0.000000">
                  <c:v>15.5599034605615</c:v>
                </c:pt>
                <c:pt idx="304" formatCode="#0.000000">
                  <c:v>15.7077845403154</c:v>
                </c:pt>
                <c:pt idx="305" formatCode="#0.000000">
                  <c:v>15.7077845403154</c:v>
                </c:pt>
                <c:pt idx="306" formatCode="#0.000000">
                  <c:v>15.7077845403154</c:v>
                </c:pt>
                <c:pt idx="307" formatCode="#0.000000">
                  <c:v>15.7077845403154</c:v>
                </c:pt>
                <c:pt idx="308" formatCode="#0.000000">
                  <c:v>15.7077845403154</c:v>
                </c:pt>
                <c:pt idx="309" formatCode="#0.000000">
                  <c:v>15.7077845403154</c:v>
                </c:pt>
                <c:pt idx="310" formatCode="#0.000000">
                  <c:v>15.7077845403154</c:v>
                </c:pt>
                <c:pt idx="311" formatCode="#0.000000">
                  <c:v>15.7077845403154</c:v>
                </c:pt>
                <c:pt idx="312" formatCode="#0.000000">
                  <c:v>15.7077845403154</c:v>
                </c:pt>
                <c:pt idx="313" formatCode="#0.000000">
                  <c:v>15.7077845403154</c:v>
                </c:pt>
                <c:pt idx="314" formatCode="#0.000000">
                  <c:v>15.7077845403154</c:v>
                </c:pt>
                <c:pt idx="315" formatCode="#0.000000">
                  <c:v>15.7077845403154</c:v>
                </c:pt>
                <c:pt idx="316" formatCode="#0.000000">
                  <c:v>15.7077845403154</c:v>
                </c:pt>
                <c:pt idx="317" formatCode="#0.000000">
                  <c:v>15.7077845403154</c:v>
                </c:pt>
                <c:pt idx="318" formatCode="#0.000000">
                  <c:v>15.7077845403154</c:v>
                </c:pt>
                <c:pt idx="319" formatCode="#0.000000">
                  <c:v>15.7077845403154</c:v>
                </c:pt>
                <c:pt idx="320" formatCode="#0.000000">
                  <c:v>15.7077845403154</c:v>
                </c:pt>
                <c:pt idx="321" formatCode="#0.000000">
                  <c:v>15.7077845403154</c:v>
                </c:pt>
                <c:pt idx="322" formatCode="#0.000000">
                  <c:v>15.7077845403154</c:v>
                </c:pt>
                <c:pt idx="323" formatCode="#0.000000">
                  <c:v>15.7077845403154</c:v>
                </c:pt>
                <c:pt idx="324" formatCode="#0.000000">
                  <c:v>15.7077845403154</c:v>
                </c:pt>
                <c:pt idx="325" formatCode="#0.000000">
                  <c:v>15.7077845403154</c:v>
                </c:pt>
                <c:pt idx="326" formatCode="#0.000000">
                  <c:v>15.7077845403154</c:v>
                </c:pt>
                <c:pt idx="327" formatCode="#0.000000">
                  <c:v>15.7077845403154</c:v>
                </c:pt>
                <c:pt idx="328" formatCode="#0.000000">
                  <c:v>15.8599365537805</c:v>
                </c:pt>
                <c:pt idx="329" formatCode="#0.000000">
                  <c:v>15.8599365537805</c:v>
                </c:pt>
                <c:pt idx="330" formatCode="#0.000000">
                  <c:v>15.8599365537805</c:v>
                </c:pt>
                <c:pt idx="331" formatCode="#0.000000">
                  <c:v>15.8599365537805</c:v>
                </c:pt>
                <c:pt idx="332" formatCode="#0.000000">
                  <c:v>15.8599365537805</c:v>
                </c:pt>
                <c:pt idx="333" formatCode="#0.000000">
                  <c:v>15.8599365537805</c:v>
                </c:pt>
                <c:pt idx="334" formatCode="#0.000000">
                  <c:v>15.8599365537805</c:v>
                </c:pt>
                <c:pt idx="335" formatCode="#0.000000">
                  <c:v>15.8599365537805</c:v>
                </c:pt>
                <c:pt idx="336" formatCode="#0.000000">
                  <c:v>15.8599365537805</c:v>
                </c:pt>
                <c:pt idx="337" formatCode="#0.000000">
                  <c:v>15.8599365537805</c:v>
                </c:pt>
                <c:pt idx="338" formatCode="#0.000000">
                  <c:v>15.8599365537805</c:v>
                </c:pt>
                <c:pt idx="339" formatCode="#0.000000">
                  <c:v>15.8599365537805</c:v>
                </c:pt>
                <c:pt idx="340" formatCode="#0.000000">
                  <c:v>15.8599365537805</c:v>
                </c:pt>
                <c:pt idx="341" formatCode="#0.000000">
                  <c:v>15.8599365537805</c:v>
                </c:pt>
                <c:pt idx="342" formatCode="#0.000000">
                  <c:v>15.8599365537805</c:v>
                </c:pt>
                <c:pt idx="343" formatCode="#0.000000">
                  <c:v>15.8599365537805</c:v>
                </c:pt>
                <c:pt idx="344" formatCode="#0.000000">
                  <c:v>15.8599365537805</c:v>
                </c:pt>
                <c:pt idx="345" formatCode="#0.000000">
                  <c:v>15.8599365537805</c:v>
                </c:pt>
                <c:pt idx="346" formatCode="#0.000000">
                  <c:v>15.8599365537805</c:v>
                </c:pt>
                <c:pt idx="347" formatCode="#0.000000">
                  <c:v>15.8599365537805</c:v>
                </c:pt>
                <c:pt idx="348" formatCode="#0.000000">
                  <c:v>15.8599365537805</c:v>
                </c:pt>
                <c:pt idx="349" formatCode="#0.000000">
                  <c:v>15.8599365537805</c:v>
                </c:pt>
                <c:pt idx="350" formatCode="#0.000000">
                  <c:v>15.8599365537805</c:v>
                </c:pt>
                <c:pt idx="351" formatCode="#0.000000">
                  <c:v>15.8599365537805</c:v>
                </c:pt>
                <c:pt idx="352" formatCode="#0.000000">
                  <c:v>15.8599365537805</c:v>
                </c:pt>
                <c:pt idx="353" formatCode="#0.000000">
                  <c:v>15.8599365537805</c:v>
                </c:pt>
                <c:pt idx="354" formatCode="#0.000000">
                  <c:v>15.8599365537805</c:v>
                </c:pt>
                <c:pt idx="355" formatCode="#0.000000">
                  <c:v>15.8599365537805</c:v>
                </c:pt>
                <c:pt idx="356" formatCode="#0.000000">
                  <c:v>15.8599365537805</c:v>
                </c:pt>
                <c:pt idx="357" formatCode="#0.000000">
                  <c:v>15.8599365537805</c:v>
                </c:pt>
                <c:pt idx="358" formatCode="#0.000000">
                  <c:v>15.8599365537805</c:v>
                </c:pt>
                <c:pt idx="359" formatCode="#0.000000">
                  <c:v>15.8599365537805</c:v>
                </c:pt>
                <c:pt idx="360" formatCode="#0.000000">
                  <c:v>15.8599365537805</c:v>
                </c:pt>
                <c:pt idx="361" formatCode="#0.000000">
                  <c:v>15.8599365537805</c:v>
                </c:pt>
                <c:pt idx="362" formatCode="#0.000000">
                  <c:v>15.8599365537805</c:v>
                </c:pt>
                <c:pt idx="363" formatCode="#0.000000">
                  <c:v>15.8599365537805</c:v>
                </c:pt>
                <c:pt idx="364" formatCode="#0.000000">
                  <c:v>15.8599365537805</c:v>
                </c:pt>
                <c:pt idx="365" formatCode="#0.000000">
                  <c:v>15.8599365537805</c:v>
                </c:pt>
                <c:pt idx="366" formatCode="#0.000000">
                  <c:v>15.8599365537805</c:v>
                </c:pt>
                <c:pt idx="367" formatCode="#0.000000">
                  <c:v>15.8599365537805</c:v>
                </c:pt>
                <c:pt idx="368" formatCode="#0.000000">
                  <c:v>15.8599365537805</c:v>
                </c:pt>
                <c:pt idx="369" formatCode="#0.000000">
                  <c:v>15.8599365537805</c:v>
                </c:pt>
                <c:pt idx="370" formatCode="#0.000000">
                  <c:v>15.8599365537805</c:v>
                </c:pt>
                <c:pt idx="371" formatCode="#0.000000">
                  <c:v>15.8599365537805</c:v>
                </c:pt>
                <c:pt idx="372" formatCode="#0.000000">
                  <c:v>15.8599365537805</c:v>
                </c:pt>
                <c:pt idx="373" formatCode="#0.000000">
                  <c:v>15.8599365537805</c:v>
                </c:pt>
                <c:pt idx="374" formatCode="#0.000000">
                  <c:v>15.8599365537805</c:v>
                </c:pt>
                <c:pt idx="375" formatCode="#0.000000">
                  <c:v>15.8599365537805</c:v>
                </c:pt>
                <c:pt idx="376" formatCode="#0.000000">
                  <c:v>15.8599365537805</c:v>
                </c:pt>
                <c:pt idx="377" formatCode="#0.000000">
                  <c:v>15.8599365537805</c:v>
                </c:pt>
                <c:pt idx="378" formatCode="#0.000000">
                  <c:v>15.8599365537805</c:v>
                </c:pt>
                <c:pt idx="379" formatCode="#0.000000">
                  <c:v>15.8599365537805</c:v>
                </c:pt>
                <c:pt idx="380" formatCode="#0.000000">
                  <c:v>15.8599365537805</c:v>
                </c:pt>
                <c:pt idx="381" formatCode="#0.000000">
                  <c:v>15.8599365537805</c:v>
                </c:pt>
                <c:pt idx="382" formatCode="#0.000000">
                  <c:v>15.8599365537805</c:v>
                </c:pt>
                <c:pt idx="383" formatCode="#0.000000">
                  <c:v>15.8599365537805</c:v>
                </c:pt>
                <c:pt idx="384" formatCode="#0.000000">
                  <c:v>15.8599365537805</c:v>
                </c:pt>
                <c:pt idx="385" formatCode="#0.000000">
                  <c:v>15.8599365537805</c:v>
                </c:pt>
                <c:pt idx="386" formatCode="#0.000000">
                  <c:v>15.8599365537805</c:v>
                </c:pt>
                <c:pt idx="387" formatCode="#0.000000">
                  <c:v>15.8599365537805</c:v>
                </c:pt>
                <c:pt idx="388" formatCode="#0.000000">
                  <c:v>15.8599365537805</c:v>
                </c:pt>
                <c:pt idx="389" formatCode="#0.000000">
                  <c:v>15.8599365537805</c:v>
                </c:pt>
                <c:pt idx="390" formatCode="#0.000000">
                  <c:v>15.8599365537805</c:v>
                </c:pt>
                <c:pt idx="391" formatCode="#0.000000">
                  <c:v>15.8599365537805</c:v>
                </c:pt>
                <c:pt idx="392" formatCode="#0.000000">
                  <c:v>15.8599365537805</c:v>
                </c:pt>
                <c:pt idx="393" formatCode="#0.000000">
                  <c:v>16.026550540802699</c:v>
                </c:pt>
                <c:pt idx="394" formatCode="#0.000000">
                  <c:v>16.026550540802699</c:v>
                </c:pt>
                <c:pt idx="395" formatCode="#0.000000">
                  <c:v>16.026550540802699</c:v>
                </c:pt>
                <c:pt idx="396" formatCode="#0.000000">
                  <c:v>16.026550540802699</c:v>
                </c:pt>
                <c:pt idx="397" formatCode="#0.000000">
                  <c:v>16.026550540802699</c:v>
                </c:pt>
                <c:pt idx="398" formatCode="#0.000000">
                  <c:v>16.026550540802699</c:v>
                </c:pt>
                <c:pt idx="399" formatCode="#0.000000">
                  <c:v>16.026550540802699</c:v>
                </c:pt>
                <c:pt idx="400" formatCode="#0.000000">
                  <c:v>16.026550540802699</c:v>
                </c:pt>
                <c:pt idx="401" formatCode="#0.000000">
                  <c:v>16.026550540802699</c:v>
                </c:pt>
                <c:pt idx="402" formatCode="#0.000000">
                  <c:v>16.026550540802699</c:v>
                </c:pt>
                <c:pt idx="403" formatCode="#0.000000">
                  <c:v>16.026550540802699</c:v>
                </c:pt>
                <c:pt idx="404" formatCode="#0.000000">
                  <c:v>16.026550540802699</c:v>
                </c:pt>
                <c:pt idx="405" formatCode="#0.000000">
                  <c:v>16.026550540802699</c:v>
                </c:pt>
                <c:pt idx="406" formatCode="#0.000000">
                  <c:v>16.026550540802699</c:v>
                </c:pt>
                <c:pt idx="407" formatCode="#0.000000">
                  <c:v>16.026550540802699</c:v>
                </c:pt>
                <c:pt idx="408" formatCode="#0.000000">
                  <c:v>16.026550540802699</c:v>
                </c:pt>
                <c:pt idx="409" formatCode="#0.000000">
                  <c:v>16.026550540802699</c:v>
                </c:pt>
                <c:pt idx="410" formatCode="#0.000000">
                  <c:v>16.026550540802699</c:v>
                </c:pt>
                <c:pt idx="411" formatCode="#0.000000">
                  <c:v>16.026550540802699</c:v>
                </c:pt>
                <c:pt idx="412" formatCode="#0.000000">
                  <c:v>16.026550540802699</c:v>
                </c:pt>
                <c:pt idx="413" formatCode="#0.000000">
                  <c:v>16.026550540802699</c:v>
                </c:pt>
                <c:pt idx="414" formatCode="#0.000000">
                  <c:v>16.026550540802699</c:v>
                </c:pt>
                <c:pt idx="415" formatCode="#0.000000">
                  <c:v>16.197575896116799</c:v>
                </c:pt>
                <c:pt idx="416" formatCode="#0.000000">
                  <c:v>16.197575896116799</c:v>
                </c:pt>
                <c:pt idx="417" formatCode="#0.000000">
                  <c:v>16.197575896116799</c:v>
                </c:pt>
                <c:pt idx="418" formatCode="#0.000000">
                  <c:v>16.197575896116799</c:v>
                </c:pt>
                <c:pt idx="419" formatCode="#0.000000">
                  <c:v>16.197575896116799</c:v>
                </c:pt>
                <c:pt idx="420" formatCode="#0.000000">
                  <c:v>16.197575896116799</c:v>
                </c:pt>
                <c:pt idx="421" formatCode="#0.000000">
                  <c:v>16.197575896116799</c:v>
                </c:pt>
                <c:pt idx="422" formatCode="#0.000000">
                  <c:v>16.197575896116799</c:v>
                </c:pt>
                <c:pt idx="423" formatCode="#0.000000">
                  <c:v>16.197575896116799</c:v>
                </c:pt>
                <c:pt idx="424" formatCode="#0.000000">
                  <c:v>16.197575896116799</c:v>
                </c:pt>
                <c:pt idx="425" formatCode="#0.000000">
                  <c:v>16.197575896116799</c:v>
                </c:pt>
                <c:pt idx="426" formatCode="#0.000000">
                  <c:v>16.197575896116799</c:v>
                </c:pt>
                <c:pt idx="427" formatCode="#0.000000">
                  <c:v>16.197575896116799</c:v>
                </c:pt>
                <c:pt idx="428" formatCode="#0.000000">
                  <c:v>16.197575896116799</c:v>
                </c:pt>
                <c:pt idx="429" formatCode="#0.000000">
                  <c:v>16.197575896116799</c:v>
                </c:pt>
                <c:pt idx="430" formatCode="#0.000000">
                  <c:v>16.197575896116799</c:v>
                </c:pt>
                <c:pt idx="431" formatCode="#0.000000">
                  <c:v>16.197575896116799</c:v>
                </c:pt>
                <c:pt idx="432" formatCode="#0.000000">
                  <c:v>16.197575896116799</c:v>
                </c:pt>
                <c:pt idx="433" formatCode="#0.000000">
                  <c:v>16.197575896116799</c:v>
                </c:pt>
                <c:pt idx="434" formatCode="#0.000000">
                  <c:v>16.197575896116799</c:v>
                </c:pt>
                <c:pt idx="435" formatCode="#0.000000">
                  <c:v>16.197575896116799</c:v>
                </c:pt>
                <c:pt idx="436" formatCode="#0.000000">
                  <c:v>16.197575896116799</c:v>
                </c:pt>
                <c:pt idx="437" formatCode="#0.000000">
                  <c:v>16.197575896116799</c:v>
                </c:pt>
                <c:pt idx="438" formatCode="#0.000000">
                  <c:v>16.197575896116799</c:v>
                </c:pt>
                <c:pt idx="439" formatCode="#0.000000">
                  <c:v>16.197575896116799</c:v>
                </c:pt>
                <c:pt idx="440" formatCode="#0.000000">
                  <c:v>16.197575896116799</c:v>
                </c:pt>
                <c:pt idx="441" formatCode="#0.000000">
                  <c:v>16.197575896116799</c:v>
                </c:pt>
                <c:pt idx="442" formatCode="#0.000000">
                  <c:v>16.197575896116799</c:v>
                </c:pt>
                <c:pt idx="443" formatCode="#0.000000">
                  <c:v>16.197575896116799</c:v>
                </c:pt>
                <c:pt idx="444" formatCode="#0.000000">
                  <c:v>16.197575896116799</c:v>
                </c:pt>
                <c:pt idx="445" formatCode="#0.000000">
                  <c:v>16.197575896116799</c:v>
                </c:pt>
                <c:pt idx="446" formatCode="#0.000000">
                  <c:v>16.197575896116799</c:v>
                </c:pt>
                <c:pt idx="447" formatCode="#0.000000">
                  <c:v>16.197575896116799</c:v>
                </c:pt>
                <c:pt idx="448" formatCode="#0.000000">
                  <c:v>16.197575896116799</c:v>
                </c:pt>
                <c:pt idx="449" formatCode="#0.000000">
                  <c:v>16.197575896116799</c:v>
                </c:pt>
                <c:pt idx="450" formatCode="#0.000000">
                  <c:v>16.197575896116799</c:v>
                </c:pt>
                <c:pt idx="451" formatCode="#0.000000">
                  <c:v>16.197575896116799</c:v>
                </c:pt>
                <c:pt idx="452" formatCode="#0.000000">
                  <c:v>16.197575896116799</c:v>
                </c:pt>
                <c:pt idx="453" formatCode="#0.000000">
                  <c:v>16.197575896116799</c:v>
                </c:pt>
                <c:pt idx="454" formatCode="#0.000000">
                  <c:v>16.197575896116799</c:v>
                </c:pt>
                <c:pt idx="455" formatCode="#0.000000">
                  <c:v>16.197575896116799</c:v>
                </c:pt>
                <c:pt idx="456" formatCode="#0.000000">
                  <c:v>16.197575896116799</c:v>
                </c:pt>
                <c:pt idx="457" formatCode="#0.000000">
                  <c:v>16.197575896116799</c:v>
                </c:pt>
                <c:pt idx="458" formatCode="#0.000000">
                  <c:v>16.197575896116799</c:v>
                </c:pt>
                <c:pt idx="459" formatCode="#0.000000">
                  <c:v>16.197575896116799</c:v>
                </c:pt>
                <c:pt idx="460" formatCode="#0.000000">
                  <c:v>16.197575896116799</c:v>
                </c:pt>
                <c:pt idx="461" formatCode="#0.000000">
                  <c:v>16.197575896116799</c:v>
                </c:pt>
                <c:pt idx="462" formatCode="#0.000000">
                  <c:v>16.197575896116799</c:v>
                </c:pt>
                <c:pt idx="463" formatCode="#0.000000">
                  <c:v>16.197575896116799</c:v>
                </c:pt>
                <c:pt idx="464" formatCode="#0.000000">
                  <c:v>16.197575896116799</c:v>
                </c:pt>
                <c:pt idx="465" formatCode="#0.000000">
                  <c:v>16.197575896116799</c:v>
                </c:pt>
                <c:pt idx="466" formatCode="#0.000000">
                  <c:v>16.197575896116799</c:v>
                </c:pt>
                <c:pt idx="467" formatCode="#0.000000">
                  <c:v>16.197575896116799</c:v>
                </c:pt>
                <c:pt idx="468" formatCode="#0.000000">
                  <c:v>16.197575896116799</c:v>
                </c:pt>
                <c:pt idx="469" formatCode="#0.000000">
                  <c:v>16.197575896116799</c:v>
                </c:pt>
                <c:pt idx="470" formatCode="#0.000000">
                  <c:v>16.197575896116799</c:v>
                </c:pt>
                <c:pt idx="471" formatCode="#0.000000">
                  <c:v>16.197575896116799</c:v>
                </c:pt>
                <c:pt idx="472" formatCode="#0.000000">
                  <c:v>16.197575896116799</c:v>
                </c:pt>
                <c:pt idx="473" formatCode="#0.000000">
                  <c:v>16.197575896116799</c:v>
                </c:pt>
                <c:pt idx="474" formatCode="#0.000000">
                  <c:v>16.197575896116799</c:v>
                </c:pt>
                <c:pt idx="475" formatCode="#0.000000">
                  <c:v>16.197575896116799</c:v>
                </c:pt>
                <c:pt idx="476" formatCode="#0.000000">
                  <c:v>16.197575896116799</c:v>
                </c:pt>
                <c:pt idx="477" formatCode="#0.000000">
                  <c:v>16.197575896116799</c:v>
                </c:pt>
                <c:pt idx="478" formatCode="#0.000000">
                  <c:v>16.197575896116799</c:v>
                </c:pt>
                <c:pt idx="479" formatCode="#0.000000">
                  <c:v>16.3867461536876</c:v>
                </c:pt>
                <c:pt idx="480" formatCode="#0.000000">
                  <c:v>16.3867461536876</c:v>
                </c:pt>
                <c:pt idx="481" formatCode="#0.000000">
                  <c:v>16.3867461536876</c:v>
                </c:pt>
                <c:pt idx="482" formatCode="#0.000000">
                  <c:v>16.3867461536876</c:v>
                </c:pt>
                <c:pt idx="483" formatCode="#0.000000">
                  <c:v>16.3867461536876</c:v>
                </c:pt>
                <c:pt idx="484" formatCode="#0.000000">
                  <c:v>16.3867461536876</c:v>
                </c:pt>
                <c:pt idx="485" formatCode="#0.000000">
                  <c:v>16.3867461536876</c:v>
                </c:pt>
                <c:pt idx="486" formatCode="#0.000000">
                  <c:v>16.3867461536876</c:v>
                </c:pt>
                <c:pt idx="487" formatCode="#0.000000">
                  <c:v>16.3867461536876</c:v>
                </c:pt>
                <c:pt idx="488" formatCode="#0.000000">
                  <c:v>16.3867461536876</c:v>
                </c:pt>
                <c:pt idx="489" formatCode="#0.000000">
                  <c:v>16.3867461536876</c:v>
                </c:pt>
                <c:pt idx="490" formatCode="#0.000000">
                  <c:v>16.3867461536876</c:v>
                </c:pt>
                <c:pt idx="491" formatCode="#0.000000">
                  <c:v>16.3867461536876</c:v>
                </c:pt>
                <c:pt idx="492" formatCode="#0.000000">
                  <c:v>16.3867461536876</c:v>
                </c:pt>
                <c:pt idx="493" formatCode="#0.000000">
                  <c:v>16.3867461536876</c:v>
                </c:pt>
                <c:pt idx="494" formatCode="#0.000000">
                  <c:v>16.3867461536876</c:v>
                </c:pt>
                <c:pt idx="495" formatCode="#0.000000">
                  <c:v>16.3867461536876</c:v>
                </c:pt>
                <c:pt idx="496" formatCode="#0.000000">
                  <c:v>16.3867461536876</c:v>
                </c:pt>
                <c:pt idx="497" formatCode="#0.000000">
                  <c:v>16.3867461536876</c:v>
                </c:pt>
                <c:pt idx="498" formatCode="#0.000000">
                  <c:v>16.3867461536876</c:v>
                </c:pt>
                <c:pt idx="499" formatCode="#0.000000">
                  <c:v>16.3867461536876</c:v>
                </c:pt>
                <c:pt idx="500" formatCode="#0.000000">
                  <c:v>16.3867461536876</c:v>
                </c:pt>
                <c:pt idx="501" formatCode="#0.000000">
                  <c:v>16.3867461536876</c:v>
                </c:pt>
                <c:pt idx="502" formatCode="#0.000000">
                  <c:v>16.3867461536876</c:v>
                </c:pt>
                <c:pt idx="503" formatCode="#0.000000">
                  <c:v>16.3867461536876</c:v>
                </c:pt>
                <c:pt idx="504" formatCode="#0.000000">
                  <c:v>16.3867461536876</c:v>
                </c:pt>
                <c:pt idx="505" formatCode="#0.000000">
                  <c:v>16.3867461536876</c:v>
                </c:pt>
                <c:pt idx="506" formatCode="#0.000000">
                  <c:v>16.3867461536876</c:v>
                </c:pt>
                <c:pt idx="507" formatCode="#0.000000">
                  <c:v>16.3867461536876</c:v>
                </c:pt>
                <c:pt idx="508" formatCode="#0.000000">
                  <c:v>16.3867461536876</c:v>
                </c:pt>
                <c:pt idx="509" formatCode="#0.000000">
                  <c:v>16.3867461536876</c:v>
                </c:pt>
                <c:pt idx="510" formatCode="#0.000000">
                  <c:v>16.3867461536876</c:v>
                </c:pt>
                <c:pt idx="511" formatCode="#0.000000">
                  <c:v>16.3867461536876</c:v>
                </c:pt>
                <c:pt idx="512" formatCode="#0.000000">
                  <c:v>16.3867461536876</c:v>
                </c:pt>
                <c:pt idx="513" formatCode="#0.000000">
                  <c:v>16.3867461536876</c:v>
                </c:pt>
                <c:pt idx="514" formatCode="#0.000000">
                  <c:v>16.3867461536876</c:v>
                </c:pt>
                <c:pt idx="515" formatCode="#0.000000">
                  <c:v>16.3867461536876</c:v>
                </c:pt>
                <c:pt idx="516" formatCode="#0.000000">
                  <c:v>16.3867461536876</c:v>
                </c:pt>
                <c:pt idx="517" formatCode="#0.000000">
                  <c:v>16.3867461536876</c:v>
                </c:pt>
                <c:pt idx="518" formatCode="#0.000000">
                  <c:v>16.3867461536876</c:v>
                </c:pt>
                <c:pt idx="519" formatCode="#0.000000">
                  <c:v>16.3867461536876</c:v>
                </c:pt>
                <c:pt idx="520" formatCode="#0.000000">
                  <c:v>16.3867461536876</c:v>
                </c:pt>
                <c:pt idx="521" formatCode="#0.000000">
                  <c:v>16.3867461536876</c:v>
                </c:pt>
                <c:pt idx="522" formatCode="#0.000000">
                  <c:v>16.3867461536876</c:v>
                </c:pt>
                <c:pt idx="523" formatCode="#0.000000">
                  <c:v>16.3867461536876</c:v>
                </c:pt>
                <c:pt idx="524" formatCode="#0.000000">
                  <c:v>16.3867461536876</c:v>
                </c:pt>
                <c:pt idx="525" formatCode="#0.000000">
                  <c:v>16.3867461536876</c:v>
                </c:pt>
                <c:pt idx="526" formatCode="#0.000000">
                  <c:v>16.3867461536876</c:v>
                </c:pt>
                <c:pt idx="527" formatCode="#0.000000">
                  <c:v>16.3867461536876</c:v>
                </c:pt>
                <c:pt idx="528" formatCode="#0.000000">
                  <c:v>16.3867461536876</c:v>
                </c:pt>
                <c:pt idx="529" formatCode="#0.000000">
                  <c:v>16.3867461536876</c:v>
                </c:pt>
                <c:pt idx="530" formatCode="#0.000000">
                  <c:v>16.3867461536876</c:v>
                </c:pt>
                <c:pt idx="531" formatCode="#0.000000">
                  <c:v>16.3867461536876</c:v>
                </c:pt>
                <c:pt idx="532" formatCode="#0.000000">
                  <c:v>16.3867461536876</c:v>
                </c:pt>
                <c:pt idx="533" formatCode="#0.000000">
                  <c:v>16.3867461536876</c:v>
                </c:pt>
                <c:pt idx="534" formatCode="#0.000000">
                  <c:v>16.5984252773492</c:v>
                </c:pt>
                <c:pt idx="535" formatCode="#0.000000">
                  <c:v>16.5984252773492</c:v>
                </c:pt>
                <c:pt idx="536" formatCode="#0.000000">
                  <c:v>16.5984252773492</c:v>
                </c:pt>
                <c:pt idx="537" formatCode="#0.000000">
                  <c:v>16.5984252773492</c:v>
                </c:pt>
                <c:pt idx="538" formatCode="#0.000000">
                  <c:v>16.5984252773492</c:v>
                </c:pt>
                <c:pt idx="539" formatCode="#0.000000">
                  <c:v>16.5984252773492</c:v>
                </c:pt>
                <c:pt idx="540" formatCode="#0.000000">
                  <c:v>16.5984252773492</c:v>
                </c:pt>
                <c:pt idx="541" formatCode="#0.000000">
                  <c:v>16.5984252773492</c:v>
                </c:pt>
                <c:pt idx="542" formatCode="#0.000000">
                  <c:v>16.5984252773492</c:v>
                </c:pt>
                <c:pt idx="543" formatCode="#0.000000">
                  <c:v>16.5984252773492</c:v>
                </c:pt>
                <c:pt idx="544" formatCode="#0.000000">
                  <c:v>16.5984252773492</c:v>
                </c:pt>
                <c:pt idx="545" formatCode="#0.000000">
                  <c:v>16.5984252773492</c:v>
                </c:pt>
                <c:pt idx="546" formatCode="#0.000000">
                  <c:v>16.5984252773492</c:v>
                </c:pt>
                <c:pt idx="547" formatCode="#0.000000">
                  <c:v>16.5984252773492</c:v>
                </c:pt>
                <c:pt idx="548" formatCode="#0.000000">
                  <c:v>16.5984252773492</c:v>
                </c:pt>
                <c:pt idx="549" formatCode="#0.000000">
                  <c:v>16.5984252773492</c:v>
                </c:pt>
                <c:pt idx="550" formatCode="#0.000000">
                  <c:v>16.5984252773492</c:v>
                </c:pt>
                <c:pt idx="551" formatCode="#0.000000">
                  <c:v>16.5984252773492</c:v>
                </c:pt>
                <c:pt idx="552" formatCode="#0.000000">
                  <c:v>16.5984252773492</c:v>
                </c:pt>
                <c:pt idx="553" formatCode="#0.000000">
                  <c:v>16.5984252773492</c:v>
                </c:pt>
                <c:pt idx="554" formatCode="#0.000000">
                  <c:v>16.5984252773492</c:v>
                </c:pt>
                <c:pt idx="555" formatCode="#0.000000">
                  <c:v>16.5984252773492</c:v>
                </c:pt>
                <c:pt idx="556" formatCode="#0.000000">
                  <c:v>16.5984252773492</c:v>
                </c:pt>
                <c:pt idx="557" formatCode="#0.000000">
                  <c:v>16.5984252773492</c:v>
                </c:pt>
                <c:pt idx="558" formatCode="#0.000000">
                  <c:v>16.5984252773492</c:v>
                </c:pt>
                <c:pt idx="559" formatCode="#0.000000">
                  <c:v>16.5984252773492</c:v>
                </c:pt>
                <c:pt idx="560" formatCode="#0.000000">
                  <c:v>16.5984252773492</c:v>
                </c:pt>
                <c:pt idx="561" formatCode="#0.000000">
                  <c:v>16.5984252773492</c:v>
                </c:pt>
                <c:pt idx="562" formatCode="#0.000000">
                  <c:v>16.5984252773492</c:v>
                </c:pt>
                <c:pt idx="563" formatCode="#0.000000">
                  <c:v>16.5984252773492</c:v>
                </c:pt>
                <c:pt idx="564" formatCode="#0.000000">
                  <c:v>16.5984252773492</c:v>
                </c:pt>
                <c:pt idx="565" formatCode="#0.000000">
                  <c:v>16.5984252773492</c:v>
                </c:pt>
                <c:pt idx="566" formatCode="#0.000000">
                  <c:v>16.5984252773492</c:v>
                </c:pt>
                <c:pt idx="567" formatCode="#0.000000">
                  <c:v>16.5984252773492</c:v>
                </c:pt>
                <c:pt idx="568" formatCode="#0.000000">
                  <c:v>16.5984252773492</c:v>
                </c:pt>
                <c:pt idx="569" formatCode="#0.000000">
                  <c:v>16.5984252773492</c:v>
                </c:pt>
                <c:pt idx="570" formatCode="#0.000000">
                  <c:v>16.5984252773492</c:v>
                </c:pt>
                <c:pt idx="571" formatCode="#0.000000">
                  <c:v>16.5984252773492</c:v>
                </c:pt>
                <c:pt idx="572" formatCode="#0.000000">
                  <c:v>16.5984252773492</c:v>
                </c:pt>
                <c:pt idx="573" formatCode="#0.000000">
                  <c:v>16.5984252773492</c:v>
                </c:pt>
                <c:pt idx="574" formatCode="#0.000000">
                  <c:v>16.5984252773492</c:v>
                </c:pt>
                <c:pt idx="575" formatCode="#0.000000">
                  <c:v>16.5984252773492</c:v>
                </c:pt>
                <c:pt idx="576" formatCode="#0.000000">
                  <c:v>16.5984252773492</c:v>
                </c:pt>
                <c:pt idx="577" formatCode="#0.000000">
                  <c:v>16.5984252773492</c:v>
                </c:pt>
                <c:pt idx="578" formatCode="#0.000000">
                  <c:v>16.5984252773492</c:v>
                </c:pt>
                <c:pt idx="579" formatCode="#0.000000">
                  <c:v>16.5984252773492</c:v>
                </c:pt>
                <c:pt idx="580" formatCode="#0.000000">
                  <c:v>16.5984252773492</c:v>
                </c:pt>
                <c:pt idx="581" formatCode="#0.000000">
                  <c:v>16.5984252773492</c:v>
                </c:pt>
                <c:pt idx="582" formatCode="#0.000000">
                  <c:v>16.5984252773492</c:v>
                </c:pt>
                <c:pt idx="583" formatCode="#0.000000">
                  <c:v>16.5984252773492</c:v>
                </c:pt>
                <c:pt idx="584" formatCode="#0.000000">
                  <c:v>16.5984252773492</c:v>
                </c:pt>
                <c:pt idx="585" formatCode="#0.000000">
                  <c:v>16.5984252773492</c:v>
                </c:pt>
                <c:pt idx="586" formatCode="#0.000000">
                  <c:v>16.5984252773492</c:v>
                </c:pt>
                <c:pt idx="587" formatCode="#0.000000">
                  <c:v>16.5984252773492</c:v>
                </c:pt>
                <c:pt idx="588" formatCode="#0.000000">
                  <c:v>16.5984252773492</c:v>
                </c:pt>
                <c:pt idx="589" formatCode="#0.000000">
                  <c:v>16.5984252773492</c:v>
                </c:pt>
                <c:pt idx="590" formatCode="#0.000000">
                  <c:v>16.5984252773492</c:v>
                </c:pt>
                <c:pt idx="591" formatCode="#0.000000">
                  <c:v>16.5984252773492</c:v>
                </c:pt>
                <c:pt idx="592" formatCode="#0.000000">
                  <c:v>16.5984252773492</c:v>
                </c:pt>
                <c:pt idx="593" formatCode="#0.000000">
                  <c:v>16.5984252773492</c:v>
                </c:pt>
                <c:pt idx="594" formatCode="#0.000000">
                  <c:v>16.5984252773492</c:v>
                </c:pt>
                <c:pt idx="595" formatCode="#0.000000">
                  <c:v>16.5984252773492</c:v>
                </c:pt>
                <c:pt idx="596" formatCode="#0.000000">
                  <c:v>16.5984252773492</c:v>
                </c:pt>
                <c:pt idx="597" formatCode="#0.000000">
                  <c:v>16.5984252773492</c:v>
                </c:pt>
                <c:pt idx="598" formatCode="#0.000000">
                  <c:v>16.5984252773492</c:v>
                </c:pt>
                <c:pt idx="599" formatCode="#0.000000">
                  <c:v>16.5984252773492</c:v>
                </c:pt>
                <c:pt idx="600" formatCode="#0.000000">
                  <c:v>16.5984252773492</c:v>
                </c:pt>
                <c:pt idx="601" formatCode="#0.000000">
                  <c:v>16.5984252773492</c:v>
                </c:pt>
                <c:pt idx="602" formatCode="#0.000000">
                  <c:v>16.5984252773492</c:v>
                </c:pt>
                <c:pt idx="603" formatCode="#0.000000">
                  <c:v>16.5984252773492</c:v>
                </c:pt>
                <c:pt idx="604" formatCode="#0.000000">
                  <c:v>16.5984252773492</c:v>
                </c:pt>
                <c:pt idx="605" formatCode="#0.000000">
                  <c:v>16.5984252773492</c:v>
                </c:pt>
                <c:pt idx="606" formatCode="#0.000000">
                  <c:v>16.5984252773492</c:v>
                </c:pt>
                <c:pt idx="607" formatCode="#0.000000">
                  <c:v>16.5984252773492</c:v>
                </c:pt>
                <c:pt idx="608" formatCode="#0.000000">
                  <c:v>16.5984252773492</c:v>
                </c:pt>
                <c:pt idx="609" formatCode="#0.000000">
                  <c:v>16.5984252773492</c:v>
                </c:pt>
                <c:pt idx="610" formatCode="#0.000000">
                  <c:v>16.5984252773492</c:v>
                </c:pt>
                <c:pt idx="611" formatCode="#0.000000">
                  <c:v>16.5984252773492</c:v>
                </c:pt>
                <c:pt idx="612" formatCode="#0.000000">
                  <c:v>16.5984252773492</c:v>
                </c:pt>
                <c:pt idx="613" formatCode="#0.000000">
                  <c:v>16.5984252773492</c:v>
                </c:pt>
                <c:pt idx="614" formatCode="#0.000000">
                  <c:v>16.5984252773492</c:v>
                </c:pt>
                <c:pt idx="615" formatCode="#0.000000">
                  <c:v>16.5984252773492</c:v>
                </c:pt>
                <c:pt idx="616" formatCode="#0.000000">
                  <c:v>16.5984252773492</c:v>
                </c:pt>
                <c:pt idx="617" formatCode="#0.000000">
                  <c:v>16.5984252773492</c:v>
                </c:pt>
                <c:pt idx="618" formatCode="#0.000000">
                  <c:v>16.5984252773492</c:v>
                </c:pt>
                <c:pt idx="619" formatCode="#0.000000">
                  <c:v>16.5984252773492</c:v>
                </c:pt>
                <c:pt idx="620" formatCode="#0.000000">
                  <c:v>16.845175498422101</c:v>
                </c:pt>
                <c:pt idx="621" formatCode="#0.000000">
                  <c:v>16.845175498422101</c:v>
                </c:pt>
                <c:pt idx="622" formatCode="#0.000000">
                  <c:v>16.845175498422101</c:v>
                </c:pt>
                <c:pt idx="623" formatCode="#0.000000">
                  <c:v>16.845175498422101</c:v>
                </c:pt>
                <c:pt idx="624" formatCode="#0.000000">
                  <c:v>16.845175498422101</c:v>
                </c:pt>
                <c:pt idx="625" formatCode="#0.000000">
                  <c:v>16.845175498422101</c:v>
                </c:pt>
                <c:pt idx="626" formatCode="#0.000000">
                  <c:v>16.845175498422101</c:v>
                </c:pt>
                <c:pt idx="627" formatCode="#0.000000">
                  <c:v>16.845175498422101</c:v>
                </c:pt>
                <c:pt idx="628" formatCode="#0.000000">
                  <c:v>16.845175498422101</c:v>
                </c:pt>
                <c:pt idx="629" formatCode="#0.000000">
                  <c:v>16.845175498422101</c:v>
                </c:pt>
                <c:pt idx="630" formatCode="#0.000000">
                  <c:v>16.845175498422101</c:v>
                </c:pt>
                <c:pt idx="631" formatCode="#0.000000">
                  <c:v>16.845175498422101</c:v>
                </c:pt>
                <c:pt idx="632" formatCode="#0.000000">
                  <c:v>16.845175498422101</c:v>
                </c:pt>
                <c:pt idx="633" formatCode="#0.000000">
                  <c:v>16.845175498422101</c:v>
                </c:pt>
                <c:pt idx="634" formatCode="#0.000000">
                  <c:v>16.845175498422101</c:v>
                </c:pt>
                <c:pt idx="635" formatCode="#0.000000">
                  <c:v>16.845175498422101</c:v>
                </c:pt>
                <c:pt idx="636" formatCode="#0.000000">
                  <c:v>16.845175498422101</c:v>
                </c:pt>
                <c:pt idx="637" formatCode="#0.000000">
                  <c:v>16.845175498422101</c:v>
                </c:pt>
                <c:pt idx="638" formatCode="#0.000000">
                  <c:v>16.845175498422101</c:v>
                </c:pt>
                <c:pt idx="639" formatCode="#0.000000">
                  <c:v>16.845175498422101</c:v>
                </c:pt>
                <c:pt idx="640" formatCode="#0.000000">
                  <c:v>16.845175498422101</c:v>
                </c:pt>
                <c:pt idx="641" formatCode="#0.000000">
                  <c:v>16.845175498422101</c:v>
                </c:pt>
                <c:pt idx="642" formatCode="#0.000000">
                  <c:v>16.845175498422101</c:v>
                </c:pt>
                <c:pt idx="643" formatCode="#0.000000">
                  <c:v>16.845175498422101</c:v>
                </c:pt>
                <c:pt idx="644" formatCode="#0.000000">
                  <c:v>16.845175498422101</c:v>
                </c:pt>
                <c:pt idx="645" formatCode="#0.000000">
                  <c:v>16.845175498422101</c:v>
                </c:pt>
                <c:pt idx="646" formatCode="#0.000000">
                  <c:v>16.845175498422101</c:v>
                </c:pt>
                <c:pt idx="647" formatCode="#0.000000">
                  <c:v>16.845175498422101</c:v>
                </c:pt>
                <c:pt idx="648" formatCode="#0.000000">
                  <c:v>16.845175498422101</c:v>
                </c:pt>
                <c:pt idx="649" formatCode="#0.000000">
                  <c:v>16.845175498422101</c:v>
                </c:pt>
                <c:pt idx="650" formatCode="#0.000000">
                  <c:v>16.845175498422101</c:v>
                </c:pt>
                <c:pt idx="651" formatCode="#0.000000">
                  <c:v>16.845175498422101</c:v>
                </c:pt>
                <c:pt idx="652" formatCode="#0.000000">
                  <c:v>16.845175498422101</c:v>
                </c:pt>
                <c:pt idx="653" formatCode="#0.000000">
                  <c:v>16.845175498422101</c:v>
                </c:pt>
                <c:pt idx="654" formatCode="#0.000000">
                  <c:v>16.845175498422101</c:v>
                </c:pt>
                <c:pt idx="655" formatCode="#0.000000">
                  <c:v>16.845175498422101</c:v>
                </c:pt>
                <c:pt idx="656" formatCode="#0.000000">
                  <c:v>16.845175498422101</c:v>
                </c:pt>
                <c:pt idx="657" formatCode="#0.000000">
                  <c:v>16.845175498422101</c:v>
                </c:pt>
                <c:pt idx="658" formatCode="#0.000000">
                  <c:v>16.845175498422101</c:v>
                </c:pt>
                <c:pt idx="659" formatCode="#0.000000">
                  <c:v>16.845175498422101</c:v>
                </c:pt>
                <c:pt idx="660" formatCode="#0.000000">
                  <c:v>16.845175498422101</c:v>
                </c:pt>
                <c:pt idx="661" formatCode="#0.000000">
                  <c:v>16.845175498422101</c:v>
                </c:pt>
                <c:pt idx="662" formatCode="#0.000000">
                  <c:v>16.845175498422101</c:v>
                </c:pt>
                <c:pt idx="663" formatCode="#0.000000">
                  <c:v>16.845175498422101</c:v>
                </c:pt>
                <c:pt idx="664" formatCode="#0.000000">
                  <c:v>16.845175498422101</c:v>
                </c:pt>
                <c:pt idx="665" formatCode="#0.000000">
                  <c:v>16.845175498422101</c:v>
                </c:pt>
                <c:pt idx="666" formatCode="#0.000000">
                  <c:v>16.845175498422101</c:v>
                </c:pt>
                <c:pt idx="667" formatCode="#0.000000">
                  <c:v>16.845175498422101</c:v>
                </c:pt>
                <c:pt idx="668" formatCode="#0.000000">
                  <c:v>16.845175498422101</c:v>
                </c:pt>
                <c:pt idx="669" formatCode="#0.000000">
                  <c:v>16.845175498422101</c:v>
                </c:pt>
                <c:pt idx="670" formatCode="#0.000000">
                  <c:v>16.845175498422101</c:v>
                </c:pt>
                <c:pt idx="671" formatCode="#0.000000">
                  <c:v>16.845175498422101</c:v>
                </c:pt>
                <c:pt idx="672" formatCode="#0.000000">
                  <c:v>16.845175498422101</c:v>
                </c:pt>
                <c:pt idx="673" formatCode="#0.000000">
                  <c:v>16.845175498422101</c:v>
                </c:pt>
                <c:pt idx="674" formatCode="#0.000000">
                  <c:v>16.845175498422101</c:v>
                </c:pt>
                <c:pt idx="675" formatCode="#0.000000">
                  <c:v>16.845175498422101</c:v>
                </c:pt>
                <c:pt idx="676" formatCode="#0.000000">
                  <c:v>16.845175498422101</c:v>
                </c:pt>
                <c:pt idx="677" formatCode="#0.000000">
                  <c:v>16.845175498422101</c:v>
                </c:pt>
                <c:pt idx="678" formatCode="#0.000000">
                  <c:v>16.845175498422101</c:v>
                </c:pt>
                <c:pt idx="679" formatCode="#0.000000">
                  <c:v>16.845175498422101</c:v>
                </c:pt>
                <c:pt idx="680" formatCode="#0.000000">
                  <c:v>16.845175498422101</c:v>
                </c:pt>
                <c:pt idx="681" formatCode="#0.000000">
                  <c:v>16.845175498422101</c:v>
                </c:pt>
                <c:pt idx="682" formatCode="#0.000000">
                  <c:v>16.845175498422101</c:v>
                </c:pt>
                <c:pt idx="683" formatCode="#0.000000">
                  <c:v>16.845175498422101</c:v>
                </c:pt>
                <c:pt idx="684" formatCode="#0.000000">
                  <c:v>16.845175498422101</c:v>
                </c:pt>
                <c:pt idx="685" formatCode="#0.000000">
                  <c:v>16.845175498422101</c:v>
                </c:pt>
                <c:pt idx="686" formatCode="#0.000000">
                  <c:v>16.845175498422101</c:v>
                </c:pt>
                <c:pt idx="687" formatCode="#0.000000">
                  <c:v>16.845175498422101</c:v>
                </c:pt>
                <c:pt idx="688" formatCode="#0.000000">
                  <c:v>16.845175498422101</c:v>
                </c:pt>
                <c:pt idx="689" formatCode="#0.000000">
                  <c:v>16.845175498422101</c:v>
                </c:pt>
                <c:pt idx="690" formatCode="#0.000000">
                  <c:v>16.845175498422101</c:v>
                </c:pt>
                <c:pt idx="691" formatCode="#0.000000">
                  <c:v>16.845175498422101</c:v>
                </c:pt>
                <c:pt idx="692" formatCode="#0.000000">
                  <c:v>16.845175498422101</c:v>
                </c:pt>
                <c:pt idx="693" formatCode="#0.000000">
                  <c:v>16.845175498422101</c:v>
                </c:pt>
                <c:pt idx="694" formatCode="#0.000000">
                  <c:v>16.845175498422101</c:v>
                </c:pt>
                <c:pt idx="695" formatCode="#0.000000">
                  <c:v>16.845175498422101</c:v>
                </c:pt>
                <c:pt idx="696" formatCode="#0.000000">
                  <c:v>16.845175498422101</c:v>
                </c:pt>
                <c:pt idx="697" formatCode="#0.000000">
                  <c:v>16.845175498422101</c:v>
                </c:pt>
                <c:pt idx="698" formatCode="#0.000000">
                  <c:v>16.845175498422101</c:v>
                </c:pt>
                <c:pt idx="699" formatCode="#0.000000">
                  <c:v>16.845175498422101</c:v>
                </c:pt>
                <c:pt idx="700" formatCode="#0.000000">
                  <c:v>16.845175498422101</c:v>
                </c:pt>
                <c:pt idx="701" formatCode="#0.000000">
                  <c:v>16.845175498422101</c:v>
                </c:pt>
                <c:pt idx="702" formatCode="#0.000000">
                  <c:v>16.845175498422101</c:v>
                </c:pt>
                <c:pt idx="703" formatCode="#0.000000">
                  <c:v>16.845175498422101</c:v>
                </c:pt>
                <c:pt idx="704" formatCode="#0.000000">
                  <c:v>16.845175498422101</c:v>
                </c:pt>
                <c:pt idx="705" formatCode="#0.000000">
                  <c:v>16.845175498422101</c:v>
                </c:pt>
                <c:pt idx="706" formatCode="#0.000000">
                  <c:v>16.845175498422101</c:v>
                </c:pt>
                <c:pt idx="707" formatCode="#0.000000">
                  <c:v>16.845175498422101</c:v>
                </c:pt>
                <c:pt idx="708" formatCode="#0.000000">
                  <c:v>16.845175498422101</c:v>
                </c:pt>
                <c:pt idx="709" formatCode="#0.000000">
                  <c:v>16.845175498422101</c:v>
                </c:pt>
                <c:pt idx="710" formatCode="#0.000000">
                  <c:v>16.845175498422101</c:v>
                </c:pt>
                <c:pt idx="711" formatCode="#0.000000">
                  <c:v>16.845175498422101</c:v>
                </c:pt>
                <c:pt idx="712" formatCode="#0.000000">
                  <c:v>16.845175498422101</c:v>
                </c:pt>
                <c:pt idx="713" formatCode="#0.000000">
                  <c:v>16.845175498422101</c:v>
                </c:pt>
                <c:pt idx="714" formatCode="#0.000000">
                  <c:v>16.845175498422101</c:v>
                </c:pt>
                <c:pt idx="715" formatCode="#0.000000">
                  <c:v>16.845175498422101</c:v>
                </c:pt>
                <c:pt idx="716" formatCode="#0.000000">
                  <c:v>16.845175498422101</c:v>
                </c:pt>
                <c:pt idx="717" formatCode="#0.000000">
                  <c:v>16.845175498422101</c:v>
                </c:pt>
                <c:pt idx="718" formatCode="#0.000000">
                  <c:v>16.845175498422101</c:v>
                </c:pt>
                <c:pt idx="719" formatCode="#0.000000">
                  <c:v>16.845175498422101</c:v>
                </c:pt>
                <c:pt idx="720" formatCode="#0.000000">
                  <c:v>16.845175498422101</c:v>
                </c:pt>
                <c:pt idx="721" formatCode="#0.000000">
                  <c:v>16.845175498422101</c:v>
                </c:pt>
                <c:pt idx="722" formatCode="#0.000000">
                  <c:v>16.845175498422101</c:v>
                </c:pt>
                <c:pt idx="723" formatCode="#0.000000">
                  <c:v>16.845175498422101</c:v>
                </c:pt>
                <c:pt idx="724" formatCode="#0.000000">
                  <c:v>16.845175498422101</c:v>
                </c:pt>
                <c:pt idx="725" formatCode="#0.000000">
                  <c:v>16.845175498422101</c:v>
                </c:pt>
                <c:pt idx="726" formatCode="#0.000000">
                  <c:v>16.845175498422101</c:v>
                </c:pt>
                <c:pt idx="727" formatCode="#0.000000">
                  <c:v>17.157787620608499</c:v>
                </c:pt>
                <c:pt idx="728" formatCode="#0.000000">
                  <c:v>17.157787620608499</c:v>
                </c:pt>
                <c:pt idx="729" formatCode="#0.000000">
                  <c:v>17.157787620608499</c:v>
                </c:pt>
                <c:pt idx="730" formatCode="#0.000000">
                  <c:v>17.157787620608499</c:v>
                </c:pt>
                <c:pt idx="731" formatCode="#0.000000">
                  <c:v>17.157787620608499</c:v>
                </c:pt>
                <c:pt idx="732" formatCode="#0.000000">
                  <c:v>17.157787620608499</c:v>
                </c:pt>
                <c:pt idx="733" formatCode="#0.000000">
                  <c:v>17.157787620608499</c:v>
                </c:pt>
                <c:pt idx="734" formatCode="#0.000000">
                  <c:v>17.157787620608499</c:v>
                </c:pt>
                <c:pt idx="735" formatCode="#0.000000">
                  <c:v>17.157787620608499</c:v>
                </c:pt>
                <c:pt idx="736" formatCode="#0.000000">
                  <c:v>17.157787620608499</c:v>
                </c:pt>
                <c:pt idx="737" formatCode="#0.000000">
                  <c:v>17.157787620608499</c:v>
                </c:pt>
                <c:pt idx="738" formatCode="#0.000000">
                  <c:v>17.157787620608499</c:v>
                </c:pt>
                <c:pt idx="739" formatCode="#0.000000">
                  <c:v>17.157787620608499</c:v>
                </c:pt>
                <c:pt idx="740" formatCode="#0.000000">
                  <c:v>17.157787620608499</c:v>
                </c:pt>
                <c:pt idx="741" formatCode="#0.000000">
                  <c:v>17.157787620608499</c:v>
                </c:pt>
                <c:pt idx="742" formatCode="#0.000000">
                  <c:v>17.157787620608499</c:v>
                </c:pt>
                <c:pt idx="743" formatCode="#0.000000">
                  <c:v>17.157787620608499</c:v>
                </c:pt>
                <c:pt idx="744" formatCode="#0.000000">
                  <c:v>17.157787620608499</c:v>
                </c:pt>
                <c:pt idx="745" formatCode="#0.000000">
                  <c:v>17.157787620608499</c:v>
                </c:pt>
                <c:pt idx="746" formatCode="#0.000000">
                  <c:v>17.157787620608499</c:v>
                </c:pt>
                <c:pt idx="747" formatCode="#0.000000">
                  <c:v>17.157787620608499</c:v>
                </c:pt>
                <c:pt idx="748" formatCode="#0.000000">
                  <c:v>17.157787620608499</c:v>
                </c:pt>
                <c:pt idx="749" formatCode="#0.000000">
                  <c:v>17.157787620608499</c:v>
                </c:pt>
                <c:pt idx="750" formatCode="#0.000000">
                  <c:v>17.157787620608499</c:v>
                </c:pt>
                <c:pt idx="751" formatCode="#0.000000">
                  <c:v>17.157787620608499</c:v>
                </c:pt>
                <c:pt idx="752" formatCode="#0.000000">
                  <c:v>17.157787620608499</c:v>
                </c:pt>
                <c:pt idx="753" formatCode="#0.000000">
                  <c:v>17.157787620608499</c:v>
                </c:pt>
                <c:pt idx="754" formatCode="#0.000000">
                  <c:v>17.157787620608499</c:v>
                </c:pt>
                <c:pt idx="755" formatCode="#0.000000">
                  <c:v>17.157787620608499</c:v>
                </c:pt>
                <c:pt idx="756" formatCode="#0.000000">
                  <c:v>17.157787620608499</c:v>
                </c:pt>
                <c:pt idx="757" formatCode="#0.000000">
                  <c:v>17.157787620608499</c:v>
                </c:pt>
                <c:pt idx="758" formatCode="#0.000000">
                  <c:v>17.157787620608499</c:v>
                </c:pt>
                <c:pt idx="759" formatCode="#0.000000">
                  <c:v>17.157787620608499</c:v>
                </c:pt>
                <c:pt idx="760" formatCode="#0.000000">
                  <c:v>17.157787620608499</c:v>
                </c:pt>
                <c:pt idx="761" formatCode="#0.000000">
                  <c:v>17.157787620608499</c:v>
                </c:pt>
                <c:pt idx="762" formatCode="#0.000000">
                  <c:v>17.157787620608499</c:v>
                </c:pt>
                <c:pt idx="763" formatCode="#0.000000">
                  <c:v>17.507332820521501</c:v>
                </c:pt>
                <c:pt idx="764" formatCode="#0.000000">
                  <c:v>17.507332820521501</c:v>
                </c:pt>
                <c:pt idx="765" formatCode="#0.000000">
                  <c:v>17.507332820521501</c:v>
                </c:pt>
                <c:pt idx="766" formatCode="#0.000000">
                  <c:v>17.507332820521501</c:v>
                </c:pt>
                <c:pt idx="767" formatCode="#0.000000">
                  <c:v>17.507332820521501</c:v>
                </c:pt>
                <c:pt idx="768" formatCode="#0.000000">
                  <c:v>17.507332820521501</c:v>
                </c:pt>
                <c:pt idx="769" formatCode="#0.000000">
                  <c:v>17.507332820521501</c:v>
                </c:pt>
                <c:pt idx="770" formatCode="#0.000000">
                  <c:v>17.507332820521501</c:v>
                </c:pt>
                <c:pt idx="771" formatCode="#0.000000">
                  <c:v>17.507332820521501</c:v>
                </c:pt>
                <c:pt idx="772" formatCode="#0.000000">
                  <c:v>17.507332820521501</c:v>
                </c:pt>
                <c:pt idx="773" formatCode="#0.000000">
                  <c:v>17.507332820521501</c:v>
                </c:pt>
                <c:pt idx="774" formatCode="#0.000000">
                  <c:v>17.507332820521501</c:v>
                </c:pt>
                <c:pt idx="775" formatCode="#0.000000">
                  <c:v>17.507332820521501</c:v>
                </c:pt>
                <c:pt idx="776" formatCode="#0.000000">
                  <c:v>17.507332820521501</c:v>
                </c:pt>
                <c:pt idx="777" formatCode="#0.000000">
                  <c:v>17.507332820521501</c:v>
                </c:pt>
                <c:pt idx="778" formatCode="#0.000000">
                  <c:v>17.507332820521501</c:v>
                </c:pt>
                <c:pt idx="779" formatCode="#0.000000">
                  <c:v>17.507332820521501</c:v>
                </c:pt>
                <c:pt idx="780" formatCode="#0.000000">
                  <c:v>17.507332820521501</c:v>
                </c:pt>
                <c:pt idx="781" formatCode="#0.000000">
                  <c:v>17.507332820521501</c:v>
                </c:pt>
                <c:pt idx="782" formatCode="#0.000000">
                  <c:v>17.507332820521501</c:v>
                </c:pt>
                <c:pt idx="783" formatCode="#0.000000">
                  <c:v>17.507332820521501</c:v>
                </c:pt>
                <c:pt idx="784" formatCode="#0.000000">
                  <c:v>17.507332820521501</c:v>
                </c:pt>
                <c:pt idx="785" formatCode="#0.000000">
                  <c:v>17.507332820521501</c:v>
                </c:pt>
                <c:pt idx="786" formatCode="#0.000000">
                  <c:v>17.507332820521501</c:v>
                </c:pt>
                <c:pt idx="787" formatCode="#0.000000">
                  <c:v>17.507332820521501</c:v>
                </c:pt>
                <c:pt idx="788" formatCode="#0.000000">
                  <c:v>17.507332820521501</c:v>
                </c:pt>
                <c:pt idx="789" formatCode="#0.000000">
                  <c:v>17.507332820521501</c:v>
                </c:pt>
                <c:pt idx="790" formatCode="#0.000000">
                  <c:v>17.507332820521501</c:v>
                </c:pt>
                <c:pt idx="791" formatCode="#0.000000">
                  <c:v>17.507332820521501</c:v>
                </c:pt>
                <c:pt idx="792" formatCode="#0.000000">
                  <c:v>17.507332820521501</c:v>
                </c:pt>
                <c:pt idx="793" formatCode="#0.000000">
                  <c:v>17.507332820521501</c:v>
                </c:pt>
                <c:pt idx="794" formatCode="#0.000000">
                  <c:v>17.507332820521501</c:v>
                </c:pt>
                <c:pt idx="795" formatCode="#0.000000">
                  <c:v>17.507332820521501</c:v>
                </c:pt>
                <c:pt idx="796" formatCode="#0.000000">
                  <c:v>17.507332820521501</c:v>
                </c:pt>
                <c:pt idx="797" formatCode="#0.000000">
                  <c:v>17.507332820521501</c:v>
                </c:pt>
                <c:pt idx="798" formatCode="#0.000000">
                  <c:v>17.507332820521501</c:v>
                </c:pt>
                <c:pt idx="799" formatCode="#0.000000">
                  <c:v>17.507332820521501</c:v>
                </c:pt>
                <c:pt idx="800" formatCode="#0.000000">
                  <c:v>17.507332820521501</c:v>
                </c:pt>
                <c:pt idx="801" formatCode="#0.000000">
                  <c:v>17.507332820521501</c:v>
                </c:pt>
                <c:pt idx="802" formatCode="#0.000000">
                  <c:v>17.507332820521501</c:v>
                </c:pt>
                <c:pt idx="803" formatCode="#0.000000">
                  <c:v>17.507332820521501</c:v>
                </c:pt>
                <c:pt idx="804" formatCode="#0.000000">
                  <c:v>17.507332820521501</c:v>
                </c:pt>
                <c:pt idx="805" formatCode="#0.000000">
                  <c:v>17.507332820521501</c:v>
                </c:pt>
                <c:pt idx="806" formatCode="#0.000000">
                  <c:v>17.507332820521501</c:v>
                </c:pt>
                <c:pt idx="807" formatCode="#0.000000">
                  <c:v>17.507332820521501</c:v>
                </c:pt>
                <c:pt idx="808" formatCode="#0.000000">
                  <c:v>17.507332820521501</c:v>
                </c:pt>
                <c:pt idx="809" formatCode="#0.000000">
                  <c:v>17.507332820521501</c:v>
                </c:pt>
                <c:pt idx="810" formatCode="#0.000000">
                  <c:v>17.507332820521501</c:v>
                </c:pt>
                <c:pt idx="811" formatCode="#0.000000">
                  <c:v>17.507332820521501</c:v>
                </c:pt>
                <c:pt idx="812" formatCode="#0.000000">
                  <c:v>17.507332820521501</c:v>
                </c:pt>
                <c:pt idx="813" formatCode="#0.000000">
                  <c:v>17.507332820521501</c:v>
                </c:pt>
                <c:pt idx="814" formatCode="#0.000000">
                  <c:v>17.507332820521501</c:v>
                </c:pt>
                <c:pt idx="815" formatCode="#0.000000">
                  <c:v>17.507332820521501</c:v>
                </c:pt>
                <c:pt idx="816" formatCode="#0.000000">
                  <c:v>17.507332820521501</c:v>
                </c:pt>
                <c:pt idx="817" formatCode="#0.000000">
                  <c:v>17.507332820521501</c:v>
                </c:pt>
                <c:pt idx="818" formatCode="#0.000000">
                  <c:v>17.507332820521501</c:v>
                </c:pt>
                <c:pt idx="819" formatCode="#0.000000">
                  <c:v>17.507332820521501</c:v>
                </c:pt>
                <c:pt idx="820" formatCode="#0.000000">
                  <c:v>17.507332820521501</c:v>
                </c:pt>
                <c:pt idx="821" formatCode="#0.000000">
                  <c:v>17.507332820521501</c:v>
                </c:pt>
                <c:pt idx="822" formatCode="#0.000000">
                  <c:v>17.507332820521501</c:v>
                </c:pt>
                <c:pt idx="823" formatCode="#0.000000">
                  <c:v>17.507332820521501</c:v>
                </c:pt>
                <c:pt idx="824" formatCode="#0.000000">
                  <c:v>17.507332820521501</c:v>
                </c:pt>
                <c:pt idx="825" formatCode="#0.000000">
                  <c:v>17.507332820521501</c:v>
                </c:pt>
                <c:pt idx="826" formatCode="#0.000000">
                  <c:v>17.507332820521501</c:v>
                </c:pt>
                <c:pt idx="827" formatCode="#0.000000">
                  <c:v>17.507332820521501</c:v>
                </c:pt>
                <c:pt idx="828" formatCode="#0.000000">
                  <c:v>17.507332820521501</c:v>
                </c:pt>
                <c:pt idx="829" formatCode="#0.000000">
                  <c:v>17.507332820521501</c:v>
                </c:pt>
                <c:pt idx="830" formatCode="#0.000000">
                  <c:v>17.507332820521501</c:v>
                </c:pt>
                <c:pt idx="831" formatCode="#0.000000">
                  <c:v>17.507332820521501</c:v>
                </c:pt>
                <c:pt idx="832" formatCode="#0.000000">
                  <c:v>17.507332820521501</c:v>
                </c:pt>
                <c:pt idx="833" formatCode="#0.000000">
                  <c:v>17.507332820521501</c:v>
                </c:pt>
                <c:pt idx="834" formatCode="#0.000000">
                  <c:v>17.507332820521501</c:v>
                </c:pt>
                <c:pt idx="835" formatCode="#0.000000">
                  <c:v>17.507332820521501</c:v>
                </c:pt>
                <c:pt idx="836" formatCode="#0.000000">
                  <c:v>17.507332820521501</c:v>
                </c:pt>
                <c:pt idx="837" formatCode="#0.000000">
                  <c:v>17.507332820521501</c:v>
                </c:pt>
                <c:pt idx="838" formatCode="#0.000000">
                  <c:v>17.507332820521501</c:v>
                </c:pt>
                <c:pt idx="839" formatCode="#0.000000">
                  <c:v>17.507332820521501</c:v>
                </c:pt>
                <c:pt idx="840" formatCode="#0.000000">
                  <c:v>17.507332820521501</c:v>
                </c:pt>
                <c:pt idx="841" formatCode="#0.000000">
                  <c:v>17.507332820521501</c:v>
                </c:pt>
                <c:pt idx="842" formatCode="#0.000000">
                  <c:v>17.507332820521501</c:v>
                </c:pt>
                <c:pt idx="843" formatCode="#0.000000">
                  <c:v>17.507332820521501</c:v>
                </c:pt>
                <c:pt idx="844" formatCode="#0.000000">
                  <c:v>17.507332820521501</c:v>
                </c:pt>
                <c:pt idx="845" formatCode="#0.000000">
                  <c:v>17.507332820521501</c:v>
                </c:pt>
                <c:pt idx="846" formatCode="#0.000000">
                  <c:v>17.507332820521501</c:v>
                </c:pt>
                <c:pt idx="847" formatCode="#0.000000">
                  <c:v>17.507332820521501</c:v>
                </c:pt>
                <c:pt idx="848" formatCode="#0.000000">
                  <c:v>17.507332820521501</c:v>
                </c:pt>
                <c:pt idx="849" formatCode="#0.000000">
                  <c:v>17.507332820521501</c:v>
                </c:pt>
                <c:pt idx="850" formatCode="#0.000000">
                  <c:v>17.507332820521501</c:v>
                </c:pt>
                <c:pt idx="851" formatCode="#0.000000">
                  <c:v>17.507332820521501</c:v>
                </c:pt>
                <c:pt idx="852" formatCode="#0.000000">
                  <c:v>17.507332820521501</c:v>
                </c:pt>
                <c:pt idx="853" formatCode="#0.000000">
                  <c:v>17.507332820521501</c:v>
                </c:pt>
                <c:pt idx="854" formatCode="#0.000000">
                  <c:v>17.507332820521501</c:v>
                </c:pt>
                <c:pt idx="855" formatCode="#0.000000">
                  <c:v>17.507332820521501</c:v>
                </c:pt>
                <c:pt idx="856" formatCode="#0.000000">
                  <c:v>17.507332820521501</c:v>
                </c:pt>
                <c:pt idx="857" formatCode="#0.000000">
                  <c:v>17.507332820521501</c:v>
                </c:pt>
                <c:pt idx="858" formatCode="#0.000000">
                  <c:v>17.507332820521501</c:v>
                </c:pt>
                <c:pt idx="859" formatCode="#0.000000">
                  <c:v>17.507332820521501</c:v>
                </c:pt>
                <c:pt idx="860" formatCode="#0.000000">
                  <c:v>17.507332820521501</c:v>
                </c:pt>
                <c:pt idx="861" formatCode="#0.000000">
                  <c:v>17.507332820521501</c:v>
                </c:pt>
                <c:pt idx="862" formatCode="#0.000000">
                  <c:v>17.507332820521501</c:v>
                </c:pt>
                <c:pt idx="863" formatCode="#0.000000">
                  <c:v>17.507332820521501</c:v>
                </c:pt>
                <c:pt idx="864" formatCode="#0.000000">
                  <c:v>17.507332820521501</c:v>
                </c:pt>
                <c:pt idx="865" formatCode="#0.000000">
                  <c:v>17.507332820521501</c:v>
                </c:pt>
                <c:pt idx="866" formatCode="#0.000000">
                  <c:v>17.507332820521501</c:v>
                </c:pt>
                <c:pt idx="867" formatCode="#0.000000">
                  <c:v>17.507332820521501</c:v>
                </c:pt>
                <c:pt idx="868" formatCode="#0.000000">
                  <c:v>17.507332820521501</c:v>
                </c:pt>
                <c:pt idx="869" formatCode="#0.000000">
                  <c:v>17.507332820521501</c:v>
                </c:pt>
                <c:pt idx="870" formatCode="#0.000000">
                  <c:v>17.507332820521501</c:v>
                </c:pt>
                <c:pt idx="871" formatCode="#0.000000">
                  <c:v>17.507332820521501</c:v>
                </c:pt>
                <c:pt idx="872" formatCode="#0.000000">
                  <c:v>17.507332820521501</c:v>
                </c:pt>
                <c:pt idx="873" formatCode="#0.000000">
                  <c:v>17.507332820521501</c:v>
                </c:pt>
                <c:pt idx="874" formatCode="#0.000000">
                  <c:v>17.507332820521501</c:v>
                </c:pt>
                <c:pt idx="875" formatCode="#0.000000">
                  <c:v>17.507332820521501</c:v>
                </c:pt>
                <c:pt idx="876" formatCode="#0.000000">
                  <c:v>17.507332820521501</c:v>
                </c:pt>
                <c:pt idx="877" formatCode="#0.000000">
                  <c:v>17.507332820521501</c:v>
                </c:pt>
                <c:pt idx="878" formatCode="#0.000000">
                  <c:v>17.507332820521501</c:v>
                </c:pt>
                <c:pt idx="879" formatCode="#0.000000">
                  <c:v>17.507332820521501</c:v>
                </c:pt>
                <c:pt idx="880" formatCode="#0.000000">
                  <c:v>17.507332820521501</c:v>
                </c:pt>
                <c:pt idx="881" formatCode="#0.000000">
                  <c:v>17.507332820521501</c:v>
                </c:pt>
                <c:pt idx="882" formatCode="#0.000000">
                  <c:v>17.507332820521501</c:v>
                </c:pt>
                <c:pt idx="883" formatCode="#0.000000">
                  <c:v>17.507332820521501</c:v>
                </c:pt>
                <c:pt idx="884" formatCode="#0.000000">
                  <c:v>17.507332820521501</c:v>
                </c:pt>
                <c:pt idx="885" formatCode="#0.000000">
                  <c:v>17.507332820521501</c:v>
                </c:pt>
                <c:pt idx="886" formatCode="#0.000000">
                  <c:v>17.507332820521501</c:v>
                </c:pt>
                <c:pt idx="887" formatCode="#0.000000">
                  <c:v>17.507332820521501</c:v>
                </c:pt>
                <c:pt idx="888" formatCode="#0.000000">
                  <c:v>17.507332820521501</c:v>
                </c:pt>
                <c:pt idx="889" formatCode="#0.000000">
                  <c:v>17.507332820521501</c:v>
                </c:pt>
                <c:pt idx="890" formatCode="#0.000000">
                  <c:v>17.507332820521501</c:v>
                </c:pt>
                <c:pt idx="891" formatCode="#0.000000">
                  <c:v>17.507332820521501</c:v>
                </c:pt>
                <c:pt idx="892" formatCode="#0.000000">
                  <c:v>17.507332820521501</c:v>
                </c:pt>
                <c:pt idx="893" formatCode="#0.000000">
                  <c:v>17.507332820521501</c:v>
                </c:pt>
                <c:pt idx="894" formatCode="#0.000000">
                  <c:v>17.507332820521501</c:v>
                </c:pt>
                <c:pt idx="895" formatCode="#0.000000">
                  <c:v>17.507332820521501</c:v>
                </c:pt>
                <c:pt idx="896" formatCode="#0.000000">
                  <c:v>17.507332820521501</c:v>
                </c:pt>
                <c:pt idx="897" formatCode="#0.000000">
                  <c:v>17.507332820521501</c:v>
                </c:pt>
                <c:pt idx="898" formatCode="#0.000000">
                  <c:v>17.507332820521501</c:v>
                </c:pt>
                <c:pt idx="899" formatCode="#0.000000">
                  <c:v>17.507332820521501</c:v>
                </c:pt>
                <c:pt idx="900" formatCode="#0.000000">
                  <c:v>17.507332820521501</c:v>
                </c:pt>
                <c:pt idx="901" formatCode="#0.000000">
                  <c:v>17.507332820521501</c:v>
                </c:pt>
                <c:pt idx="902" formatCode="#0.000000">
                  <c:v>17.507332820521501</c:v>
                </c:pt>
                <c:pt idx="903" formatCode="#0.000000">
                  <c:v>17.507332820521501</c:v>
                </c:pt>
                <c:pt idx="904" formatCode="#0.000000">
                  <c:v>17.507332820521501</c:v>
                </c:pt>
                <c:pt idx="905" formatCode="#0.000000">
                  <c:v>17.507332820521501</c:v>
                </c:pt>
                <c:pt idx="906" formatCode="#0.000000">
                  <c:v>17.507332820521501</c:v>
                </c:pt>
                <c:pt idx="907" formatCode="#0.000000">
                  <c:v>17.507332820521501</c:v>
                </c:pt>
                <c:pt idx="908" formatCode="#0.000000">
                  <c:v>17.507332820521501</c:v>
                </c:pt>
                <c:pt idx="909" formatCode="#0.000000">
                  <c:v>17.507332820521501</c:v>
                </c:pt>
                <c:pt idx="910" formatCode="#0.000000">
                  <c:v>17.507332820521501</c:v>
                </c:pt>
                <c:pt idx="911" formatCode="#0.000000">
                  <c:v>17.507332820521501</c:v>
                </c:pt>
                <c:pt idx="912" formatCode="#0.000000">
                  <c:v>17.507332820521501</c:v>
                </c:pt>
                <c:pt idx="913" formatCode="#0.000000">
                  <c:v>17.507332820521501</c:v>
                </c:pt>
                <c:pt idx="914" formatCode="#0.000000">
                  <c:v>17.507332820521501</c:v>
                </c:pt>
                <c:pt idx="915" formatCode="#0.000000">
                  <c:v>17.507332820521501</c:v>
                </c:pt>
                <c:pt idx="916" formatCode="#0.000000">
                  <c:v>17.507332820521501</c:v>
                </c:pt>
                <c:pt idx="917" formatCode="#0.000000">
                  <c:v>17.507332820521501</c:v>
                </c:pt>
                <c:pt idx="918" formatCode="#0.000000">
                  <c:v>17.507332820521501</c:v>
                </c:pt>
                <c:pt idx="919" formatCode="#0.000000">
                  <c:v>17.507332820521501</c:v>
                </c:pt>
                <c:pt idx="920" formatCode="#0.000000">
                  <c:v>17.507332820521501</c:v>
                </c:pt>
                <c:pt idx="921" formatCode="#0.000000">
                  <c:v>17.507332820521501</c:v>
                </c:pt>
                <c:pt idx="922" formatCode="#0.000000">
                  <c:v>17.507332820521501</c:v>
                </c:pt>
                <c:pt idx="923" formatCode="#0.000000">
                  <c:v>17.507332820521501</c:v>
                </c:pt>
                <c:pt idx="924" formatCode="#0.000000">
                  <c:v>17.507332820521501</c:v>
                </c:pt>
                <c:pt idx="925" formatCode="#0.000000">
                  <c:v>17.507332820521501</c:v>
                </c:pt>
                <c:pt idx="926" formatCode="#0.000000">
                  <c:v>17.507332820521501</c:v>
                </c:pt>
                <c:pt idx="927" formatCode="#0.000000">
                  <c:v>17.507332820521501</c:v>
                </c:pt>
                <c:pt idx="928" formatCode="#0.000000">
                  <c:v>17.507332820521501</c:v>
                </c:pt>
                <c:pt idx="929" formatCode="#0.000000">
                  <c:v>17.507332820521501</c:v>
                </c:pt>
                <c:pt idx="930" formatCode="#0.000000">
                  <c:v>17.507332820521501</c:v>
                </c:pt>
                <c:pt idx="931" formatCode="#0.000000">
                  <c:v>17.507332820521501</c:v>
                </c:pt>
                <c:pt idx="932" formatCode="#0.000000">
                  <c:v>17.507332820521501</c:v>
                </c:pt>
                <c:pt idx="933" formatCode="#0.000000">
                  <c:v>17.507332820521501</c:v>
                </c:pt>
                <c:pt idx="934" formatCode="#0.000000">
                  <c:v>17.507332820521501</c:v>
                </c:pt>
                <c:pt idx="935" formatCode="#0.000000">
                  <c:v>17.507332820521501</c:v>
                </c:pt>
                <c:pt idx="936" formatCode="#0.000000">
                  <c:v>17.507332820521501</c:v>
                </c:pt>
                <c:pt idx="937" formatCode="#0.000000">
                  <c:v>17.507332820521501</c:v>
                </c:pt>
                <c:pt idx="938" formatCode="#0.000000">
                  <c:v>17.507332820521501</c:v>
                </c:pt>
                <c:pt idx="939" formatCode="#0.000000">
                  <c:v>17.507332820521501</c:v>
                </c:pt>
                <c:pt idx="940" formatCode="#0.000000">
                  <c:v>17.507332820521501</c:v>
                </c:pt>
                <c:pt idx="941" formatCode="#0.000000">
                  <c:v>17.507332820521501</c:v>
                </c:pt>
                <c:pt idx="942" formatCode="#0.000000">
                  <c:v>17.507332820521501</c:v>
                </c:pt>
                <c:pt idx="943" formatCode="#0.000000">
                  <c:v>17.507332820521501</c:v>
                </c:pt>
                <c:pt idx="944" formatCode="#0.000000">
                  <c:v>17.507332820521501</c:v>
                </c:pt>
                <c:pt idx="945" formatCode="#0.000000">
                  <c:v>17.507332820521501</c:v>
                </c:pt>
                <c:pt idx="946" formatCode="#0.000000">
                  <c:v>17.507332820521501</c:v>
                </c:pt>
                <c:pt idx="947" formatCode="#0.000000">
                  <c:v>17.507332820521501</c:v>
                </c:pt>
                <c:pt idx="948" formatCode="#0.000000">
                  <c:v>17.507332820521501</c:v>
                </c:pt>
                <c:pt idx="949" formatCode="#0.000000">
                  <c:v>17.507332820521501</c:v>
                </c:pt>
                <c:pt idx="950" formatCode="#0.000000">
                  <c:v>17.507332820521501</c:v>
                </c:pt>
                <c:pt idx="951" formatCode="#0.000000">
                  <c:v>17.507332820521501</c:v>
                </c:pt>
                <c:pt idx="952" formatCode="#0.000000">
                  <c:v>17.507332820521501</c:v>
                </c:pt>
                <c:pt idx="953" formatCode="#0.000000">
                  <c:v>17.507332820521501</c:v>
                </c:pt>
                <c:pt idx="954" formatCode="#0.000000">
                  <c:v>17.507332820521501</c:v>
                </c:pt>
                <c:pt idx="955" formatCode="#0.000000">
                  <c:v>17.507332820521501</c:v>
                </c:pt>
                <c:pt idx="956" formatCode="#0.000000">
                  <c:v>17.507332820521501</c:v>
                </c:pt>
                <c:pt idx="957" formatCode="#0.000000">
                  <c:v>17.507332820521501</c:v>
                </c:pt>
                <c:pt idx="958" formatCode="#0.000000">
                  <c:v>17.507332820521501</c:v>
                </c:pt>
                <c:pt idx="959" formatCode="#0.000000">
                  <c:v>17.507332820521501</c:v>
                </c:pt>
                <c:pt idx="960" formatCode="#0.000000">
                  <c:v>17.507332820521501</c:v>
                </c:pt>
                <c:pt idx="961" formatCode="#0.000000">
                  <c:v>17.507332820521501</c:v>
                </c:pt>
                <c:pt idx="962" formatCode="#0.000000">
                  <c:v>17.507332820521501</c:v>
                </c:pt>
                <c:pt idx="963" formatCode="#0.000000">
                  <c:v>17.507332820521501</c:v>
                </c:pt>
                <c:pt idx="964" formatCode="#0.000000">
                  <c:v>17.507332820521501</c:v>
                </c:pt>
                <c:pt idx="965" formatCode="#0.000000">
                  <c:v>17.507332820521501</c:v>
                </c:pt>
                <c:pt idx="966" formatCode="#0.000000">
                  <c:v>17.507332820521501</c:v>
                </c:pt>
                <c:pt idx="967" formatCode="#0.000000">
                  <c:v>17.507332820521501</c:v>
                </c:pt>
                <c:pt idx="968" formatCode="#0.000000">
                  <c:v>17.507332820521501</c:v>
                </c:pt>
                <c:pt idx="969" formatCode="#0.000000">
                  <c:v>17.507332820521501</c:v>
                </c:pt>
                <c:pt idx="970" formatCode="#0.000000">
                  <c:v>17.507332820521501</c:v>
                </c:pt>
                <c:pt idx="971" formatCode="#0.000000">
                  <c:v>17.507332820521501</c:v>
                </c:pt>
                <c:pt idx="972" formatCode="#0.000000">
                  <c:v>17.507332820521501</c:v>
                </c:pt>
                <c:pt idx="973" formatCode="#0.000000">
                  <c:v>17.507332820521501</c:v>
                </c:pt>
                <c:pt idx="974" formatCode="#0.000000">
                  <c:v>17.507332820521501</c:v>
                </c:pt>
                <c:pt idx="975" formatCode="#0.000000">
                  <c:v>17.507332820521501</c:v>
                </c:pt>
                <c:pt idx="976" formatCode="#0.000000">
                  <c:v>17.507332820521501</c:v>
                </c:pt>
                <c:pt idx="977" formatCode="#0.000000">
                  <c:v>17.507332820521501</c:v>
                </c:pt>
                <c:pt idx="978" formatCode="#0.000000">
                  <c:v>17.507332820521501</c:v>
                </c:pt>
                <c:pt idx="979" formatCode="#0.000000">
                  <c:v>17.507332820521501</c:v>
                </c:pt>
                <c:pt idx="980" formatCode="#0.000000">
                  <c:v>17.507332820521501</c:v>
                </c:pt>
                <c:pt idx="981" formatCode="#0.000000">
                  <c:v>17.507332820521501</c:v>
                </c:pt>
                <c:pt idx="982" formatCode="#0.000000">
                  <c:v>17.507332820521501</c:v>
                </c:pt>
                <c:pt idx="983" formatCode="#0.000000">
                  <c:v>17.507332820521501</c:v>
                </c:pt>
                <c:pt idx="984" formatCode="#0.000000">
                  <c:v>17.507332820521501</c:v>
                </c:pt>
                <c:pt idx="985" formatCode="#0.000000">
                  <c:v>17.507332820521501</c:v>
                </c:pt>
                <c:pt idx="986" formatCode="#0.000000">
                  <c:v>17.507332820521501</c:v>
                </c:pt>
                <c:pt idx="987" formatCode="#0.000000">
                  <c:v>17.507332820521501</c:v>
                </c:pt>
                <c:pt idx="988" formatCode="#0.000000">
                  <c:v>17.507332820521501</c:v>
                </c:pt>
                <c:pt idx="989" formatCode="#0.000000">
                  <c:v>17.507332820521501</c:v>
                </c:pt>
                <c:pt idx="990" formatCode="#0.000000">
                  <c:v>17.507332820521501</c:v>
                </c:pt>
                <c:pt idx="991" formatCode="#0.000000">
                  <c:v>17.507332820521501</c:v>
                </c:pt>
              </c:numCache>
            </c:numRef>
          </c:val>
          <c:smooth val="0"/>
          <c:extLst>
            <c:ext xmlns:c16="http://schemas.microsoft.com/office/drawing/2014/chart" uri="{C3380CC4-5D6E-409C-BE32-E72D297353CC}">
              <c16:uniqueId val="{00000000-EFE5-4D6E-8425-E458EBE59B8F}"/>
            </c:ext>
          </c:extLst>
        </c:ser>
        <c:ser>
          <c:idx val="2"/>
          <c:order val="1"/>
          <c:spPr>
            <a:ln w="38100" cap="rnd">
              <a:solidFill>
                <a:srgbClr val="C00000"/>
              </a:solidFill>
              <a:round/>
            </a:ln>
            <a:effectLst/>
          </c:spPr>
          <c:marker>
            <c:symbol val="none"/>
          </c:marker>
          <c:cat>
            <c:numRef>
              <c:f>'F04_1a_1_REVAS_CLI_Y KM Data'!$A$5:$A$996</c:f>
              <c:numCache>
                <c:formatCode>########0</c:formatCode>
                <c:ptCount val="992"/>
                <c:pt idx="0">
                  <c:v>0</c:v>
                </c:pt>
                <c:pt idx="1">
                  <c:v>0</c:v>
                </c:pt>
                <c:pt idx="2">
                  <c:v>1</c:v>
                </c:pt>
                <c:pt idx="3">
                  <c:v>1</c:v>
                </c:pt>
                <c:pt idx="4">
                  <c:v>1</c:v>
                </c:pt>
                <c:pt idx="5">
                  <c:v>1</c:v>
                </c:pt>
                <c:pt idx="6">
                  <c:v>1</c:v>
                </c:pt>
                <c:pt idx="7">
                  <c:v>1</c:v>
                </c:pt>
                <c:pt idx="8">
                  <c:v>1</c:v>
                </c:pt>
                <c:pt idx="9">
                  <c:v>1</c:v>
                </c:pt>
                <c:pt idx="10">
                  <c:v>2</c:v>
                </c:pt>
                <c:pt idx="11">
                  <c:v>3</c:v>
                </c:pt>
                <c:pt idx="12">
                  <c:v>4</c:v>
                </c:pt>
                <c:pt idx="13">
                  <c:v>5</c:v>
                </c:pt>
                <c:pt idx="14">
                  <c:v>6</c:v>
                </c:pt>
                <c:pt idx="15">
                  <c:v>8</c:v>
                </c:pt>
                <c:pt idx="16">
                  <c:v>11</c:v>
                </c:pt>
                <c:pt idx="17">
                  <c:v>12</c:v>
                </c:pt>
                <c:pt idx="18">
                  <c:v>13</c:v>
                </c:pt>
                <c:pt idx="19">
                  <c:v>18</c:v>
                </c:pt>
                <c:pt idx="20">
                  <c:v>20</c:v>
                </c:pt>
                <c:pt idx="21">
                  <c:v>21</c:v>
                </c:pt>
                <c:pt idx="22">
                  <c:v>24</c:v>
                </c:pt>
                <c:pt idx="23">
                  <c:v>24</c:v>
                </c:pt>
                <c:pt idx="24">
                  <c:v>26</c:v>
                </c:pt>
                <c:pt idx="25">
                  <c:v>28</c:v>
                </c:pt>
                <c:pt idx="26">
                  <c:v>29</c:v>
                </c:pt>
                <c:pt idx="27">
                  <c:v>29</c:v>
                </c:pt>
                <c:pt idx="28">
                  <c:v>29</c:v>
                </c:pt>
                <c:pt idx="29">
                  <c:v>30</c:v>
                </c:pt>
                <c:pt idx="30">
                  <c:v>31</c:v>
                </c:pt>
                <c:pt idx="31">
                  <c:v>31</c:v>
                </c:pt>
                <c:pt idx="32">
                  <c:v>31</c:v>
                </c:pt>
                <c:pt idx="33">
                  <c:v>31</c:v>
                </c:pt>
                <c:pt idx="34">
                  <c:v>32</c:v>
                </c:pt>
                <c:pt idx="35">
                  <c:v>33</c:v>
                </c:pt>
                <c:pt idx="36">
                  <c:v>33</c:v>
                </c:pt>
                <c:pt idx="37">
                  <c:v>34</c:v>
                </c:pt>
                <c:pt idx="38">
                  <c:v>36</c:v>
                </c:pt>
                <c:pt idx="39">
                  <c:v>37</c:v>
                </c:pt>
                <c:pt idx="40">
                  <c:v>38</c:v>
                </c:pt>
                <c:pt idx="41">
                  <c:v>39</c:v>
                </c:pt>
                <c:pt idx="42">
                  <c:v>40</c:v>
                </c:pt>
                <c:pt idx="43">
                  <c:v>41</c:v>
                </c:pt>
                <c:pt idx="44">
                  <c:v>42</c:v>
                </c:pt>
                <c:pt idx="45">
                  <c:v>43</c:v>
                </c:pt>
                <c:pt idx="46">
                  <c:v>43</c:v>
                </c:pt>
                <c:pt idx="47">
                  <c:v>45</c:v>
                </c:pt>
                <c:pt idx="48">
                  <c:v>46</c:v>
                </c:pt>
                <c:pt idx="49">
                  <c:v>49</c:v>
                </c:pt>
                <c:pt idx="50">
                  <c:v>51</c:v>
                </c:pt>
                <c:pt idx="51">
                  <c:v>53</c:v>
                </c:pt>
                <c:pt idx="52">
                  <c:v>53</c:v>
                </c:pt>
                <c:pt idx="53">
                  <c:v>53</c:v>
                </c:pt>
                <c:pt idx="54">
                  <c:v>54</c:v>
                </c:pt>
                <c:pt idx="55">
                  <c:v>56</c:v>
                </c:pt>
                <c:pt idx="56">
                  <c:v>57</c:v>
                </c:pt>
                <c:pt idx="57">
                  <c:v>57</c:v>
                </c:pt>
                <c:pt idx="58">
                  <c:v>58</c:v>
                </c:pt>
                <c:pt idx="59">
                  <c:v>61</c:v>
                </c:pt>
                <c:pt idx="60">
                  <c:v>64</c:v>
                </c:pt>
                <c:pt idx="61">
                  <c:v>65</c:v>
                </c:pt>
                <c:pt idx="62">
                  <c:v>67</c:v>
                </c:pt>
                <c:pt idx="63">
                  <c:v>68</c:v>
                </c:pt>
                <c:pt idx="64">
                  <c:v>68</c:v>
                </c:pt>
                <c:pt idx="65">
                  <c:v>72</c:v>
                </c:pt>
                <c:pt idx="66">
                  <c:v>74</c:v>
                </c:pt>
                <c:pt idx="67">
                  <c:v>74</c:v>
                </c:pt>
                <c:pt idx="68">
                  <c:v>75</c:v>
                </c:pt>
                <c:pt idx="69">
                  <c:v>76</c:v>
                </c:pt>
                <c:pt idx="70">
                  <c:v>77</c:v>
                </c:pt>
                <c:pt idx="71">
                  <c:v>77</c:v>
                </c:pt>
                <c:pt idx="72">
                  <c:v>78</c:v>
                </c:pt>
                <c:pt idx="73">
                  <c:v>79</c:v>
                </c:pt>
                <c:pt idx="74">
                  <c:v>79</c:v>
                </c:pt>
                <c:pt idx="75">
                  <c:v>81</c:v>
                </c:pt>
                <c:pt idx="76">
                  <c:v>82</c:v>
                </c:pt>
                <c:pt idx="77">
                  <c:v>83</c:v>
                </c:pt>
                <c:pt idx="78">
                  <c:v>85</c:v>
                </c:pt>
                <c:pt idx="79">
                  <c:v>86</c:v>
                </c:pt>
                <c:pt idx="80">
                  <c:v>87</c:v>
                </c:pt>
                <c:pt idx="81">
                  <c:v>90</c:v>
                </c:pt>
                <c:pt idx="82">
                  <c:v>91</c:v>
                </c:pt>
                <c:pt idx="83">
                  <c:v>91</c:v>
                </c:pt>
                <c:pt idx="84">
                  <c:v>93</c:v>
                </c:pt>
                <c:pt idx="85">
                  <c:v>95</c:v>
                </c:pt>
                <c:pt idx="86">
                  <c:v>96</c:v>
                </c:pt>
                <c:pt idx="87">
                  <c:v>97</c:v>
                </c:pt>
                <c:pt idx="88">
                  <c:v>99</c:v>
                </c:pt>
                <c:pt idx="89">
                  <c:v>100</c:v>
                </c:pt>
                <c:pt idx="90">
                  <c:v>100</c:v>
                </c:pt>
                <c:pt idx="91">
                  <c:v>104</c:v>
                </c:pt>
                <c:pt idx="92">
                  <c:v>106</c:v>
                </c:pt>
                <c:pt idx="93">
                  <c:v>107</c:v>
                </c:pt>
                <c:pt idx="94">
                  <c:v>111</c:v>
                </c:pt>
                <c:pt idx="95">
                  <c:v>112</c:v>
                </c:pt>
                <c:pt idx="96">
                  <c:v>113</c:v>
                </c:pt>
                <c:pt idx="97">
                  <c:v>117</c:v>
                </c:pt>
                <c:pt idx="98">
                  <c:v>119</c:v>
                </c:pt>
                <c:pt idx="99">
                  <c:v>119</c:v>
                </c:pt>
                <c:pt idx="100">
                  <c:v>122</c:v>
                </c:pt>
                <c:pt idx="101">
                  <c:v>126</c:v>
                </c:pt>
                <c:pt idx="102">
                  <c:v>126</c:v>
                </c:pt>
                <c:pt idx="103">
                  <c:v>127</c:v>
                </c:pt>
                <c:pt idx="104">
                  <c:v>129</c:v>
                </c:pt>
                <c:pt idx="105">
                  <c:v>131</c:v>
                </c:pt>
                <c:pt idx="106">
                  <c:v>134</c:v>
                </c:pt>
                <c:pt idx="107">
                  <c:v>138</c:v>
                </c:pt>
                <c:pt idx="108">
                  <c:v>138</c:v>
                </c:pt>
                <c:pt idx="109">
                  <c:v>139</c:v>
                </c:pt>
                <c:pt idx="110">
                  <c:v>140</c:v>
                </c:pt>
                <c:pt idx="111">
                  <c:v>142</c:v>
                </c:pt>
                <c:pt idx="112">
                  <c:v>145</c:v>
                </c:pt>
                <c:pt idx="113">
                  <c:v>147</c:v>
                </c:pt>
                <c:pt idx="114">
                  <c:v>149</c:v>
                </c:pt>
                <c:pt idx="115">
                  <c:v>150</c:v>
                </c:pt>
                <c:pt idx="116">
                  <c:v>154</c:v>
                </c:pt>
                <c:pt idx="117">
                  <c:v>155</c:v>
                </c:pt>
                <c:pt idx="118">
                  <c:v>156</c:v>
                </c:pt>
                <c:pt idx="119">
                  <c:v>157</c:v>
                </c:pt>
                <c:pt idx="120">
                  <c:v>157</c:v>
                </c:pt>
                <c:pt idx="121">
                  <c:v>158</c:v>
                </c:pt>
                <c:pt idx="122">
                  <c:v>159</c:v>
                </c:pt>
                <c:pt idx="123">
                  <c:v>161</c:v>
                </c:pt>
                <c:pt idx="124">
                  <c:v>162</c:v>
                </c:pt>
                <c:pt idx="125">
                  <c:v>164</c:v>
                </c:pt>
                <c:pt idx="126">
                  <c:v>166</c:v>
                </c:pt>
                <c:pt idx="127">
                  <c:v>168</c:v>
                </c:pt>
                <c:pt idx="128">
                  <c:v>170</c:v>
                </c:pt>
                <c:pt idx="129">
                  <c:v>171</c:v>
                </c:pt>
                <c:pt idx="130">
                  <c:v>171</c:v>
                </c:pt>
                <c:pt idx="131">
                  <c:v>174</c:v>
                </c:pt>
                <c:pt idx="132">
                  <c:v>175</c:v>
                </c:pt>
                <c:pt idx="133">
                  <c:v>178</c:v>
                </c:pt>
                <c:pt idx="134">
                  <c:v>180</c:v>
                </c:pt>
                <c:pt idx="135">
                  <c:v>180</c:v>
                </c:pt>
                <c:pt idx="136">
                  <c:v>182</c:v>
                </c:pt>
                <c:pt idx="137">
                  <c:v>183</c:v>
                </c:pt>
                <c:pt idx="138">
                  <c:v>183</c:v>
                </c:pt>
                <c:pt idx="139">
                  <c:v>183</c:v>
                </c:pt>
                <c:pt idx="140">
                  <c:v>184</c:v>
                </c:pt>
                <c:pt idx="141">
                  <c:v>184</c:v>
                </c:pt>
                <c:pt idx="142">
                  <c:v>185</c:v>
                </c:pt>
                <c:pt idx="143">
                  <c:v>185</c:v>
                </c:pt>
                <c:pt idx="144">
                  <c:v>185</c:v>
                </c:pt>
                <c:pt idx="145">
                  <c:v>185</c:v>
                </c:pt>
                <c:pt idx="146">
                  <c:v>186</c:v>
                </c:pt>
                <c:pt idx="147">
                  <c:v>186</c:v>
                </c:pt>
                <c:pt idx="148">
                  <c:v>188</c:v>
                </c:pt>
                <c:pt idx="149">
                  <c:v>188</c:v>
                </c:pt>
                <c:pt idx="150">
                  <c:v>189</c:v>
                </c:pt>
                <c:pt idx="151">
                  <c:v>190</c:v>
                </c:pt>
                <c:pt idx="152">
                  <c:v>191</c:v>
                </c:pt>
                <c:pt idx="153">
                  <c:v>193</c:v>
                </c:pt>
                <c:pt idx="154">
                  <c:v>194</c:v>
                </c:pt>
                <c:pt idx="155">
                  <c:v>195</c:v>
                </c:pt>
                <c:pt idx="156">
                  <c:v>198</c:v>
                </c:pt>
                <c:pt idx="157">
                  <c:v>199</c:v>
                </c:pt>
                <c:pt idx="158">
                  <c:v>200</c:v>
                </c:pt>
                <c:pt idx="159">
                  <c:v>201</c:v>
                </c:pt>
                <c:pt idx="160">
                  <c:v>203</c:v>
                </c:pt>
                <c:pt idx="161">
                  <c:v>204</c:v>
                </c:pt>
                <c:pt idx="162">
                  <c:v>205</c:v>
                </c:pt>
                <c:pt idx="163">
                  <c:v>206</c:v>
                </c:pt>
                <c:pt idx="164">
                  <c:v>207</c:v>
                </c:pt>
                <c:pt idx="165">
                  <c:v>208</c:v>
                </c:pt>
                <c:pt idx="166">
                  <c:v>208</c:v>
                </c:pt>
                <c:pt idx="167">
                  <c:v>209</c:v>
                </c:pt>
                <c:pt idx="168">
                  <c:v>210</c:v>
                </c:pt>
                <c:pt idx="169">
                  <c:v>211</c:v>
                </c:pt>
                <c:pt idx="170">
                  <c:v>212</c:v>
                </c:pt>
                <c:pt idx="171">
                  <c:v>214</c:v>
                </c:pt>
                <c:pt idx="172">
                  <c:v>215</c:v>
                </c:pt>
                <c:pt idx="173">
                  <c:v>221</c:v>
                </c:pt>
                <c:pt idx="174">
                  <c:v>225</c:v>
                </c:pt>
                <c:pt idx="175">
                  <c:v>226</c:v>
                </c:pt>
                <c:pt idx="176">
                  <c:v>228</c:v>
                </c:pt>
                <c:pt idx="177">
                  <c:v>230</c:v>
                </c:pt>
                <c:pt idx="178">
                  <c:v>234</c:v>
                </c:pt>
                <c:pt idx="179">
                  <c:v>237</c:v>
                </c:pt>
                <c:pt idx="180">
                  <c:v>240</c:v>
                </c:pt>
                <c:pt idx="181">
                  <c:v>245</c:v>
                </c:pt>
                <c:pt idx="182">
                  <c:v>248</c:v>
                </c:pt>
                <c:pt idx="183">
                  <c:v>250</c:v>
                </c:pt>
                <c:pt idx="184">
                  <c:v>250</c:v>
                </c:pt>
                <c:pt idx="185">
                  <c:v>254</c:v>
                </c:pt>
                <c:pt idx="186">
                  <c:v>258</c:v>
                </c:pt>
                <c:pt idx="187">
                  <c:v>262</c:v>
                </c:pt>
                <c:pt idx="188">
                  <c:v>264</c:v>
                </c:pt>
                <c:pt idx="189">
                  <c:v>265</c:v>
                </c:pt>
                <c:pt idx="190">
                  <c:v>268</c:v>
                </c:pt>
                <c:pt idx="191">
                  <c:v>270</c:v>
                </c:pt>
                <c:pt idx="192">
                  <c:v>273</c:v>
                </c:pt>
                <c:pt idx="193">
                  <c:v>276</c:v>
                </c:pt>
                <c:pt idx="194">
                  <c:v>277</c:v>
                </c:pt>
                <c:pt idx="195">
                  <c:v>282</c:v>
                </c:pt>
                <c:pt idx="196">
                  <c:v>284</c:v>
                </c:pt>
                <c:pt idx="197">
                  <c:v>288</c:v>
                </c:pt>
                <c:pt idx="198">
                  <c:v>289</c:v>
                </c:pt>
                <c:pt idx="199">
                  <c:v>293</c:v>
                </c:pt>
                <c:pt idx="200">
                  <c:v>298</c:v>
                </c:pt>
                <c:pt idx="201">
                  <c:v>301</c:v>
                </c:pt>
                <c:pt idx="202">
                  <c:v>305</c:v>
                </c:pt>
                <c:pt idx="203">
                  <c:v>307</c:v>
                </c:pt>
                <c:pt idx="204">
                  <c:v>311</c:v>
                </c:pt>
                <c:pt idx="205">
                  <c:v>324</c:v>
                </c:pt>
                <c:pt idx="206">
                  <c:v>325</c:v>
                </c:pt>
                <c:pt idx="207">
                  <c:v>327</c:v>
                </c:pt>
                <c:pt idx="208">
                  <c:v>334</c:v>
                </c:pt>
                <c:pt idx="209">
                  <c:v>342</c:v>
                </c:pt>
                <c:pt idx="210">
                  <c:v>343</c:v>
                </c:pt>
                <c:pt idx="211">
                  <c:v>346</c:v>
                </c:pt>
                <c:pt idx="212">
                  <c:v>351</c:v>
                </c:pt>
                <c:pt idx="213">
                  <c:v>352</c:v>
                </c:pt>
                <c:pt idx="214">
                  <c:v>358</c:v>
                </c:pt>
                <c:pt idx="215">
                  <c:v>358</c:v>
                </c:pt>
                <c:pt idx="216">
                  <c:v>359</c:v>
                </c:pt>
                <c:pt idx="217">
                  <c:v>361</c:v>
                </c:pt>
                <c:pt idx="218">
                  <c:v>362</c:v>
                </c:pt>
                <c:pt idx="219">
                  <c:v>364</c:v>
                </c:pt>
                <c:pt idx="220">
                  <c:v>365</c:v>
                </c:pt>
                <c:pt idx="221">
                  <c:v>366</c:v>
                </c:pt>
                <c:pt idx="222">
                  <c:v>367</c:v>
                </c:pt>
                <c:pt idx="223">
                  <c:v>371</c:v>
                </c:pt>
                <c:pt idx="224">
                  <c:v>372</c:v>
                </c:pt>
                <c:pt idx="225">
                  <c:v>376</c:v>
                </c:pt>
                <c:pt idx="226">
                  <c:v>376</c:v>
                </c:pt>
                <c:pt idx="227">
                  <c:v>377</c:v>
                </c:pt>
                <c:pt idx="228">
                  <c:v>378</c:v>
                </c:pt>
                <c:pt idx="229">
                  <c:v>378</c:v>
                </c:pt>
                <c:pt idx="230">
                  <c:v>380</c:v>
                </c:pt>
                <c:pt idx="231">
                  <c:v>381</c:v>
                </c:pt>
                <c:pt idx="232">
                  <c:v>383</c:v>
                </c:pt>
                <c:pt idx="233">
                  <c:v>384</c:v>
                </c:pt>
                <c:pt idx="234">
                  <c:v>385</c:v>
                </c:pt>
                <c:pt idx="235">
                  <c:v>389</c:v>
                </c:pt>
                <c:pt idx="236">
                  <c:v>390</c:v>
                </c:pt>
                <c:pt idx="237">
                  <c:v>392</c:v>
                </c:pt>
                <c:pt idx="238">
                  <c:v>394</c:v>
                </c:pt>
                <c:pt idx="239">
                  <c:v>397</c:v>
                </c:pt>
                <c:pt idx="240">
                  <c:v>399</c:v>
                </c:pt>
                <c:pt idx="241">
                  <c:v>400</c:v>
                </c:pt>
                <c:pt idx="242">
                  <c:v>401</c:v>
                </c:pt>
                <c:pt idx="243">
                  <c:v>405</c:v>
                </c:pt>
                <c:pt idx="244">
                  <c:v>406</c:v>
                </c:pt>
                <c:pt idx="245">
                  <c:v>409</c:v>
                </c:pt>
                <c:pt idx="246">
                  <c:v>410</c:v>
                </c:pt>
                <c:pt idx="247">
                  <c:v>411</c:v>
                </c:pt>
                <c:pt idx="248">
                  <c:v>412</c:v>
                </c:pt>
                <c:pt idx="249">
                  <c:v>414</c:v>
                </c:pt>
                <c:pt idx="250">
                  <c:v>415</c:v>
                </c:pt>
                <c:pt idx="251">
                  <c:v>417</c:v>
                </c:pt>
                <c:pt idx="252">
                  <c:v>417</c:v>
                </c:pt>
                <c:pt idx="253">
                  <c:v>420</c:v>
                </c:pt>
                <c:pt idx="254">
                  <c:v>422</c:v>
                </c:pt>
                <c:pt idx="255">
                  <c:v>430</c:v>
                </c:pt>
                <c:pt idx="256">
                  <c:v>435</c:v>
                </c:pt>
                <c:pt idx="257">
                  <c:v>444</c:v>
                </c:pt>
                <c:pt idx="258">
                  <c:v>449</c:v>
                </c:pt>
                <c:pt idx="259">
                  <c:v>456</c:v>
                </c:pt>
                <c:pt idx="260">
                  <c:v>465</c:v>
                </c:pt>
                <c:pt idx="261">
                  <c:v>470</c:v>
                </c:pt>
                <c:pt idx="262">
                  <c:v>481</c:v>
                </c:pt>
                <c:pt idx="263">
                  <c:v>484</c:v>
                </c:pt>
                <c:pt idx="264">
                  <c:v>484</c:v>
                </c:pt>
                <c:pt idx="265">
                  <c:v>487</c:v>
                </c:pt>
                <c:pt idx="266">
                  <c:v>491</c:v>
                </c:pt>
                <c:pt idx="267">
                  <c:v>494</c:v>
                </c:pt>
                <c:pt idx="268">
                  <c:v>500</c:v>
                </c:pt>
                <c:pt idx="269">
                  <c:v>511</c:v>
                </c:pt>
                <c:pt idx="270">
                  <c:v>515</c:v>
                </c:pt>
                <c:pt idx="271">
                  <c:v>516</c:v>
                </c:pt>
                <c:pt idx="272">
                  <c:v>526</c:v>
                </c:pt>
                <c:pt idx="273">
                  <c:v>527</c:v>
                </c:pt>
                <c:pt idx="274">
                  <c:v>529</c:v>
                </c:pt>
                <c:pt idx="275">
                  <c:v>535</c:v>
                </c:pt>
                <c:pt idx="276">
                  <c:v>545</c:v>
                </c:pt>
                <c:pt idx="277">
                  <c:v>547</c:v>
                </c:pt>
                <c:pt idx="278">
                  <c:v>548</c:v>
                </c:pt>
                <c:pt idx="279">
                  <c:v>549</c:v>
                </c:pt>
                <c:pt idx="280">
                  <c:v>550</c:v>
                </c:pt>
                <c:pt idx="281">
                  <c:v>551</c:v>
                </c:pt>
                <c:pt idx="282">
                  <c:v>551</c:v>
                </c:pt>
                <c:pt idx="283">
                  <c:v>552</c:v>
                </c:pt>
                <c:pt idx="284">
                  <c:v>553</c:v>
                </c:pt>
                <c:pt idx="285">
                  <c:v>554</c:v>
                </c:pt>
                <c:pt idx="286">
                  <c:v>555</c:v>
                </c:pt>
                <c:pt idx="287">
                  <c:v>556</c:v>
                </c:pt>
                <c:pt idx="288">
                  <c:v>556</c:v>
                </c:pt>
                <c:pt idx="289">
                  <c:v>557</c:v>
                </c:pt>
                <c:pt idx="290">
                  <c:v>559</c:v>
                </c:pt>
                <c:pt idx="291">
                  <c:v>560</c:v>
                </c:pt>
                <c:pt idx="292">
                  <c:v>561</c:v>
                </c:pt>
                <c:pt idx="293">
                  <c:v>565</c:v>
                </c:pt>
                <c:pt idx="294">
                  <c:v>568</c:v>
                </c:pt>
                <c:pt idx="295">
                  <c:v>569</c:v>
                </c:pt>
                <c:pt idx="296">
                  <c:v>573</c:v>
                </c:pt>
                <c:pt idx="297">
                  <c:v>574</c:v>
                </c:pt>
                <c:pt idx="298">
                  <c:v>578</c:v>
                </c:pt>
                <c:pt idx="299">
                  <c:v>578</c:v>
                </c:pt>
                <c:pt idx="300">
                  <c:v>580</c:v>
                </c:pt>
                <c:pt idx="301">
                  <c:v>581</c:v>
                </c:pt>
                <c:pt idx="302">
                  <c:v>590</c:v>
                </c:pt>
                <c:pt idx="303">
                  <c:v>595</c:v>
                </c:pt>
                <c:pt idx="304">
                  <c:v>605</c:v>
                </c:pt>
                <c:pt idx="305">
                  <c:v>607</c:v>
                </c:pt>
                <c:pt idx="306">
                  <c:v>618</c:v>
                </c:pt>
                <c:pt idx="307">
                  <c:v>619</c:v>
                </c:pt>
                <c:pt idx="308">
                  <c:v>619</c:v>
                </c:pt>
                <c:pt idx="309">
                  <c:v>620</c:v>
                </c:pt>
                <c:pt idx="310">
                  <c:v>621</c:v>
                </c:pt>
                <c:pt idx="311">
                  <c:v>623</c:v>
                </c:pt>
                <c:pt idx="312">
                  <c:v>624</c:v>
                </c:pt>
                <c:pt idx="313">
                  <c:v>627</c:v>
                </c:pt>
                <c:pt idx="314">
                  <c:v>628</c:v>
                </c:pt>
                <c:pt idx="315">
                  <c:v>629</c:v>
                </c:pt>
                <c:pt idx="316">
                  <c:v>633</c:v>
                </c:pt>
                <c:pt idx="317">
                  <c:v>633</c:v>
                </c:pt>
                <c:pt idx="318">
                  <c:v>633</c:v>
                </c:pt>
                <c:pt idx="319">
                  <c:v>634</c:v>
                </c:pt>
                <c:pt idx="320">
                  <c:v>635</c:v>
                </c:pt>
                <c:pt idx="321">
                  <c:v>635</c:v>
                </c:pt>
                <c:pt idx="322">
                  <c:v>635</c:v>
                </c:pt>
                <c:pt idx="323">
                  <c:v>635</c:v>
                </c:pt>
                <c:pt idx="324">
                  <c:v>636</c:v>
                </c:pt>
                <c:pt idx="325">
                  <c:v>636</c:v>
                </c:pt>
                <c:pt idx="326">
                  <c:v>637</c:v>
                </c:pt>
                <c:pt idx="327">
                  <c:v>637</c:v>
                </c:pt>
                <c:pt idx="328">
                  <c:v>638</c:v>
                </c:pt>
                <c:pt idx="329">
                  <c:v>639</c:v>
                </c:pt>
                <c:pt idx="330">
                  <c:v>640</c:v>
                </c:pt>
                <c:pt idx="331">
                  <c:v>640</c:v>
                </c:pt>
                <c:pt idx="332">
                  <c:v>640</c:v>
                </c:pt>
                <c:pt idx="333">
                  <c:v>640</c:v>
                </c:pt>
                <c:pt idx="334">
                  <c:v>641</c:v>
                </c:pt>
                <c:pt idx="335">
                  <c:v>641</c:v>
                </c:pt>
                <c:pt idx="336">
                  <c:v>641</c:v>
                </c:pt>
                <c:pt idx="337">
                  <c:v>641</c:v>
                </c:pt>
                <c:pt idx="338">
                  <c:v>641</c:v>
                </c:pt>
                <c:pt idx="339">
                  <c:v>641</c:v>
                </c:pt>
                <c:pt idx="340">
                  <c:v>641</c:v>
                </c:pt>
                <c:pt idx="341">
                  <c:v>642</c:v>
                </c:pt>
                <c:pt idx="342">
                  <c:v>642</c:v>
                </c:pt>
                <c:pt idx="343">
                  <c:v>642</c:v>
                </c:pt>
                <c:pt idx="344">
                  <c:v>643</c:v>
                </c:pt>
                <c:pt idx="345">
                  <c:v>643</c:v>
                </c:pt>
                <c:pt idx="346">
                  <c:v>644</c:v>
                </c:pt>
                <c:pt idx="347">
                  <c:v>644</c:v>
                </c:pt>
                <c:pt idx="348">
                  <c:v>646</c:v>
                </c:pt>
                <c:pt idx="349">
                  <c:v>646</c:v>
                </c:pt>
                <c:pt idx="350">
                  <c:v>647</c:v>
                </c:pt>
                <c:pt idx="351">
                  <c:v>647</c:v>
                </c:pt>
                <c:pt idx="352">
                  <c:v>647</c:v>
                </c:pt>
                <c:pt idx="353">
                  <c:v>647</c:v>
                </c:pt>
                <c:pt idx="354">
                  <c:v>647</c:v>
                </c:pt>
                <c:pt idx="355">
                  <c:v>648</c:v>
                </c:pt>
                <c:pt idx="356">
                  <c:v>648</c:v>
                </c:pt>
                <c:pt idx="357">
                  <c:v>649</c:v>
                </c:pt>
                <c:pt idx="358">
                  <c:v>649</c:v>
                </c:pt>
                <c:pt idx="359">
                  <c:v>649</c:v>
                </c:pt>
                <c:pt idx="360">
                  <c:v>651</c:v>
                </c:pt>
                <c:pt idx="361">
                  <c:v>651</c:v>
                </c:pt>
                <c:pt idx="362">
                  <c:v>653</c:v>
                </c:pt>
                <c:pt idx="363">
                  <c:v>654</c:v>
                </c:pt>
                <c:pt idx="364">
                  <c:v>655</c:v>
                </c:pt>
                <c:pt idx="365">
                  <c:v>655</c:v>
                </c:pt>
                <c:pt idx="366">
                  <c:v>656</c:v>
                </c:pt>
                <c:pt idx="367">
                  <c:v>657</c:v>
                </c:pt>
                <c:pt idx="368">
                  <c:v>657</c:v>
                </c:pt>
                <c:pt idx="369">
                  <c:v>657</c:v>
                </c:pt>
                <c:pt idx="370">
                  <c:v>657</c:v>
                </c:pt>
                <c:pt idx="371">
                  <c:v>658</c:v>
                </c:pt>
                <c:pt idx="372">
                  <c:v>659</c:v>
                </c:pt>
                <c:pt idx="373">
                  <c:v>661</c:v>
                </c:pt>
                <c:pt idx="374">
                  <c:v>661</c:v>
                </c:pt>
                <c:pt idx="375">
                  <c:v>662</c:v>
                </c:pt>
                <c:pt idx="376">
                  <c:v>662</c:v>
                </c:pt>
                <c:pt idx="377">
                  <c:v>663</c:v>
                </c:pt>
                <c:pt idx="378">
                  <c:v>664</c:v>
                </c:pt>
                <c:pt idx="379">
                  <c:v>665</c:v>
                </c:pt>
                <c:pt idx="380">
                  <c:v>665</c:v>
                </c:pt>
                <c:pt idx="381">
                  <c:v>668</c:v>
                </c:pt>
                <c:pt idx="382">
                  <c:v>668</c:v>
                </c:pt>
                <c:pt idx="383">
                  <c:v>668</c:v>
                </c:pt>
                <c:pt idx="384">
                  <c:v>668</c:v>
                </c:pt>
                <c:pt idx="385">
                  <c:v>668</c:v>
                </c:pt>
                <c:pt idx="386">
                  <c:v>669</c:v>
                </c:pt>
                <c:pt idx="387">
                  <c:v>670</c:v>
                </c:pt>
                <c:pt idx="388">
                  <c:v>670</c:v>
                </c:pt>
                <c:pt idx="389">
                  <c:v>670</c:v>
                </c:pt>
                <c:pt idx="390">
                  <c:v>671</c:v>
                </c:pt>
                <c:pt idx="391">
                  <c:v>671</c:v>
                </c:pt>
                <c:pt idx="392">
                  <c:v>671</c:v>
                </c:pt>
                <c:pt idx="393">
                  <c:v>672</c:v>
                </c:pt>
                <c:pt idx="394">
                  <c:v>672</c:v>
                </c:pt>
                <c:pt idx="395">
                  <c:v>674</c:v>
                </c:pt>
                <c:pt idx="396">
                  <c:v>675</c:v>
                </c:pt>
                <c:pt idx="397">
                  <c:v>676</c:v>
                </c:pt>
                <c:pt idx="398">
                  <c:v>677</c:v>
                </c:pt>
                <c:pt idx="399">
                  <c:v>677</c:v>
                </c:pt>
                <c:pt idx="400">
                  <c:v>677</c:v>
                </c:pt>
                <c:pt idx="401">
                  <c:v>678</c:v>
                </c:pt>
                <c:pt idx="402">
                  <c:v>679</c:v>
                </c:pt>
                <c:pt idx="403">
                  <c:v>679</c:v>
                </c:pt>
                <c:pt idx="404">
                  <c:v>679</c:v>
                </c:pt>
                <c:pt idx="405">
                  <c:v>679</c:v>
                </c:pt>
                <c:pt idx="406">
                  <c:v>682</c:v>
                </c:pt>
                <c:pt idx="407">
                  <c:v>682</c:v>
                </c:pt>
                <c:pt idx="408">
                  <c:v>682</c:v>
                </c:pt>
                <c:pt idx="409">
                  <c:v>682</c:v>
                </c:pt>
                <c:pt idx="410">
                  <c:v>683</c:v>
                </c:pt>
                <c:pt idx="411">
                  <c:v>684</c:v>
                </c:pt>
                <c:pt idx="412">
                  <c:v>684</c:v>
                </c:pt>
                <c:pt idx="413">
                  <c:v>684</c:v>
                </c:pt>
                <c:pt idx="414">
                  <c:v>684</c:v>
                </c:pt>
                <c:pt idx="415">
                  <c:v>685</c:v>
                </c:pt>
                <c:pt idx="416">
                  <c:v>685</c:v>
                </c:pt>
                <c:pt idx="417">
                  <c:v>685</c:v>
                </c:pt>
                <c:pt idx="418">
                  <c:v>686</c:v>
                </c:pt>
                <c:pt idx="419">
                  <c:v>686</c:v>
                </c:pt>
                <c:pt idx="420">
                  <c:v>689</c:v>
                </c:pt>
                <c:pt idx="421">
                  <c:v>689</c:v>
                </c:pt>
                <c:pt idx="422">
                  <c:v>689</c:v>
                </c:pt>
                <c:pt idx="423">
                  <c:v>689</c:v>
                </c:pt>
                <c:pt idx="424">
                  <c:v>690</c:v>
                </c:pt>
                <c:pt idx="425">
                  <c:v>690</c:v>
                </c:pt>
                <c:pt idx="426">
                  <c:v>691</c:v>
                </c:pt>
                <c:pt idx="427">
                  <c:v>692</c:v>
                </c:pt>
                <c:pt idx="428">
                  <c:v>692</c:v>
                </c:pt>
                <c:pt idx="429">
                  <c:v>692</c:v>
                </c:pt>
                <c:pt idx="430">
                  <c:v>693</c:v>
                </c:pt>
                <c:pt idx="431">
                  <c:v>693</c:v>
                </c:pt>
                <c:pt idx="432">
                  <c:v>696</c:v>
                </c:pt>
                <c:pt idx="433">
                  <c:v>696</c:v>
                </c:pt>
                <c:pt idx="434">
                  <c:v>696</c:v>
                </c:pt>
                <c:pt idx="435">
                  <c:v>697</c:v>
                </c:pt>
                <c:pt idx="436">
                  <c:v>697</c:v>
                </c:pt>
                <c:pt idx="437">
                  <c:v>699</c:v>
                </c:pt>
                <c:pt idx="438">
                  <c:v>699</c:v>
                </c:pt>
                <c:pt idx="439">
                  <c:v>700</c:v>
                </c:pt>
                <c:pt idx="440">
                  <c:v>700</c:v>
                </c:pt>
                <c:pt idx="441">
                  <c:v>701</c:v>
                </c:pt>
                <c:pt idx="442">
                  <c:v>703</c:v>
                </c:pt>
                <c:pt idx="443">
                  <c:v>703</c:v>
                </c:pt>
                <c:pt idx="444">
                  <c:v>703</c:v>
                </c:pt>
                <c:pt idx="445">
                  <c:v>703</c:v>
                </c:pt>
                <c:pt idx="446">
                  <c:v>704</c:v>
                </c:pt>
                <c:pt idx="447">
                  <c:v>704</c:v>
                </c:pt>
                <c:pt idx="448">
                  <c:v>704</c:v>
                </c:pt>
                <c:pt idx="449">
                  <c:v>704</c:v>
                </c:pt>
                <c:pt idx="450">
                  <c:v>705</c:v>
                </c:pt>
                <c:pt idx="451">
                  <c:v>705</c:v>
                </c:pt>
                <c:pt idx="452">
                  <c:v>705</c:v>
                </c:pt>
                <c:pt idx="453">
                  <c:v>706</c:v>
                </c:pt>
                <c:pt idx="454">
                  <c:v>706</c:v>
                </c:pt>
                <c:pt idx="455">
                  <c:v>707</c:v>
                </c:pt>
                <c:pt idx="456">
                  <c:v>707</c:v>
                </c:pt>
                <c:pt idx="457">
                  <c:v>707</c:v>
                </c:pt>
                <c:pt idx="458">
                  <c:v>707</c:v>
                </c:pt>
                <c:pt idx="459">
                  <c:v>707</c:v>
                </c:pt>
                <c:pt idx="460">
                  <c:v>708</c:v>
                </c:pt>
                <c:pt idx="461">
                  <c:v>710</c:v>
                </c:pt>
                <c:pt idx="462">
                  <c:v>710</c:v>
                </c:pt>
                <c:pt idx="463">
                  <c:v>710</c:v>
                </c:pt>
                <c:pt idx="464">
                  <c:v>711</c:v>
                </c:pt>
                <c:pt idx="465">
                  <c:v>711</c:v>
                </c:pt>
                <c:pt idx="466">
                  <c:v>712</c:v>
                </c:pt>
                <c:pt idx="467">
                  <c:v>712</c:v>
                </c:pt>
                <c:pt idx="468">
                  <c:v>712</c:v>
                </c:pt>
                <c:pt idx="469">
                  <c:v>713</c:v>
                </c:pt>
                <c:pt idx="470">
                  <c:v>713</c:v>
                </c:pt>
                <c:pt idx="471">
                  <c:v>713</c:v>
                </c:pt>
                <c:pt idx="472">
                  <c:v>713</c:v>
                </c:pt>
                <c:pt idx="473">
                  <c:v>713</c:v>
                </c:pt>
                <c:pt idx="474">
                  <c:v>713</c:v>
                </c:pt>
                <c:pt idx="475">
                  <c:v>713</c:v>
                </c:pt>
                <c:pt idx="476">
                  <c:v>714</c:v>
                </c:pt>
                <c:pt idx="477">
                  <c:v>714</c:v>
                </c:pt>
                <c:pt idx="478">
                  <c:v>714</c:v>
                </c:pt>
                <c:pt idx="479">
                  <c:v>715</c:v>
                </c:pt>
                <c:pt idx="480">
                  <c:v>716</c:v>
                </c:pt>
                <c:pt idx="481">
                  <c:v>717</c:v>
                </c:pt>
                <c:pt idx="482">
                  <c:v>717</c:v>
                </c:pt>
                <c:pt idx="483">
                  <c:v>717</c:v>
                </c:pt>
                <c:pt idx="484">
                  <c:v>718</c:v>
                </c:pt>
                <c:pt idx="485">
                  <c:v>718</c:v>
                </c:pt>
                <c:pt idx="486">
                  <c:v>718</c:v>
                </c:pt>
                <c:pt idx="487">
                  <c:v>719</c:v>
                </c:pt>
                <c:pt idx="488">
                  <c:v>719</c:v>
                </c:pt>
                <c:pt idx="489">
                  <c:v>719</c:v>
                </c:pt>
                <c:pt idx="490">
                  <c:v>720</c:v>
                </c:pt>
                <c:pt idx="491">
                  <c:v>720</c:v>
                </c:pt>
                <c:pt idx="492">
                  <c:v>720</c:v>
                </c:pt>
                <c:pt idx="493">
                  <c:v>721</c:v>
                </c:pt>
                <c:pt idx="494">
                  <c:v>721</c:v>
                </c:pt>
                <c:pt idx="495">
                  <c:v>721</c:v>
                </c:pt>
                <c:pt idx="496">
                  <c:v>722</c:v>
                </c:pt>
                <c:pt idx="497">
                  <c:v>722</c:v>
                </c:pt>
                <c:pt idx="498">
                  <c:v>722</c:v>
                </c:pt>
                <c:pt idx="499">
                  <c:v>723</c:v>
                </c:pt>
                <c:pt idx="500">
                  <c:v>723</c:v>
                </c:pt>
                <c:pt idx="501">
                  <c:v>724</c:v>
                </c:pt>
                <c:pt idx="502">
                  <c:v>725</c:v>
                </c:pt>
                <c:pt idx="503">
                  <c:v>726</c:v>
                </c:pt>
                <c:pt idx="504">
                  <c:v>726</c:v>
                </c:pt>
                <c:pt idx="505">
                  <c:v>726</c:v>
                </c:pt>
                <c:pt idx="506">
                  <c:v>727</c:v>
                </c:pt>
                <c:pt idx="507">
                  <c:v>727</c:v>
                </c:pt>
                <c:pt idx="508">
                  <c:v>727</c:v>
                </c:pt>
                <c:pt idx="509">
                  <c:v>727</c:v>
                </c:pt>
                <c:pt idx="510">
                  <c:v>728</c:v>
                </c:pt>
                <c:pt idx="511">
                  <c:v>729</c:v>
                </c:pt>
                <c:pt idx="512">
                  <c:v>731</c:v>
                </c:pt>
                <c:pt idx="513">
                  <c:v>731</c:v>
                </c:pt>
                <c:pt idx="514">
                  <c:v>731</c:v>
                </c:pt>
                <c:pt idx="515">
                  <c:v>733</c:v>
                </c:pt>
                <c:pt idx="516">
                  <c:v>733</c:v>
                </c:pt>
                <c:pt idx="517">
                  <c:v>733</c:v>
                </c:pt>
                <c:pt idx="518">
                  <c:v>734</c:v>
                </c:pt>
                <c:pt idx="519">
                  <c:v>734</c:v>
                </c:pt>
                <c:pt idx="520">
                  <c:v>735</c:v>
                </c:pt>
                <c:pt idx="521">
                  <c:v>735</c:v>
                </c:pt>
                <c:pt idx="522">
                  <c:v>735</c:v>
                </c:pt>
                <c:pt idx="523">
                  <c:v>736</c:v>
                </c:pt>
                <c:pt idx="524">
                  <c:v>738</c:v>
                </c:pt>
                <c:pt idx="525">
                  <c:v>738</c:v>
                </c:pt>
                <c:pt idx="526">
                  <c:v>738</c:v>
                </c:pt>
                <c:pt idx="527">
                  <c:v>738</c:v>
                </c:pt>
                <c:pt idx="528">
                  <c:v>739</c:v>
                </c:pt>
                <c:pt idx="529">
                  <c:v>740</c:v>
                </c:pt>
                <c:pt idx="530">
                  <c:v>740</c:v>
                </c:pt>
                <c:pt idx="531">
                  <c:v>740</c:v>
                </c:pt>
                <c:pt idx="532">
                  <c:v>740</c:v>
                </c:pt>
                <c:pt idx="533">
                  <c:v>740</c:v>
                </c:pt>
                <c:pt idx="534">
                  <c:v>741</c:v>
                </c:pt>
                <c:pt idx="535">
                  <c:v>741</c:v>
                </c:pt>
                <c:pt idx="536">
                  <c:v>742</c:v>
                </c:pt>
                <c:pt idx="537">
                  <c:v>745</c:v>
                </c:pt>
                <c:pt idx="538">
                  <c:v>745</c:v>
                </c:pt>
                <c:pt idx="539">
                  <c:v>745</c:v>
                </c:pt>
                <c:pt idx="540">
                  <c:v>745</c:v>
                </c:pt>
                <c:pt idx="541">
                  <c:v>745</c:v>
                </c:pt>
                <c:pt idx="542">
                  <c:v>745</c:v>
                </c:pt>
                <c:pt idx="543">
                  <c:v>746</c:v>
                </c:pt>
                <c:pt idx="544">
                  <c:v>747</c:v>
                </c:pt>
                <c:pt idx="545">
                  <c:v>747</c:v>
                </c:pt>
                <c:pt idx="546">
                  <c:v>749</c:v>
                </c:pt>
                <c:pt idx="547">
                  <c:v>750</c:v>
                </c:pt>
                <c:pt idx="548">
                  <c:v>752</c:v>
                </c:pt>
                <c:pt idx="549">
                  <c:v>752</c:v>
                </c:pt>
                <c:pt idx="550">
                  <c:v>753</c:v>
                </c:pt>
                <c:pt idx="551">
                  <c:v>753</c:v>
                </c:pt>
                <c:pt idx="552">
                  <c:v>753</c:v>
                </c:pt>
                <c:pt idx="553">
                  <c:v>754</c:v>
                </c:pt>
                <c:pt idx="554">
                  <c:v>754</c:v>
                </c:pt>
                <c:pt idx="555">
                  <c:v>755</c:v>
                </c:pt>
                <c:pt idx="556">
                  <c:v>755</c:v>
                </c:pt>
                <c:pt idx="557">
                  <c:v>756</c:v>
                </c:pt>
                <c:pt idx="558">
                  <c:v>756</c:v>
                </c:pt>
                <c:pt idx="559">
                  <c:v>756</c:v>
                </c:pt>
                <c:pt idx="560">
                  <c:v>759</c:v>
                </c:pt>
                <c:pt idx="561">
                  <c:v>759</c:v>
                </c:pt>
                <c:pt idx="562">
                  <c:v>759</c:v>
                </c:pt>
                <c:pt idx="563">
                  <c:v>760</c:v>
                </c:pt>
                <c:pt idx="564">
                  <c:v>760</c:v>
                </c:pt>
                <c:pt idx="565">
                  <c:v>760</c:v>
                </c:pt>
                <c:pt idx="566">
                  <c:v>761</c:v>
                </c:pt>
                <c:pt idx="567">
                  <c:v>762</c:v>
                </c:pt>
                <c:pt idx="568">
                  <c:v>762</c:v>
                </c:pt>
                <c:pt idx="569">
                  <c:v>762</c:v>
                </c:pt>
                <c:pt idx="570">
                  <c:v>763</c:v>
                </c:pt>
                <c:pt idx="571">
                  <c:v>763</c:v>
                </c:pt>
                <c:pt idx="572">
                  <c:v>763</c:v>
                </c:pt>
                <c:pt idx="573">
                  <c:v>763</c:v>
                </c:pt>
                <c:pt idx="574">
                  <c:v>766</c:v>
                </c:pt>
                <c:pt idx="575">
                  <c:v>766</c:v>
                </c:pt>
                <c:pt idx="576">
                  <c:v>766</c:v>
                </c:pt>
                <c:pt idx="577">
                  <c:v>766</c:v>
                </c:pt>
                <c:pt idx="578">
                  <c:v>766</c:v>
                </c:pt>
                <c:pt idx="579">
                  <c:v>766</c:v>
                </c:pt>
                <c:pt idx="580">
                  <c:v>767</c:v>
                </c:pt>
                <c:pt idx="581">
                  <c:v>767</c:v>
                </c:pt>
                <c:pt idx="582">
                  <c:v>768</c:v>
                </c:pt>
                <c:pt idx="583">
                  <c:v>770</c:v>
                </c:pt>
                <c:pt idx="584">
                  <c:v>770</c:v>
                </c:pt>
                <c:pt idx="585">
                  <c:v>770</c:v>
                </c:pt>
                <c:pt idx="586">
                  <c:v>770</c:v>
                </c:pt>
                <c:pt idx="587">
                  <c:v>772</c:v>
                </c:pt>
                <c:pt idx="588">
                  <c:v>773</c:v>
                </c:pt>
                <c:pt idx="589">
                  <c:v>774</c:v>
                </c:pt>
                <c:pt idx="590">
                  <c:v>774</c:v>
                </c:pt>
                <c:pt idx="591">
                  <c:v>774</c:v>
                </c:pt>
                <c:pt idx="592">
                  <c:v>774</c:v>
                </c:pt>
                <c:pt idx="593">
                  <c:v>775</c:v>
                </c:pt>
                <c:pt idx="594">
                  <c:v>776</c:v>
                </c:pt>
                <c:pt idx="595">
                  <c:v>777</c:v>
                </c:pt>
                <c:pt idx="596">
                  <c:v>780</c:v>
                </c:pt>
                <c:pt idx="597">
                  <c:v>780</c:v>
                </c:pt>
                <c:pt idx="598">
                  <c:v>781</c:v>
                </c:pt>
                <c:pt idx="599">
                  <c:v>781</c:v>
                </c:pt>
                <c:pt idx="600">
                  <c:v>781</c:v>
                </c:pt>
                <c:pt idx="601">
                  <c:v>781</c:v>
                </c:pt>
                <c:pt idx="602">
                  <c:v>782</c:v>
                </c:pt>
                <c:pt idx="603">
                  <c:v>783</c:v>
                </c:pt>
                <c:pt idx="604">
                  <c:v>783</c:v>
                </c:pt>
                <c:pt idx="605">
                  <c:v>783</c:v>
                </c:pt>
                <c:pt idx="606">
                  <c:v>783</c:v>
                </c:pt>
                <c:pt idx="607">
                  <c:v>784</c:v>
                </c:pt>
                <c:pt idx="608">
                  <c:v>785</c:v>
                </c:pt>
                <c:pt idx="609">
                  <c:v>787</c:v>
                </c:pt>
                <c:pt idx="610">
                  <c:v>787</c:v>
                </c:pt>
                <c:pt idx="611">
                  <c:v>787</c:v>
                </c:pt>
                <c:pt idx="612">
                  <c:v>788</c:v>
                </c:pt>
                <c:pt idx="613">
                  <c:v>789</c:v>
                </c:pt>
                <c:pt idx="614">
                  <c:v>789</c:v>
                </c:pt>
                <c:pt idx="615">
                  <c:v>790</c:v>
                </c:pt>
                <c:pt idx="616">
                  <c:v>794</c:v>
                </c:pt>
                <c:pt idx="617">
                  <c:v>794</c:v>
                </c:pt>
                <c:pt idx="618">
                  <c:v>795</c:v>
                </c:pt>
                <c:pt idx="619">
                  <c:v>795</c:v>
                </c:pt>
                <c:pt idx="620">
                  <c:v>796</c:v>
                </c:pt>
                <c:pt idx="621">
                  <c:v>796</c:v>
                </c:pt>
                <c:pt idx="622">
                  <c:v>797</c:v>
                </c:pt>
                <c:pt idx="623">
                  <c:v>797</c:v>
                </c:pt>
                <c:pt idx="624">
                  <c:v>798</c:v>
                </c:pt>
                <c:pt idx="625">
                  <c:v>799</c:v>
                </c:pt>
                <c:pt idx="626">
                  <c:v>801</c:v>
                </c:pt>
                <c:pt idx="627">
                  <c:v>802</c:v>
                </c:pt>
                <c:pt idx="628">
                  <c:v>802</c:v>
                </c:pt>
                <c:pt idx="629">
                  <c:v>802</c:v>
                </c:pt>
                <c:pt idx="630">
                  <c:v>802</c:v>
                </c:pt>
                <c:pt idx="631">
                  <c:v>803</c:v>
                </c:pt>
                <c:pt idx="632">
                  <c:v>804</c:v>
                </c:pt>
                <c:pt idx="633">
                  <c:v>805</c:v>
                </c:pt>
                <c:pt idx="634">
                  <c:v>805</c:v>
                </c:pt>
                <c:pt idx="635">
                  <c:v>806</c:v>
                </c:pt>
                <c:pt idx="636">
                  <c:v>809</c:v>
                </c:pt>
                <c:pt idx="637">
                  <c:v>810</c:v>
                </c:pt>
                <c:pt idx="638">
                  <c:v>810</c:v>
                </c:pt>
                <c:pt idx="639">
                  <c:v>810</c:v>
                </c:pt>
                <c:pt idx="640">
                  <c:v>810</c:v>
                </c:pt>
                <c:pt idx="641">
                  <c:v>811</c:v>
                </c:pt>
                <c:pt idx="642">
                  <c:v>811</c:v>
                </c:pt>
                <c:pt idx="643">
                  <c:v>812</c:v>
                </c:pt>
                <c:pt idx="644">
                  <c:v>815</c:v>
                </c:pt>
                <c:pt idx="645">
                  <c:v>815</c:v>
                </c:pt>
                <c:pt idx="646">
                  <c:v>816</c:v>
                </c:pt>
                <c:pt idx="647">
                  <c:v>817</c:v>
                </c:pt>
                <c:pt idx="648">
                  <c:v>818</c:v>
                </c:pt>
                <c:pt idx="649">
                  <c:v>818</c:v>
                </c:pt>
                <c:pt idx="650">
                  <c:v>818</c:v>
                </c:pt>
                <c:pt idx="651">
                  <c:v>819</c:v>
                </c:pt>
                <c:pt idx="652">
                  <c:v>822</c:v>
                </c:pt>
                <c:pt idx="653">
                  <c:v>823</c:v>
                </c:pt>
                <c:pt idx="654">
                  <c:v>824</c:v>
                </c:pt>
                <c:pt idx="655">
                  <c:v>824</c:v>
                </c:pt>
                <c:pt idx="656">
                  <c:v>824</c:v>
                </c:pt>
                <c:pt idx="657">
                  <c:v>824</c:v>
                </c:pt>
                <c:pt idx="658">
                  <c:v>824</c:v>
                </c:pt>
                <c:pt idx="659">
                  <c:v>825</c:v>
                </c:pt>
                <c:pt idx="660">
                  <c:v>825</c:v>
                </c:pt>
                <c:pt idx="661">
                  <c:v>826</c:v>
                </c:pt>
                <c:pt idx="662">
                  <c:v>826</c:v>
                </c:pt>
                <c:pt idx="663">
                  <c:v>827</c:v>
                </c:pt>
                <c:pt idx="664">
                  <c:v>828</c:v>
                </c:pt>
                <c:pt idx="665">
                  <c:v>829</c:v>
                </c:pt>
                <c:pt idx="666">
                  <c:v>829</c:v>
                </c:pt>
                <c:pt idx="667">
                  <c:v>832</c:v>
                </c:pt>
                <c:pt idx="668">
                  <c:v>832</c:v>
                </c:pt>
                <c:pt idx="669">
                  <c:v>832</c:v>
                </c:pt>
                <c:pt idx="670">
                  <c:v>832</c:v>
                </c:pt>
                <c:pt idx="671">
                  <c:v>833</c:v>
                </c:pt>
                <c:pt idx="672">
                  <c:v>833</c:v>
                </c:pt>
                <c:pt idx="673">
                  <c:v>833</c:v>
                </c:pt>
                <c:pt idx="674">
                  <c:v>834</c:v>
                </c:pt>
                <c:pt idx="675">
                  <c:v>836</c:v>
                </c:pt>
                <c:pt idx="676">
                  <c:v>836</c:v>
                </c:pt>
                <c:pt idx="677">
                  <c:v>836</c:v>
                </c:pt>
                <c:pt idx="678">
                  <c:v>836</c:v>
                </c:pt>
                <c:pt idx="679">
                  <c:v>837</c:v>
                </c:pt>
                <c:pt idx="680">
                  <c:v>838</c:v>
                </c:pt>
                <c:pt idx="681">
                  <c:v>838</c:v>
                </c:pt>
                <c:pt idx="682">
                  <c:v>839</c:v>
                </c:pt>
                <c:pt idx="683">
                  <c:v>839</c:v>
                </c:pt>
                <c:pt idx="684">
                  <c:v>839</c:v>
                </c:pt>
                <c:pt idx="685">
                  <c:v>839</c:v>
                </c:pt>
                <c:pt idx="686">
                  <c:v>839</c:v>
                </c:pt>
                <c:pt idx="687">
                  <c:v>840</c:v>
                </c:pt>
                <c:pt idx="688">
                  <c:v>840</c:v>
                </c:pt>
                <c:pt idx="689">
                  <c:v>840</c:v>
                </c:pt>
                <c:pt idx="690">
                  <c:v>840</c:v>
                </c:pt>
                <c:pt idx="691">
                  <c:v>842</c:v>
                </c:pt>
                <c:pt idx="692">
                  <c:v>844</c:v>
                </c:pt>
                <c:pt idx="693">
                  <c:v>844</c:v>
                </c:pt>
                <c:pt idx="694">
                  <c:v>845</c:v>
                </c:pt>
                <c:pt idx="695">
                  <c:v>846</c:v>
                </c:pt>
                <c:pt idx="696">
                  <c:v>847</c:v>
                </c:pt>
                <c:pt idx="697">
                  <c:v>847</c:v>
                </c:pt>
                <c:pt idx="698">
                  <c:v>848</c:v>
                </c:pt>
                <c:pt idx="699">
                  <c:v>849</c:v>
                </c:pt>
                <c:pt idx="700">
                  <c:v>850</c:v>
                </c:pt>
                <c:pt idx="701">
                  <c:v>850</c:v>
                </c:pt>
                <c:pt idx="702">
                  <c:v>851</c:v>
                </c:pt>
                <c:pt idx="703">
                  <c:v>851</c:v>
                </c:pt>
                <c:pt idx="704">
                  <c:v>852</c:v>
                </c:pt>
                <c:pt idx="705">
                  <c:v>854</c:v>
                </c:pt>
                <c:pt idx="706">
                  <c:v>854</c:v>
                </c:pt>
                <c:pt idx="707">
                  <c:v>857</c:v>
                </c:pt>
                <c:pt idx="708">
                  <c:v>857</c:v>
                </c:pt>
                <c:pt idx="709">
                  <c:v>858</c:v>
                </c:pt>
                <c:pt idx="710">
                  <c:v>859</c:v>
                </c:pt>
                <c:pt idx="711">
                  <c:v>859</c:v>
                </c:pt>
                <c:pt idx="712">
                  <c:v>860</c:v>
                </c:pt>
                <c:pt idx="713">
                  <c:v>861</c:v>
                </c:pt>
                <c:pt idx="714">
                  <c:v>865</c:v>
                </c:pt>
                <c:pt idx="715">
                  <c:v>865</c:v>
                </c:pt>
                <c:pt idx="716">
                  <c:v>865</c:v>
                </c:pt>
                <c:pt idx="717">
                  <c:v>866</c:v>
                </c:pt>
                <c:pt idx="718">
                  <c:v>866</c:v>
                </c:pt>
                <c:pt idx="719">
                  <c:v>867</c:v>
                </c:pt>
                <c:pt idx="720">
                  <c:v>868</c:v>
                </c:pt>
                <c:pt idx="721">
                  <c:v>868</c:v>
                </c:pt>
                <c:pt idx="722">
                  <c:v>868</c:v>
                </c:pt>
                <c:pt idx="723">
                  <c:v>871</c:v>
                </c:pt>
                <c:pt idx="724">
                  <c:v>872</c:v>
                </c:pt>
                <c:pt idx="725">
                  <c:v>872</c:v>
                </c:pt>
                <c:pt idx="726">
                  <c:v>872</c:v>
                </c:pt>
                <c:pt idx="727">
                  <c:v>873</c:v>
                </c:pt>
                <c:pt idx="728">
                  <c:v>874</c:v>
                </c:pt>
                <c:pt idx="729">
                  <c:v>874</c:v>
                </c:pt>
                <c:pt idx="730">
                  <c:v>874</c:v>
                </c:pt>
                <c:pt idx="731">
                  <c:v>875</c:v>
                </c:pt>
                <c:pt idx="732">
                  <c:v>878</c:v>
                </c:pt>
                <c:pt idx="733">
                  <c:v>878</c:v>
                </c:pt>
                <c:pt idx="734">
                  <c:v>879</c:v>
                </c:pt>
                <c:pt idx="735">
                  <c:v>881</c:v>
                </c:pt>
                <c:pt idx="736">
                  <c:v>881</c:v>
                </c:pt>
                <c:pt idx="737">
                  <c:v>882</c:v>
                </c:pt>
                <c:pt idx="738">
                  <c:v>883</c:v>
                </c:pt>
                <c:pt idx="739">
                  <c:v>885</c:v>
                </c:pt>
                <c:pt idx="740">
                  <c:v>885</c:v>
                </c:pt>
                <c:pt idx="741">
                  <c:v>886</c:v>
                </c:pt>
                <c:pt idx="742">
                  <c:v>886</c:v>
                </c:pt>
                <c:pt idx="743">
                  <c:v>886</c:v>
                </c:pt>
                <c:pt idx="744">
                  <c:v>887</c:v>
                </c:pt>
                <c:pt idx="745">
                  <c:v>888</c:v>
                </c:pt>
                <c:pt idx="746">
                  <c:v>888</c:v>
                </c:pt>
                <c:pt idx="747">
                  <c:v>891</c:v>
                </c:pt>
                <c:pt idx="748">
                  <c:v>892</c:v>
                </c:pt>
                <c:pt idx="749">
                  <c:v>892</c:v>
                </c:pt>
                <c:pt idx="750">
                  <c:v>892</c:v>
                </c:pt>
                <c:pt idx="751">
                  <c:v>895</c:v>
                </c:pt>
                <c:pt idx="752">
                  <c:v>896</c:v>
                </c:pt>
                <c:pt idx="753">
                  <c:v>896</c:v>
                </c:pt>
                <c:pt idx="754">
                  <c:v>896</c:v>
                </c:pt>
                <c:pt idx="755">
                  <c:v>899</c:v>
                </c:pt>
                <c:pt idx="756">
                  <c:v>899</c:v>
                </c:pt>
                <c:pt idx="757">
                  <c:v>900</c:v>
                </c:pt>
                <c:pt idx="758">
                  <c:v>901</c:v>
                </c:pt>
                <c:pt idx="759">
                  <c:v>902</c:v>
                </c:pt>
                <c:pt idx="760">
                  <c:v>903</c:v>
                </c:pt>
                <c:pt idx="761">
                  <c:v>903</c:v>
                </c:pt>
                <c:pt idx="762">
                  <c:v>903</c:v>
                </c:pt>
                <c:pt idx="763">
                  <c:v>905</c:v>
                </c:pt>
                <c:pt idx="764">
                  <c:v>906</c:v>
                </c:pt>
                <c:pt idx="765">
                  <c:v>906</c:v>
                </c:pt>
                <c:pt idx="766">
                  <c:v>907</c:v>
                </c:pt>
                <c:pt idx="767">
                  <c:v>908</c:v>
                </c:pt>
                <c:pt idx="768">
                  <c:v>909</c:v>
                </c:pt>
                <c:pt idx="769">
                  <c:v>909</c:v>
                </c:pt>
                <c:pt idx="770">
                  <c:v>910</c:v>
                </c:pt>
                <c:pt idx="771">
                  <c:v>910</c:v>
                </c:pt>
                <c:pt idx="772">
                  <c:v>910</c:v>
                </c:pt>
                <c:pt idx="773">
                  <c:v>911</c:v>
                </c:pt>
                <c:pt idx="774">
                  <c:v>912</c:v>
                </c:pt>
                <c:pt idx="775">
                  <c:v>913</c:v>
                </c:pt>
                <c:pt idx="776">
                  <c:v>913</c:v>
                </c:pt>
                <c:pt idx="777">
                  <c:v>913</c:v>
                </c:pt>
                <c:pt idx="778">
                  <c:v>914</c:v>
                </c:pt>
                <c:pt idx="779">
                  <c:v>914</c:v>
                </c:pt>
                <c:pt idx="780">
                  <c:v>915</c:v>
                </c:pt>
                <c:pt idx="781">
                  <c:v>916</c:v>
                </c:pt>
                <c:pt idx="782">
                  <c:v>916</c:v>
                </c:pt>
                <c:pt idx="783">
                  <c:v>917</c:v>
                </c:pt>
                <c:pt idx="784">
                  <c:v>917</c:v>
                </c:pt>
                <c:pt idx="785">
                  <c:v>920</c:v>
                </c:pt>
                <c:pt idx="786">
                  <c:v>921</c:v>
                </c:pt>
                <c:pt idx="787">
                  <c:v>923</c:v>
                </c:pt>
                <c:pt idx="788">
                  <c:v>923</c:v>
                </c:pt>
                <c:pt idx="789">
                  <c:v>923</c:v>
                </c:pt>
                <c:pt idx="790">
                  <c:v>924</c:v>
                </c:pt>
                <c:pt idx="791">
                  <c:v>925</c:v>
                </c:pt>
                <c:pt idx="792">
                  <c:v>927</c:v>
                </c:pt>
                <c:pt idx="793">
                  <c:v>927</c:v>
                </c:pt>
                <c:pt idx="794">
                  <c:v>927</c:v>
                </c:pt>
                <c:pt idx="795">
                  <c:v>928</c:v>
                </c:pt>
                <c:pt idx="796">
                  <c:v>929</c:v>
                </c:pt>
                <c:pt idx="797">
                  <c:v>929</c:v>
                </c:pt>
                <c:pt idx="798">
                  <c:v>929</c:v>
                </c:pt>
                <c:pt idx="799">
                  <c:v>929</c:v>
                </c:pt>
                <c:pt idx="800">
                  <c:v>930</c:v>
                </c:pt>
                <c:pt idx="801">
                  <c:v>931</c:v>
                </c:pt>
                <c:pt idx="802">
                  <c:v>931</c:v>
                </c:pt>
                <c:pt idx="803">
                  <c:v>931</c:v>
                </c:pt>
                <c:pt idx="804">
                  <c:v>931</c:v>
                </c:pt>
                <c:pt idx="805">
                  <c:v>931</c:v>
                </c:pt>
                <c:pt idx="806">
                  <c:v>933</c:v>
                </c:pt>
                <c:pt idx="807">
                  <c:v>933</c:v>
                </c:pt>
                <c:pt idx="808">
                  <c:v>934</c:v>
                </c:pt>
                <c:pt idx="809">
                  <c:v>934</c:v>
                </c:pt>
                <c:pt idx="810">
                  <c:v>935</c:v>
                </c:pt>
                <c:pt idx="811">
                  <c:v>935</c:v>
                </c:pt>
                <c:pt idx="812">
                  <c:v>936</c:v>
                </c:pt>
                <c:pt idx="813">
                  <c:v>936</c:v>
                </c:pt>
                <c:pt idx="814">
                  <c:v>936</c:v>
                </c:pt>
                <c:pt idx="815">
                  <c:v>936</c:v>
                </c:pt>
                <c:pt idx="816">
                  <c:v>936</c:v>
                </c:pt>
                <c:pt idx="817">
                  <c:v>937</c:v>
                </c:pt>
                <c:pt idx="818">
                  <c:v>937</c:v>
                </c:pt>
                <c:pt idx="819">
                  <c:v>938</c:v>
                </c:pt>
                <c:pt idx="820">
                  <c:v>938</c:v>
                </c:pt>
                <c:pt idx="821">
                  <c:v>941</c:v>
                </c:pt>
                <c:pt idx="822">
                  <c:v>942</c:v>
                </c:pt>
                <c:pt idx="823">
                  <c:v>942</c:v>
                </c:pt>
                <c:pt idx="824">
                  <c:v>943</c:v>
                </c:pt>
                <c:pt idx="825">
                  <c:v>943</c:v>
                </c:pt>
                <c:pt idx="826">
                  <c:v>945</c:v>
                </c:pt>
                <c:pt idx="827">
                  <c:v>945</c:v>
                </c:pt>
                <c:pt idx="828">
                  <c:v>945</c:v>
                </c:pt>
                <c:pt idx="829">
                  <c:v>949</c:v>
                </c:pt>
                <c:pt idx="830">
                  <c:v>949</c:v>
                </c:pt>
                <c:pt idx="831">
                  <c:v>949</c:v>
                </c:pt>
                <c:pt idx="832">
                  <c:v>950</c:v>
                </c:pt>
                <c:pt idx="833">
                  <c:v>950</c:v>
                </c:pt>
                <c:pt idx="834">
                  <c:v>950</c:v>
                </c:pt>
                <c:pt idx="835">
                  <c:v>951</c:v>
                </c:pt>
                <c:pt idx="836">
                  <c:v>952</c:v>
                </c:pt>
                <c:pt idx="837">
                  <c:v>955</c:v>
                </c:pt>
                <c:pt idx="838">
                  <c:v>956</c:v>
                </c:pt>
                <c:pt idx="839">
                  <c:v>956</c:v>
                </c:pt>
                <c:pt idx="840">
                  <c:v>957</c:v>
                </c:pt>
                <c:pt idx="841">
                  <c:v>958</c:v>
                </c:pt>
                <c:pt idx="842">
                  <c:v>959</c:v>
                </c:pt>
                <c:pt idx="843">
                  <c:v>959</c:v>
                </c:pt>
                <c:pt idx="844">
                  <c:v>961</c:v>
                </c:pt>
                <c:pt idx="845">
                  <c:v>963</c:v>
                </c:pt>
                <c:pt idx="846">
                  <c:v>963</c:v>
                </c:pt>
                <c:pt idx="847">
                  <c:v>965</c:v>
                </c:pt>
                <c:pt idx="848">
                  <c:v>966</c:v>
                </c:pt>
                <c:pt idx="849">
                  <c:v>966</c:v>
                </c:pt>
                <c:pt idx="850">
                  <c:v>966</c:v>
                </c:pt>
                <c:pt idx="851">
                  <c:v>969</c:v>
                </c:pt>
                <c:pt idx="852">
                  <c:v>969</c:v>
                </c:pt>
                <c:pt idx="853">
                  <c:v>970</c:v>
                </c:pt>
                <c:pt idx="854">
                  <c:v>970</c:v>
                </c:pt>
                <c:pt idx="855">
                  <c:v>971</c:v>
                </c:pt>
                <c:pt idx="856">
                  <c:v>972</c:v>
                </c:pt>
                <c:pt idx="857">
                  <c:v>972</c:v>
                </c:pt>
                <c:pt idx="858">
                  <c:v>973</c:v>
                </c:pt>
                <c:pt idx="859">
                  <c:v>974</c:v>
                </c:pt>
                <c:pt idx="860">
                  <c:v>975</c:v>
                </c:pt>
                <c:pt idx="861">
                  <c:v>976</c:v>
                </c:pt>
                <c:pt idx="862">
                  <c:v>977</c:v>
                </c:pt>
                <c:pt idx="863">
                  <c:v>977</c:v>
                </c:pt>
                <c:pt idx="864">
                  <c:v>978</c:v>
                </c:pt>
                <c:pt idx="865">
                  <c:v>979</c:v>
                </c:pt>
                <c:pt idx="866">
                  <c:v>979</c:v>
                </c:pt>
                <c:pt idx="867">
                  <c:v>979</c:v>
                </c:pt>
                <c:pt idx="868">
                  <c:v>980</c:v>
                </c:pt>
                <c:pt idx="869">
                  <c:v>983</c:v>
                </c:pt>
                <c:pt idx="870">
                  <c:v>984</c:v>
                </c:pt>
                <c:pt idx="871">
                  <c:v>986</c:v>
                </c:pt>
                <c:pt idx="872">
                  <c:v>986</c:v>
                </c:pt>
                <c:pt idx="873">
                  <c:v>990</c:v>
                </c:pt>
                <c:pt idx="874">
                  <c:v>991</c:v>
                </c:pt>
                <c:pt idx="875">
                  <c:v>991</c:v>
                </c:pt>
                <c:pt idx="876">
                  <c:v>991</c:v>
                </c:pt>
                <c:pt idx="877">
                  <c:v>992</c:v>
                </c:pt>
                <c:pt idx="878">
                  <c:v>993</c:v>
                </c:pt>
                <c:pt idx="879">
                  <c:v>993</c:v>
                </c:pt>
                <c:pt idx="880">
                  <c:v>994</c:v>
                </c:pt>
                <c:pt idx="881">
                  <c:v>994</c:v>
                </c:pt>
                <c:pt idx="882">
                  <c:v>994</c:v>
                </c:pt>
                <c:pt idx="883">
                  <c:v>994</c:v>
                </c:pt>
                <c:pt idx="884">
                  <c:v>997</c:v>
                </c:pt>
                <c:pt idx="885">
                  <c:v>997</c:v>
                </c:pt>
                <c:pt idx="886">
                  <c:v>997</c:v>
                </c:pt>
                <c:pt idx="887">
                  <c:v>997</c:v>
                </c:pt>
                <c:pt idx="888">
                  <c:v>998</c:v>
                </c:pt>
                <c:pt idx="889">
                  <c:v>998</c:v>
                </c:pt>
                <c:pt idx="890">
                  <c:v>999</c:v>
                </c:pt>
                <c:pt idx="891">
                  <c:v>1000</c:v>
                </c:pt>
                <c:pt idx="892">
                  <c:v>1001</c:v>
                </c:pt>
                <c:pt idx="893">
                  <c:v>1001</c:v>
                </c:pt>
                <c:pt idx="894">
                  <c:v>1001</c:v>
                </c:pt>
                <c:pt idx="895">
                  <c:v>1005</c:v>
                </c:pt>
                <c:pt idx="896">
                  <c:v>1006</c:v>
                </c:pt>
                <c:pt idx="897">
                  <c:v>1007</c:v>
                </c:pt>
                <c:pt idx="898">
                  <c:v>1007</c:v>
                </c:pt>
                <c:pt idx="899">
                  <c:v>1008</c:v>
                </c:pt>
                <c:pt idx="900">
                  <c:v>1008</c:v>
                </c:pt>
                <c:pt idx="901">
                  <c:v>1011</c:v>
                </c:pt>
                <c:pt idx="902">
                  <c:v>1011</c:v>
                </c:pt>
                <c:pt idx="903">
                  <c:v>1012</c:v>
                </c:pt>
                <c:pt idx="904">
                  <c:v>1012</c:v>
                </c:pt>
                <c:pt idx="905">
                  <c:v>1012</c:v>
                </c:pt>
                <c:pt idx="906">
                  <c:v>1013</c:v>
                </c:pt>
                <c:pt idx="907">
                  <c:v>1014</c:v>
                </c:pt>
                <c:pt idx="908">
                  <c:v>1015</c:v>
                </c:pt>
                <c:pt idx="909">
                  <c:v>1015</c:v>
                </c:pt>
                <c:pt idx="910">
                  <c:v>1018</c:v>
                </c:pt>
                <c:pt idx="911">
                  <c:v>1018</c:v>
                </c:pt>
                <c:pt idx="912">
                  <c:v>1020</c:v>
                </c:pt>
                <c:pt idx="913">
                  <c:v>1021</c:v>
                </c:pt>
                <c:pt idx="914">
                  <c:v>1021</c:v>
                </c:pt>
                <c:pt idx="915">
                  <c:v>1021</c:v>
                </c:pt>
                <c:pt idx="916">
                  <c:v>1022</c:v>
                </c:pt>
                <c:pt idx="917">
                  <c:v>1022</c:v>
                </c:pt>
                <c:pt idx="918">
                  <c:v>1022</c:v>
                </c:pt>
                <c:pt idx="919">
                  <c:v>1025</c:v>
                </c:pt>
                <c:pt idx="920">
                  <c:v>1025</c:v>
                </c:pt>
                <c:pt idx="921">
                  <c:v>1025</c:v>
                </c:pt>
                <c:pt idx="922">
                  <c:v>1025</c:v>
                </c:pt>
                <c:pt idx="923">
                  <c:v>1026</c:v>
                </c:pt>
                <c:pt idx="924">
                  <c:v>1027</c:v>
                </c:pt>
                <c:pt idx="925">
                  <c:v>1027</c:v>
                </c:pt>
                <c:pt idx="926">
                  <c:v>1028</c:v>
                </c:pt>
                <c:pt idx="927">
                  <c:v>1028</c:v>
                </c:pt>
                <c:pt idx="928">
                  <c:v>1029</c:v>
                </c:pt>
                <c:pt idx="929">
                  <c:v>1030</c:v>
                </c:pt>
                <c:pt idx="930">
                  <c:v>1030</c:v>
                </c:pt>
                <c:pt idx="931">
                  <c:v>1032</c:v>
                </c:pt>
                <c:pt idx="932">
                  <c:v>1032</c:v>
                </c:pt>
                <c:pt idx="933">
                  <c:v>1033</c:v>
                </c:pt>
                <c:pt idx="934">
                  <c:v>1033</c:v>
                </c:pt>
                <c:pt idx="935">
                  <c:v>1034</c:v>
                </c:pt>
                <c:pt idx="936">
                  <c:v>1035</c:v>
                </c:pt>
                <c:pt idx="937">
                  <c:v>1036</c:v>
                </c:pt>
                <c:pt idx="938">
                  <c:v>1039</c:v>
                </c:pt>
                <c:pt idx="939">
                  <c:v>1039</c:v>
                </c:pt>
                <c:pt idx="940">
                  <c:v>1039</c:v>
                </c:pt>
                <c:pt idx="941">
                  <c:v>1040</c:v>
                </c:pt>
                <c:pt idx="942">
                  <c:v>1040</c:v>
                </c:pt>
                <c:pt idx="943">
                  <c:v>1041</c:v>
                </c:pt>
                <c:pt idx="944">
                  <c:v>1042</c:v>
                </c:pt>
                <c:pt idx="945">
                  <c:v>1043</c:v>
                </c:pt>
                <c:pt idx="946">
                  <c:v>1046</c:v>
                </c:pt>
                <c:pt idx="947">
                  <c:v>1047</c:v>
                </c:pt>
                <c:pt idx="948">
                  <c:v>1048</c:v>
                </c:pt>
                <c:pt idx="949">
                  <c:v>1049</c:v>
                </c:pt>
                <c:pt idx="950">
                  <c:v>1049</c:v>
                </c:pt>
                <c:pt idx="951">
                  <c:v>1050</c:v>
                </c:pt>
                <c:pt idx="952">
                  <c:v>1051</c:v>
                </c:pt>
                <c:pt idx="953">
                  <c:v>1053</c:v>
                </c:pt>
                <c:pt idx="954">
                  <c:v>1054</c:v>
                </c:pt>
                <c:pt idx="955">
                  <c:v>1055</c:v>
                </c:pt>
                <c:pt idx="956">
                  <c:v>1055</c:v>
                </c:pt>
                <c:pt idx="957">
                  <c:v>1057</c:v>
                </c:pt>
                <c:pt idx="958">
                  <c:v>1057</c:v>
                </c:pt>
                <c:pt idx="959">
                  <c:v>1057</c:v>
                </c:pt>
                <c:pt idx="960">
                  <c:v>1058</c:v>
                </c:pt>
                <c:pt idx="961">
                  <c:v>1059</c:v>
                </c:pt>
                <c:pt idx="962">
                  <c:v>1062</c:v>
                </c:pt>
                <c:pt idx="963">
                  <c:v>1063</c:v>
                </c:pt>
                <c:pt idx="964">
                  <c:v>1063</c:v>
                </c:pt>
                <c:pt idx="965">
                  <c:v>1065</c:v>
                </c:pt>
                <c:pt idx="966">
                  <c:v>1067</c:v>
                </c:pt>
                <c:pt idx="967">
                  <c:v>1070</c:v>
                </c:pt>
                <c:pt idx="968">
                  <c:v>1071</c:v>
                </c:pt>
                <c:pt idx="969">
                  <c:v>1074</c:v>
                </c:pt>
                <c:pt idx="970">
                  <c:v>1074</c:v>
                </c:pt>
                <c:pt idx="971">
                  <c:v>1074</c:v>
                </c:pt>
                <c:pt idx="972">
                  <c:v>1076</c:v>
                </c:pt>
                <c:pt idx="973">
                  <c:v>1076</c:v>
                </c:pt>
                <c:pt idx="974">
                  <c:v>1077</c:v>
                </c:pt>
                <c:pt idx="975">
                  <c:v>1078</c:v>
                </c:pt>
                <c:pt idx="976">
                  <c:v>1078</c:v>
                </c:pt>
                <c:pt idx="977">
                  <c:v>1081</c:v>
                </c:pt>
                <c:pt idx="978">
                  <c:v>1082</c:v>
                </c:pt>
                <c:pt idx="979">
                  <c:v>1083</c:v>
                </c:pt>
                <c:pt idx="980">
                  <c:v>1084</c:v>
                </c:pt>
                <c:pt idx="981">
                  <c:v>1084</c:v>
                </c:pt>
                <c:pt idx="982">
                  <c:v>1084</c:v>
                </c:pt>
                <c:pt idx="983">
                  <c:v>1085</c:v>
                </c:pt>
                <c:pt idx="984">
                  <c:v>1089</c:v>
                </c:pt>
                <c:pt idx="985">
                  <c:v>1092</c:v>
                </c:pt>
                <c:pt idx="986">
                  <c:v>1093</c:v>
                </c:pt>
                <c:pt idx="987">
                  <c:v>1096</c:v>
                </c:pt>
                <c:pt idx="988">
                  <c:v>1096</c:v>
                </c:pt>
                <c:pt idx="989">
                  <c:v>1097</c:v>
                </c:pt>
                <c:pt idx="990">
                  <c:v>1099</c:v>
                </c:pt>
                <c:pt idx="991">
                  <c:v>1099</c:v>
                </c:pt>
              </c:numCache>
            </c:numRef>
          </c:cat>
          <c:val>
            <c:numRef>
              <c:f>'F04_1a_1_REVAS_CLI_Y KM Data'!$C$5:$C$996</c:f>
              <c:numCache>
                <c:formatCode>########0</c:formatCode>
                <c:ptCount val="992"/>
                <c:pt idx="0">
                  <c:v>0</c:v>
                </c:pt>
                <c:pt idx="1">
                  <c:v>0</c:v>
                </c:pt>
                <c:pt idx="2">
                  <c:v>0</c:v>
                </c:pt>
                <c:pt idx="3">
                  <c:v>0</c:v>
                </c:pt>
                <c:pt idx="4">
                  <c:v>0</c:v>
                </c:pt>
                <c:pt idx="5">
                  <c:v>0</c:v>
                </c:pt>
                <c:pt idx="6">
                  <c:v>0</c:v>
                </c:pt>
                <c:pt idx="7">
                  <c:v>0</c:v>
                </c:pt>
                <c:pt idx="8">
                  <c:v>0</c:v>
                </c:pt>
                <c:pt idx="9">
                  <c:v>0</c:v>
                </c:pt>
                <c:pt idx="10" formatCode="#0.000000">
                  <c:v>0.13003901170351001</c:v>
                </c:pt>
                <c:pt idx="11" formatCode="#0.000000">
                  <c:v>0.13003901170351001</c:v>
                </c:pt>
                <c:pt idx="12" formatCode="#0.000000">
                  <c:v>0.13003901170351001</c:v>
                </c:pt>
                <c:pt idx="13" formatCode="#0.000000">
                  <c:v>0.26007802340703001</c:v>
                </c:pt>
                <c:pt idx="14" formatCode="#0.000000">
                  <c:v>0.39011703511054002</c:v>
                </c:pt>
                <c:pt idx="15" formatCode="#0.000000">
                  <c:v>0.52015604681405003</c:v>
                </c:pt>
                <c:pt idx="16" formatCode="0.0000000">
                  <c:v>0.65019505851755999</c:v>
                </c:pt>
                <c:pt idx="17" formatCode="0.0000000">
                  <c:v>0.91027308192457002</c:v>
                </c:pt>
                <c:pt idx="18" formatCode="0.0000000">
                  <c:v>1.0403120936280901</c:v>
                </c:pt>
                <c:pt idx="19" formatCode="0.0000000">
                  <c:v>1.1703511053316</c:v>
                </c:pt>
                <c:pt idx="20" formatCode="0.0000000">
                  <c:v>1.30039011703511</c:v>
                </c:pt>
                <c:pt idx="21" formatCode="0.0000000">
                  <c:v>1.4304291287386199</c:v>
                </c:pt>
                <c:pt idx="22" formatCode="0.0000000">
                  <c:v>1.4304291287386199</c:v>
                </c:pt>
                <c:pt idx="23" formatCode="0.0000000">
                  <c:v>1.4304291287386199</c:v>
                </c:pt>
                <c:pt idx="24" formatCode="0.0000000">
                  <c:v>1.4304291287386199</c:v>
                </c:pt>
                <c:pt idx="25" formatCode="0.0000000">
                  <c:v>1.4304291287386199</c:v>
                </c:pt>
                <c:pt idx="26" formatCode="0.0000000">
                  <c:v>1.56063992249195</c:v>
                </c:pt>
                <c:pt idx="27" formatCode="0.0000000">
                  <c:v>1.56063992249195</c:v>
                </c:pt>
                <c:pt idx="28" formatCode="0.0000000">
                  <c:v>1.56063992249195</c:v>
                </c:pt>
                <c:pt idx="29" formatCode="0.0000000">
                  <c:v>1.56063992249195</c:v>
                </c:pt>
                <c:pt idx="30" formatCode="0.0000000">
                  <c:v>1.6911961029661</c:v>
                </c:pt>
                <c:pt idx="31" formatCode="0.0000000">
                  <c:v>1.6911961029661</c:v>
                </c:pt>
                <c:pt idx="32" formatCode="0.0000000">
                  <c:v>1.6911961029661</c:v>
                </c:pt>
                <c:pt idx="33" formatCode="0.0000000">
                  <c:v>1.6911961029661</c:v>
                </c:pt>
                <c:pt idx="34" formatCode="0.0000000">
                  <c:v>1.6911961029661</c:v>
                </c:pt>
                <c:pt idx="35" formatCode="0.0000000">
                  <c:v>1.6911961029661</c:v>
                </c:pt>
                <c:pt idx="36" formatCode="0.0000000">
                  <c:v>1.6911961029661</c:v>
                </c:pt>
                <c:pt idx="37" formatCode="0.0000000">
                  <c:v>1.6911961029661</c:v>
                </c:pt>
                <c:pt idx="38" formatCode="0.0000000">
                  <c:v>1.82280092746012</c:v>
                </c:pt>
                <c:pt idx="39" formatCode="0.0000000">
                  <c:v>1.82280092746012</c:v>
                </c:pt>
                <c:pt idx="40" formatCode="0.0000000">
                  <c:v>1.82280092746012</c:v>
                </c:pt>
                <c:pt idx="41" formatCode="0.0000000">
                  <c:v>1.82280092746012</c:v>
                </c:pt>
                <c:pt idx="42" formatCode="0.0000000">
                  <c:v>1.82280092746012</c:v>
                </c:pt>
                <c:pt idx="43" formatCode="0.0000000">
                  <c:v>2.08707333411569</c:v>
                </c:pt>
                <c:pt idx="44" formatCode="0.0000000">
                  <c:v>2.2192095374434699</c:v>
                </c:pt>
                <c:pt idx="45" formatCode="0.0000000">
                  <c:v>2.4834819440990201</c:v>
                </c:pt>
                <c:pt idx="46" formatCode="0.0000000">
                  <c:v>2.4834819440990201</c:v>
                </c:pt>
                <c:pt idx="47" formatCode="0.0000000">
                  <c:v>2.6156181474267899</c:v>
                </c:pt>
                <c:pt idx="48" formatCode="0.0000000">
                  <c:v>2.7477543507545699</c:v>
                </c:pt>
                <c:pt idx="49" formatCode="0.0000000">
                  <c:v>2.7477543507545699</c:v>
                </c:pt>
                <c:pt idx="50" formatCode="0.0000000">
                  <c:v>2.7477543507545699</c:v>
                </c:pt>
                <c:pt idx="51" formatCode="0.0000000">
                  <c:v>2.8798905540823498</c:v>
                </c:pt>
                <c:pt idx="52" formatCode="0.0000000">
                  <c:v>2.8798905540823498</c:v>
                </c:pt>
                <c:pt idx="53" formatCode="0.0000000">
                  <c:v>2.8798905540823498</c:v>
                </c:pt>
                <c:pt idx="54" formatCode="0.0000000">
                  <c:v>2.8798905540823498</c:v>
                </c:pt>
                <c:pt idx="55" formatCode="0.0000000">
                  <c:v>2.8798905540823498</c:v>
                </c:pt>
                <c:pt idx="56" formatCode="0.0000000">
                  <c:v>2.8798905540823498</c:v>
                </c:pt>
                <c:pt idx="57" formatCode="0.0000000">
                  <c:v>2.8798905540823498</c:v>
                </c:pt>
                <c:pt idx="58" formatCode="0.0000000">
                  <c:v>2.8798905540823498</c:v>
                </c:pt>
                <c:pt idx="59" formatCode="0.0000000">
                  <c:v>2.8798905540823498</c:v>
                </c:pt>
                <c:pt idx="60" formatCode="#0.000000">
                  <c:v>3.1448840314245601</c:v>
                </c:pt>
                <c:pt idx="61" formatCode="#0.000000">
                  <c:v>3.1448840314245601</c:v>
                </c:pt>
                <c:pt idx="62" formatCode="#0.000000">
                  <c:v>3.1448840314245601</c:v>
                </c:pt>
                <c:pt idx="63" formatCode="0.0000000">
                  <c:v>3.2773807700956601</c:v>
                </c:pt>
                <c:pt idx="64" formatCode="0.0000000">
                  <c:v>3.2773807700956601</c:v>
                </c:pt>
                <c:pt idx="65" formatCode="0.0000000">
                  <c:v>3.4100592601229698</c:v>
                </c:pt>
                <c:pt idx="66" formatCode="0.0000000">
                  <c:v>3.5427377501502701</c:v>
                </c:pt>
                <c:pt idx="67" formatCode="0.0000000">
                  <c:v>3.5427377501502701</c:v>
                </c:pt>
                <c:pt idx="68" formatCode="#0.000000">
                  <c:v>3.6755989929186601</c:v>
                </c:pt>
                <c:pt idx="69" formatCode="0.0000000">
                  <c:v>3.8084602356870501</c:v>
                </c:pt>
                <c:pt idx="70" formatCode="0.0000000">
                  <c:v>3.8084602356870501</c:v>
                </c:pt>
                <c:pt idx="71" formatCode="0.0000000">
                  <c:v>3.8084602356870501</c:v>
                </c:pt>
                <c:pt idx="72" formatCode="0.0000000">
                  <c:v>3.8084602356870501</c:v>
                </c:pt>
                <c:pt idx="73" formatCode="0.0000000">
                  <c:v>3.94132147845544</c:v>
                </c:pt>
                <c:pt idx="74" formatCode="0.0000000">
                  <c:v>3.94132147845544</c:v>
                </c:pt>
                <c:pt idx="75" formatCode="0.0000000">
                  <c:v>3.94132147845544</c:v>
                </c:pt>
                <c:pt idx="76" formatCode="0.0000000">
                  <c:v>4.0743667395656198</c:v>
                </c:pt>
                <c:pt idx="77" formatCode="#0.000000">
                  <c:v>4.2074120006757898</c:v>
                </c:pt>
                <c:pt idx="78" formatCode="0.0000000">
                  <c:v>4.4735025228961298</c:v>
                </c:pt>
                <c:pt idx="79" formatCode="0.0000000">
                  <c:v>4.6065477840062998</c:v>
                </c:pt>
                <c:pt idx="80" formatCode="#0.000000">
                  <c:v>4.7395930451164601</c:v>
                </c:pt>
                <c:pt idx="81" formatCode="0.0000000">
                  <c:v>4.8726383062266398</c:v>
                </c:pt>
                <c:pt idx="82" formatCode="0.0000000">
                  <c:v>4.8726383062266398</c:v>
                </c:pt>
                <c:pt idx="83" formatCode="0.0000000">
                  <c:v>4.8726383062266398</c:v>
                </c:pt>
                <c:pt idx="84" formatCode="0.0000000">
                  <c:v>4.8726383062266398</c:v>
                </c:pt>
                <c:pt idx="85" formatCode="0.0000000">
                  <c:v>4.8726383062266398</c:v>
                </c:pt>
                <c:pt idx="86" formatCode="0.0000000">
                  <c:v>5.0062441513021696</c:v>
                </c:pt>
                <c:pt idx="87" formatCode="0.0000000">
                  <c:v>5.0062441513021696</c:v>
                </c:pt>
                <c:pt idx="88" formatCode="0.0000000">
                  <c:v>5.1400381736242702</c:v>
                </c:pt>
                <c:pt idx="89" formatCode="0.0000000">
                  <c:v>5.2738321959463796</c:v>
                </c:pt>
                <c:pt idx="90" formatCode="0.0000000">
                  <c:v>5.2738321959463796</c:v>
                </c:pt>
                <c:pt idx="91" formatCode="0.0000000">
                  <c:v>5.5417987243878404</c:v>
                </c:pt>
                <c:pt idx="92" formatCode="#0.000000">
                  <c:v>5.6757819886085601</c:v>
                </c:pt>
                <c:pt idx="93" formatCode="0.0000000">
                  <c:v>5.8097652528292896</c:v>
                </c:pt>
                <c:pt idx="94" formatCode="0.0000000">
                  <c:v>5.9437485170500199</c:v>
                </c:pt>
                <c:pt idx="95" formatCode="#0.000000">
                  <c:v>6.2117150454914603</c:v>
                </c:pt>
                <c:pt idx="96" formatCode="0.0000000">
                  <c:v>6.3456983097121897</c:v>
                </c:pt>
                <c:pt idx="97" formatCode="0.0000000">
                  <c:v>6.4796815739329201</c:v>
                </c:pt>
                <c:pt idx="98" formatCode="0.0000000">
                  <c:v>6.4796815739329201</c:v>
                </c:pt>
                <c:pt idx="99" formatCode="0.0000000">
                  <c:v>6.4796815739329201</c:v>
                </c:pt>
                <c:pt idx="100" formatCode="0.0000000">
                  <c:v>6.4796815739329201</c:v>
                </c:pt>
                <c:pt idx="101" formatCode="0.0000000">
                  <c:v>6.6138570666532397</c:v>
                </c:pt>
                <c:pt idx="102" formatCode="0.0000000">
                  <c:v>6.6138570666532397</c:v>
                </c:pt>
                <c:pt idx="103" formatCode="0.0000000">
                  <c:v>6.8825941686197103</c:v>
                </c:pt>
                <c:pt idx="104" formatCode="0.0000000">
                  <c:v>6.8825941686197103</c:v>
                </c:pt>
                <c:pt idx="105" formatCode="0.0000000">
                  <c:v>7.1513312705861702</c:v>
                </c:pt>
                <c:pt idx="106" formatCode="0.0000000">
                  <c:v>7.42006837255264</c:v>
                </c:pt>
                <c:pt idx="107" formatCode="0.0000000">
                  <c:v>7.42006837255264</c:v>
                </c:pt>
                <c:pt idx="108" formatCode="0.0000000">
                  <c:v>7.42006837255264</c:v>
                </c:pt>
                <c:pt idx="109" formatCode="0.0000000">
                  <c:v>7.42006837255264</c:v>
                </c:pt>
                <c:pt idx="110" formatCode="0.0000000">
                  <c:v>7.5546322266623003</c:v>
                </c:pt>
                <c:pt idx="111" formatCode="0.0000000">
                  <c:v>7.5546322266623003</c:v>
                </c:pt>
                <c:pt idx="112" formatCode="0.0000000">
                  <c:v>7.5546322266623003</c:v>
                </c:pt>
                <c:pt idx="113" formatCode="0.0000000">
                  <c:v>7.5546322266623003</c:v>
                </c:pt>
                <c:pt idx="114" formatCode="0.0000000">
                  <c:v>7.6891960807719704</c:v>
                </c:pt>
                <c:pt idx="115" formatCode="0.0000000">
                  <c:v>7.8237599348816396</c:v>
                </c:pt>
                <c:pt idx="116" formatCode="0.0000000">
                  <c:v>7.9583237889913097</c:v>
                </c:pt>
                <c:pt idx="117" formatCode="0.0000000">
                  <c:v>8.0928876431009797</c:v>
                </c:pt>
                <c:pt idx="118" formatCode="0.0000000">
                  <c:v>8.0928876431009797</c:v>
                </c:pt>
                <c:pt idx="119" formatCode="0.0000000">
                  <c:v>8.2274514972106392</c:v>
                </c:pt>
                <c:pt idx="120" formatCode="0.0000000">
                  <c:v>8.2274514972106392</c:v>
                </c:pt>
                <c:pt idx="121" formatCode="0.0000000">
                  <c:v>8.2274514972106392</c:v>
                </c:pt>
                <c:pt idx="122" formatCode="0.0000000">
                  <c:v>8.3620153513203004</c:v>
                </c:pt>
                <c:pt idx="123" formatCode="0.0000000">
                  <c:v>8.4965792054299598</c:v>
                </c:pt>
                <c:pt idx="124" formatCode="0.0000000">
                  <c:v>8.6311430595396192</c:v>
                </c:pt>
                <c:pt idx="125" formatCode="0.0000000">
                  <c:v>8.6311430595396192</c:v>
                </c:pt>
                <c:pt idx="126" formatCode="0.0000000">
                  <c:v>8.6311430595396192</c:v>
                </c:pt>
                <c:pt idx="127" formatCode="0.0000000">
                  <c:v>8.6311430595396192</c:v>
                </c:pt>
                <c:pt idx="128" formatCode="0.0000000">
                  <c:v>8.6311430595396192</c:v>
                </c:pt>
                <c:pt idx="129" formatCode="0.0000000">
                  <c:v>8.6311430595396192</c:v>
                </c:pt>
                <c:pt idx="130" formatCode="0.0000000">
                  <c:v>8.6311430595396192</c:v>
                </c:pt>
                <c:pt idx="131" formatCode="0.0000000">
                  <c:v>8.7661044434989392</c:v>
                </c:pt>
                <c:pt idx="132" formatCode="0.0000000">
                  <c:v>8.9010658274582592</c:v>
                </c:pt>
                <c:pt idx="133" formatCode="0.0000000">
                  <c:v>9.0360272114175793</c:v>
                </c:pt>
                <c:pt idx="134" formatCode="0.0000000">
                  <c:v>9.1709885953768993</c:v>
                </c:pt>
                <c:pt idx="135" formatCode="0.0000000">
                  <c:v>9.1709885953768993</c:v>
                </c:pt>
                <c:pt idx="136" formatCode="0.0000000">
                  <c:v>9.1709885953768993</c:v>
                </c:pt>
                <c:pt idx="137" formatCode="0.0000000">
                  <c:v>9.1709885953768993</c:v>
                </c:pt>
                <c:pt idx="138" formatCode="0.0000000">
                  <c:v>9.1709885953768993</c:v>
                </c:pt>
                <c:pt idx="139" formatCode="0.0000000">
                  <c:v>9.1709885953768993</c:v>
                </c:pt>
                <c:pt idx="140" formatCode="0.0000000">
                  <c:v>9.3061508147290102</c:v>
                </c:pt>
                <c:pt idx="141" formatCode="0.0000000">
                  <c:v>9.3061508147290102</c:v>
                </c:pt>
                <c:pt idx="142" formatCode="0.0000000">
                  <c:v>9.3061508147290102</c:v>
                </c:pt>
                <c:pt idx="143" formatCode="0.0000000">
                  <c:v>9.3061508147290102</c:v>
                </c:pt>
                <c:pt idx="144" formatCode="0.0000000">
                  <c:v>9.3061508147290102</c:v>
                </c:pt>
                <c:pt idx="145" formatCode="0.0000000">
                  <c:v>9.3061508147290102</c:v>
                </c:pt>
                <c:pt idx="146" formatCode="0.0000000">
                  <c:v>9.4423277654576498</c:v>
                </c:pt>
                <c:pt idx="147" formatCode="0.0000000">
                  <c:v>9.4423277654576498</c:v>
                </c:pt>
                <c:pt idx="148" formatCode="0.0000000">
                  <c:v>9.5787098019554602</c:v>
                </c:pt>
                <c:pt idx="149" formatCode="0.0000000">
                  <c:v>9.5787098019554602</c:v>
                </c:pt>
                <c:pt idx="150" formatCode="0.0000000">
                  <c:v>9.7152978536141408</c:v>
                </c:pt>
                <c:pt idx="151" formatCode="0.0000000">
                  <c:v>9.7152978536141408</c:v>
                </c:pt>
                <c:pt idx="152" formatCode="0.0000000">
                  <c:v>9.7152978536141408</c:v>
                </c:pt>
                <c:pt idx="153" formatCode="0.0000000">
                  <c:v>9.8523004365373303</c:v>
                </c:pt>
                <c:pt idx="154" formatCode="0.0000000">
                  <c:v>9.8523004365373303</c:v>
                </c:pt>
                <c:pt idx="155" formatCode="0.0000000">
                  <c:v>9.8523004365373303</c:v>
                </c:pt>
                <c:pt idx="156" formatCode="0.0000000">
                  <c:v>9.8523004365373303</c:v>
                </c:pt>
                <c:pt idx="157" formatCode="0.0000000">
                  <c:v>9.8523004365373303</c:v>
                </c:pt>
                <c:pt idx="158" formatCode="0.0000000">
                  <c:v>9.8523004365373303</c:v>
                </c:pt>
                <c:pt idx="159" formatCode="0.0000000">
                  <c:v>9.8523004365373303</c:v>
                </c:pt>
                <c:pt idx="160" formatCode="0.0000000">
                  <c:v>9.8523004365373303</c:v>
                </c:pt>
                <c:pt idx="161" formatCode="#0.000000">
                  <c:v>10.126305602383701</c:v>
                </c:pt>
                <c:pt idx="162" formatCode="#0.000000">
                  <c:v>10.263308185306901</c:v>
                </c:pt>
                <c:pt idx="163" formatCode="#0.000000">
                  <c:v>10.263308185306901</c:v>
                </c:pt>
                <c:pt idx="164" formatCode="#0.000000">
                  <c:v>10.400310768230099</c:v>
                </c:pt>
                <c:pt idx="165" formatCode="#0.000000">
                  <c:v>10.400310768230099</c:v>
                </c:pt>
                <c:pt idx="166" formatCode="#0.000000">
                  <c:v>10.400310768230099</c:v>
                </c:pt>
                <c:pt idx="167" formatCode="#0.000000">
                  <c:v>10.5375231560276</c:v>
                </c:pt>
                <c:pt idx="168" formatCode="#0.000000">
                  <c:v>10.674735543825101</c:v>
                </c:pt>
                <c:pt idx="169" formatCode="#0.000000">
                  <c:v>10.811947931622599</c:v>
                </c:pt>
                <c:pt idx="170" formatCode="#0.000000">
                  <c:v>10.811947931622599</c:v>
                </c:pt>
                <c:pt idx="171" formatCode="#0.000000">
                  <c:v>11.086372707217601</c:v>
                </c:pt>
                <c:pt idx="172" formatCode="#0.000000">
                  <c:v>11.086372707217601</c:v>
                </c:pt>
                <c:pt idx="173" formatCode="#0.000000">
                  <c:v>11.086372707217601</c:v>
                </c:pt>
                <c:pt idx="174" formatCode="#0.000000">
                  <c:v>11.2235850950151</c:v>
                </c:pt>
                <c:pt idx="175" formatCode="#0.000000">
                  <c:v>11.2235850950151</c:v>
                </c:pt>
                <c:pt idx="176" formatCode="#0.000000">
                  <c:v>11.3607974828126</c:v>
                </c:pt>
                <c:pt idx="177" formatCode="#0.000000">
                  <c:v>11.3607974828126</c:v>
                </c:pt>
                <c:pt idx="178" formatCode="#0.000000">
                  <c:v>11.3607974828126</c:v>
                </c:pt>
                <c:pt idx="179" formatCode="#0.000000">
                  <c:v>11.3607974828126</c:v>
                </c:pt>
                <c:pt idx="180" formatCode="#0.000000">
                  <c:v>11.3607974828126</c:v>
                </c:pt>
                <c:pt idx="181" formatCode="#0.000000">
                  <c:v>11.3607974828126</c:v>
                </c:pt>
                <c:pt idx="182" formatCode="#0.000000">
                  <c:v>11.498435996038101</c:v>
                </c:pt>
                <c:pt idx="183" formatCode="#0.000000">
                  <c:v>11.6360745092635</c:v>
                </c:pt>
                <c:pt idx="184" formatCode="#0.000000">
                  <c:v>11.6360745092635</c:v>
                </c:pt>
                <c:pt idx="185" formatCode="#0.000000">
                  <c:v>11.6360745092635</c:v>
                </c:pt>
                <c:pt idx="186" formatCode="#0.000000">
                  <c:v>11.6360745092635</c:v>
                </c:pt>
                <c:pt idx="187" formatCode="#0.000000">
                  <c:v>11.6360745092635</c:v>
                </c:pt>
                <c:pt idx="188" formatCode="#0.000000">
                  <c:v>11.911780985053699</c:v>
                </c:pt>
                <c:pt idx="189" formatCode="#0.000000">
                  <c:v>12.049634222948701</c:v>
                </c:pt>
                <c:pt idx="190" formatCode="#0.000000">
                  <c:v>12.049634222948701</c:v>
                </c:pt>
                <c:pt idx="191" formatCode="#0.000000">
                  <c:v>12.049634222948701</c:v>
                </c:pt>
                <c:pt idx="192" formatCode="#0.000000">
                  <c:v>12.049634222948701</c:v>
                </c:pt>
                <c:pt idx="193" formatCode="#0.000000">
                  <c:v>12.1874874608438</c:v>
                </c:pt>
                <c:pt idx="194" formatCode="#0.000000">
                  <c:v>12.3253406987389</c:v>
                </c:pt>
                <c:pt idx="195" formatCode="#0.000000">
                  <c:v>12.3253406987389</c:v>
                </c:pt>
                <c:pt idx="196" formatCode="#0.000000">
                  <c:v>12.4631939366339</c:v>
                </c:pt>
                <c:pt idx="197" formatCode="#0.000000">
                  <c:v>12.601047174529</c:v>
                </c:pt>
                <c:pt idx="198" formatCode="#0.000000">
                  <c:v>12.601047174529</c:v>
                </c:pt>
                <c:pt idx="199" formatCode="###0.0000">
                  <c:v>12.738900412424099</c:v>
                </c:pt>
                <c:pt idx="200" formatCode="###0.0000">
                  <c:v>12.738900412424099</c:v>
                </c:pt>
                <c:pt idx="201" formatCode="###0.0000">
                  <c:v>12.738900412424099</c:v>
                </c:pt>
                <c:pt idx="202" formatCode="###0.0000">
                  <c:v>12.738900412424099</c:v>
                </c:pt>
                <c:pt idx="203" formatCode="#0.000000">
                  <c:v>13.015043132637899</c:v>
                </c:pt>
                <c:pt idx="204" formatCode="#0.000000">
                  <c:v>13.015043132637899</c:v>
                </c:pt>
                <c:pt idx="205" formatCode="#0.000000">
                  <c:v>13.015043132637899</c:v>
                </c:pt>
                <c:pt idx="206" formatCode="#0.000000">
                  <c:v>13.1531144927448</c:v>
                </c:pt>
                <c:pt idx="207" formatCode="#0.000000">
                  <c:v>13.1531144927448</c:v>
                </c:pt>
                <c:pt idx="208" formatCode="#0.000000">
                  <c:v>13.2911858528518</c:v>
                </c:pt>
                <c:pt idx="209" formatCode="#0.000000">
                  <c:v>13.429257212958699</c:v>
                </c:pt>
                <c:pt idx="210" formatCode="#0.000000">
                  <c:v>13.5673285730656</c:v>
                </c:pt>
                <c:pt idx="211" formatCode="#0.000000">
                  <c:v>13.5673285730656</c:v>
                </c:pt>
                <c:pt idx="212" formatCode="#0.000000">
                  <c:v>13.5673285730656</c:v>
                </c:pt>
                <c:pt idx="213" formatCode="#0.000000">
                  <c:v>13.5673285730656</c:v>
                </c:pt>
                <c:pt idx="214" formatCode="#0.000000">
                  <c:v>13.5673285730656</c:v>
                </c:pt>
                <c:pt idx="215" formatCode="#0.000000">
                  <c:v>13.5673285730656</c:v>
                </c:pt>
                <c:pt idx="216" formatCode="#0.000000">
                  <c:v>13.5673285730656</c:v>
                </c:pt>
                <c:pt idx="217" formatCode="#0.000000">
                  <c:v>13.5673285730656</c:v>
                </c:pt>
                <c:pt idx="218" formatCode="#0.000000">
                  <c:v>13.5673285730656</c:v>
                </c:pt>
                <c:pt idx="219" formatCode="#0.000000">
                  <c:v>13.5673285730656</c:v>
                </c:pt>
                <c:pt idx="220" formatCode="#0.000000">
                  <c:v>13.5673285730656</c:v>
                </c:pt>
                <c:pt idx="221" formatCode="#0.000000">
                  <c:v>13.5673285730656</c:v>
                </c:pt>
                <c:pt idx="222" formatCode="#0.000000">
                  <c:v>13.5673285730656</c:v>
                </c:pt>
                <c:pt idx="223" formatCode="#0.000000">
                  <c:v>13.5673285730656</c:v>
                </c:pt>
                <c:pt idx="224" formatCode="#0.000000">
                  <c:v>13.5673285730656</c:v>
                </c:pt>
                <c:pt idx="225" formatCode="#0.000000">
                  <c:v>13.5673285730656</c:v>
                </c:pt>
                <c:pt idx="226" formatCode="#0.000000">
                  <c:v>13.5673285730656</c:v>
                </c:pt>
                <c:pt idx="227" formatCode="#0.000000">
                  <c:v>13.5673285730656</c:v>
                </c:pt>
                <c:pt idx="228" formatCode="#0.000000">
                  <c:v>13.5673285730656</c:v>
                </c:pt>
                <c:pt idx="229" formatCode="#0.000000">
                  <c:v>13.5673285730656</c:v>
                </c:pt>
                <c:pt idx="230" formatCode="#0.000000">
                  <c:v>13.707187264694999</c:v>
                </c:pt>
                <c:pt idx="231" formatCode="#0.000000">
                  <c:v>13.707187264694999</c:v>
                </c:pt>
                <c:pt idx="232" formatCode="#0.000000">
                  <c:v>13.707187264694999</c:v>
                </c:pt>
                <c:pt idx="233" formatCode="#0.000000">
                  <c:v>13.707187264694999</c:v>
                </c:pt>
                <c:pt idx="234" formatCode="#0.000000">
                  <c:v>13.847045956324299</c:v>
                </c:pt>
                <c:pt idx="235" formatCode="#0.000000">
                  <c:v>13.9869046479537</c:v>
                </c:pt>
                <c:pt idx="236" formatCode="#0.000000">
                  <c:v>14.126763339583</c:v>
                </c:pt>
                <c:pt idx="237" formatCode="#0.000000">
                  <c:v>14.2666220312124</c:v>
                </c:pt>
                <c:pt idx="238" formatCode="#0.000000">
                  <c:v>14.4064807228417</c:v>
                </c:pt>
                <c:pt idx="239" formatCode="#0.000000">
                  <c:v>14.4064807228417</c:v>
                </c:pt>
                <c:pt idx="240" formatCode="#0.000000">
                  <c:v>14.4064807228417</c:v>
                </c:pt>
                <c:pt idx="241" formatCode="#0.000000">
                  <c:v>14.4064807228417</c:v>
                </c:pt>
                <c:pt idx="242" formatCode="#0.000000">
                  <c:v>14.546339414470999</c:v>
                </c:pt>
                <c:pt idx="243" formatCode="#0.000000">
                  <c:v>14.8260567977297</c:v>
                </c:pt>
                <c:pt idx="244" formatCode="#0.000000">
                  <c:v>14.9659154893591</c:v>
                </c:pt>
                <c:pt idx="245" formatCode="#0.000000">
                  <c:v>15.1057741809884</c:v>
                </c:pt>
                <c:pt idx="246" formatCode="#0.000000">
                  <c:v>15.1057741809884</c:v>
                </c:pt>
                <c:pt idx="247" formatCode="#0.000000">
                  <c:v>15.1057741809884</c:v>
                </c:pt>
                <c:pt idx="248" formatCode="#0.000000">
                  <c:v>15.245632872617801</c:v>
                </c:pt>
                <c:pt idx="249" formatCode="#0.000000">
                  <c:v>15.385491564247101</c:v>
                </c:pt>
                <c:pt idx="250" formatCode="#0.000000">
                  <c:v>15.385491564247101</c:v>
                </c:pt>
                <c:pt idx="251" formatCode="##0.00000">
                  <c:v>15.5253502558764</c:v>
                </c:pt>
                <c:pt idx="252" formatCode="##0.00000">
                  <c:v>15.5253502558764</c:v>
                </c:pt>
                <c:pt idx="253" formatCode="##0.00000">
                  <c:v>15.5253502558764</c:v>
                </c:pt>
                <c:pt idx="254" formatCode="##0.00000">
                  <c:v>15.5253502558764</c:v>
                </c:pt>
                <c:pt idx="255" formatCode="##0.00000">
                  <c:v>15.5253502558764</c:v>
                </c:pt>
                <c:pt idx="256" formatCode="#0.000000">
                  <c:v>15.665673594321801</c:v>
                </c:pt>
                <c:pt idx="257" formatCode="#0.000000">
                  <c:v>15.665673594321801</c:v>
                </c:pt>
                <c:pt idx="258" formatCode="#0.000000">
                  <c:v>15.665673594321801</c:v>
                </c:pt>
                <c:pt idx="259" formatCode="#0.000000">
                  <c:v>15.665673594321801</c:v>
                </c:pt>
                <c:pt idx="260" formatCode="#0.000000">
                  <c:v>15.805996932767201</c:v>
                </c:pt>
                <c:pt idx="261" formatCode="##0.00000">
                  <c:v>15.946320271212601</c:v>
                </c:pt>
                <c:pt idx="262" formatCode="##0.00000">
                  <c:v>15.946320271212601</c:v>
                </c:pt>
                <c:pt idx="263" formatCode="#0.000000">
                  <c:v>16.086878264070101</c:v>
                </c:pt>
                <c:pt idx="264" formatCode="#0.000000">
                  <c:v>16.086878264070101</c:v>
                </c:pt>
                <c:pt idx="265" formatCode="#0.000000">
                  <c:v>16.086878264070101</c:v>
                </c:pt>
                <c:pt idx="266" formatCode="#0.000000">
                  <c:v>16.086878264070101</c:v>
                </c:pt>
                <c:pt idx="267" formatCode="#0.000000">
                  <c:v>16.086878264070101</c:v>
                </c:pt>
                <c:pt idx="268" formatCode="#0.000000">
                  <c:v>16.086878264070101</c:v>
                </c:pt>
                <c:pt idx="269" formatCode="#0.000000">
                  <c:v>16.086878264070101</c:v>
                </c:pt>
                <c:pt idx="270" formatCode="#0.000000">
                  <c:v>16.086878264070101</c:v>
                </c:pt>
                <c:pt idx="271" formatCode="#0.000000">
                  <c:v>16.2281461457804</c:v>
                </c:pt>
                <c:pt idx="272" formatCode="#0.000000">
                  <c:v>16.2281461457804</c:v>
                </c:pt>
                <c:pt idx="273" formatCode="#0.000000">
                  <c:v>16.369414027490802</c:v>
                </c:pt>
                <c:pt idx="274" formatCode="#0.000000">
                  <c:v>16.5106819092011</c:v>
                </c:pt>
                <c:pt idx="275" formatCode="##0.00000">
                  <c:v>16.651949790911399</c:v>
                </c:pt>
                <c:pt idx="276" formatCode="#0.000000">
                  <c:v>16.793217672621701</c:v>
                </c:pt>
                <c:pt idx="277" formatCode="#0.000000">
                  <c:v>17.075753436042401</c:v>
                </c:pt>
                <c:pt idx="278" formatCode="#0.000000">
                  <c:v>17.075753436042401</c:v>
                </c:pt>
                <c:pt idx="279" formatCode="#0.000000">
                  <c:v>17.075753436042401</c:v>
                </c:pt>
                <c:pt idx="280" formatCode="#0.000000">
                  <c:v>17.075753436042401</c:v>
                </c:pt>
                <c:pt idx="281" formatCode="#0.000000">
                  <c:v>17.075753436042401</c:v>
                </c:pt>
                <c:pt idx="282" formatCode="#0.000000">
                  <c:v>17.075753436042401</c:v>
                </c:pt>
                <c:pt idx="283" formatCode="#0.000000">
                  <c:v>17.217747008925802</c:v>
                </c:pt>
                <c:pt idx="284" formatCode="#0.000000">
                  <c:v>17.359740581809302</c:v>
                </c:pt>
                <c:pt idx="285" formatCode="#0.000000">
                  <c:v>17.501734154692802</c:v>
                </c:pt>
                <c:pt idx="286" formatCode="#0.000000">
                  <c:v>17.643727727576302</c:v>
                </c:pt>
                <c:pt idx="287" formatCode="#0.000000">
                  <c:v>17.643727727576302</c:v>
                </c:pt>
                <c:pt idx="288" formatCode="#0.000000">
                  <c:v>17.643727727576302</c:v>
                </c:pt>
                <c:pt idx="289" formatCode="#0.000000">
                  <c:v>17.927714873343302</c:v>
                </c:pt>
                <c:pt idx="290" formatCode="#0.000000">
                  <c:v>17.927714873343302</c:v>
                </c:pt>
                <c:pt idx="291" formatCode="#0.000000">
                  <c:v>18.069954535607899</c:v>
                </c:pt>
                <c:pt idx="292" formatCode="#0.000000">
                  <c:v>18.069954535607899</c:v>
                </c:pt>
                <c:pt idx="293" formatCode="#0.000000">
                  <c:v>18.069954535607899</c:v>
                </c:pt>
                <c:pt idx="294" formatCode="#0.000000">
                  <c:v>18.069954535607899</c:v>
                </c:pt>
                <c:pt idx="295" formatCode="#0.000000">
                  <c:v>18.069954535607899</c:v>
                </c:pt>
                <c:pt idx="296" formatCode="#0.000000">
                  <c:v>18.069954535607899</c:v>
                </c:pt>
                <c:pt idx="297" formatCode="##0.00000">
                  <c:v>18.212689806451699</c:v>
                </c:pt>
                <c:pt idx="298" formatCode="##0.00000">
                  <c:v>18.212689806451699</c:v>
                </c:pt>
                <c:pt idx="299" formatCode="##0.00000">
                  <c:v>18.212689806451699</c:v>
                </c:pt>
                <c:pt idx="300" formatCode="#0.000000">
                  <c:v>18.3554250772956</c:v>
                </c:pt>
                <c:pt idx="301" formatCode="#0.000000">
                  <c:v>18.3554250772956</c:v>
                </c:pt>
                <c:pt idx="302" formatCode="#0.000000">
                  <c:v>18.3554250772956</c:v>
                </c:pt>
                <c:pt idx="303" formatCode="##0.00000">
                  <c:v>18.498410322344199</c:v>
                </c:pt>
                <c:pt idx="304" formatCode="##0.00000">
                  <c:v>18.498410322344199</c:v>
                </c:pt>
                <c:pt idx="305" formatCode="#0.000000">
                  <c:v>18.641395567392699</c:v>
                </c:pt>
                <c:pt idx="306" formatCode="#0.000000">
                  <c:v>18.641395567392699</c:v>
                </c:pt>
                <c:pt idx="307" formatCode="#0.000000">
                  <c:v>18.784632547027499</c:v>
                </c:pt>
                <c:pt idx="308" formatCode="#0.000000">
                  <c:v>18.784632547027499</c:v>
                </c:pt>
                <c:pt idx="309" formatCode="#0.000000">
                  <c:v>18.784632547027499</c:v>
                </c:pt>
                <c:pt idx="310" formatCode="#0.000000">
                  <c:v>19.072120573409801</c:v>
                </c:pt>
                <c:pt idx="311" formatCode="#0.000000">
                  <c:v>19.072120573409801</c:v>
                </c:pt>
                <c:pt idx="312" formatCode="#0.000000">
                  <c:v>19.072120573409801</c:v>
                </c:pt>
                <c:pt idx="313" formatCode="#0.000000">
                  <c:v>19.072120573409801</c:v>
                </c:pt>
                <c:pt idx="314" formatCode="#0.000000">
                  <c:v>19.072120573409801</c:v>
                </c:pt>
                <c:pt idx="315" formatCode="##0.00000">
                  <c:v>19.216120358866299</c:v>
                </c:pt>
                <c:pt idx="316" formatCode="##0.00000">
                  <c:v>19.216120358866299</c:v>
                </c:pt>
                <c:pt idx="317" formatCode="##0.00000">
                  <c:v>19.216120358866299</c:v>
                </c:pt>
                <c:pt idx="318" formatCode="##0.00000">
                  <c:v>19.216120358866299</c:v>
                </c:pt>
                <c:pt idx="319" formatCode="##0.00000">
                  <c:v>19.216120358866299</c:v>
                </c:pt>
                <c:pt idx="320" formatCode="##0.00000">
                  <c:v>19.216120358866299</c:v>
                </c:pt>
                <c:pt idx="321" formatCode="##0.00000">
                  <c:v>19.216120358866299</c:v>
                </c:pt>
                <c:pt idx="322" formatCode="##0.00000">
                  <c:v>19.216120358866299</c:v>
                </c:pt>
                <c:pt idx="323" formatCode="##0.00000">
                  <c:v>19.216120358866299</c:v>
                </c:pt>
                <c:pt idx="324" formatCode="##0.00000">
                  <c:v>19.216120358866299</c:v>
                </c:pt>
                <c:pt idx="325" formatCode="##0.00000">
                  <c:v>19.216120358866299</c:v>
                </c:pt>
                <c:pt idx="326" formatCode="#0.000000">
                  <c:v>19.361154254092799</c:v>
                </c:pt>
                <c:pt idx="327" formatCode="#0.000000">
                  <c:v>19.361154254092799</c:v>
                </c:pt>
                <c:pt idx="328" formatCode="#0.000000">
                  <c:v>19.361154254092799</c:v>
                </c:pt>
                <c:pt idx="329" formatCode="#0.000000">
                  <c:v>19.361154254092799</c:v>
                </c:pt>
                <c:pt idx="330" formatCode="#0.000000">
                  <c:v>19.361154254092799</c:v>
                </c:pt>
                <c:pt idx="331" formatCode="#0.000000">
                  <c:v>19.361154254092799</c:v>
                </c:pt>
                <c:pt idx="332" formatCode="#0.000000">
                  <c:v>19.361154254092799</c:v>
                </c:pt>
                <c:pt idx="333" formatCode="#0.000000">
                  <c:v>19.361154254092799</c:v>
                </c:pt>
                <c:pt idx="334" formatCode="#0.000000">
                  <c:v>19.361154254092799</c:v>
                </c:pt>
                <c:pt idx="335" formatCode="#0.000000">
                  <c:v>19.361154254092799</c:v>
                </c:pt>
                <c:pt idx="336" formatCode="#0.000000">
                  <c:v>19.361154254092799</c:v>
                </c:pt>
                <c:pt idx="337" formatCode="#0.000000">
                  <c:v>19.361154254092799</c:v>
                </c:pt>
                <c:pt idx="338" formatCode="#0.000000">
                  <c:v>19.361154254092799</c:v>
                </c:pt>
                <c:pt idx="339" formatCode="#0.000000">
                  <c:v>19.361154254092799</c:v>
                </c:pt>
                <c:pt idx="340" formatCode="#0.000000">
                  <c:v>19.361154254092799</c:v>
                </c:pt>
                <c:pt idx="341" formatCode="#0.000000">
                  <c:v>19.361154254092799</c:v>
                </c:pt>
                <c:pt idx="342" formatCode="#0.000000">
                  <c:v>19.361154254092799</c:v>
                </c:pt>
                <c:pt idx="343" formatCode="#0.000000">
                  <c:v>19.361154254092799</c:v>
                </c:pt>
                <c:pt idx="344" formatCode="#0.000000">
                  <c:v>19.361154254092799</c:v>
                </c:pt>
                <c:pt idx="345" formatCode="#0.000000">
                  <c:v>19.361154254092799</c:v>
                </c:pt>
                <c:pt idx="346" formatCode="#0.000000">
                  <c:v>19.361154254092799</c:v>
                </c:pt>
                <c:pt idx="347" formatCode="#0.000000">
                  <c:v>19.361154254092799</c:v>
                </c:pt>
                <c:pt idx="348" formatCode="#0.000000">
                  <c:v>19.361154254092799</c:v>
                </c:pt>
                <c:pt idx="349" formatCode="#0.000000">
                  <c:v>19.361154254092799</c:v>
                </c:pt>
                <c:pt idx="350" formatCode="#0.000000">
                  <c:v>19.361154254092799</c:v>
                </c:pt>
                <c:pt idx="351" formatCode="#0.000000">
                  <c:v>19.361154254092799</c:v>
                </c:pt>
                <c:pt idx="352" formatCode="#0.000000">
                  <c:v>19.361154254092799</c:v>
                </c:pt>
                <c:pt idx="353" formatCode="#0.000000">
                  <c:v>19.361154254092799</c:v>
                </c:pt>
                <c:pt idx="354" formatCode="#0.000000">
                  <c:v>19.361154254092799</c:v>
                </c:pt>
                <c:pt idx="355" formatCode="#0.000000">
                  <c:v>19.361154254092799</c:v>
                </c:pt>
                <c:pt idx="356" formatCode="#0.000000">
                  <c:v>19.361154254092799</c:v>
                </c:pt>
                <c:pt idx="357" formatCode="#0.000000">
                  <c:v>19.361154254092799</c:v>
                </c:pt>
                <c:pt idx="358" formatCode="#0.000000">
                  <c:v>19.361154254092799</c:v>
                </c:pt>
                <c:pt idx="359" formatCode="#0.000000">
                  <c:v>19.361154254092799</c:v>
                </c:pt>
                <c:pt idx="360" formatCode="#0.000000">
                  <c:v>19.361154254092799</c:v>
                </c:pt>
                <c:pt idx="361" formatCode="#0.000000">
                  <c:v>19.361154254092799</c:v>
                </c:pt>
                <c:pt idx="362" formatCode="#0.000000">
                  <c:v>19.361154254092799</c:v>
                </c:pt>
                <c:pt idx="363" formatCode="#0.000000">
                  <c:v>19.361154254092799</c:v>
                </c:pt>
                <c:pt idx="364" formatCode="#0.000000">
                  <c:v>19.361154254092799</c:v>
                </c:pt>
                <c:pt idx="365" formatCode="#0.000000">
                  <c:v>19.361154254092799</c:v>
                </c:pt>
                <c:pt idx="366" formatCode="#0.000000">
                  <c:v>19.361154254092799</c:v>
                </c:pt>
                <c:pt idx="367" formatCode="#0.000000">
                  <c:v>19.5138793407328</c:v>
                </c:pt>
                <c:pt idx="368" formatCode="#0.000000">
                  <c:v>19.5138793407328</c:v>
                </c:pt>
                <c:pt idx="369" formatCode="#0.000000">
                  <c:v>19.5138793407328</c:v>
                </c:pt>
                <c:pt idx="370" formatCode="#0.000000">
                  <c:v>19.5138793407328</c:v>
                </c:pt>
                <c:pt idx="371" formatCode="#0.000000">
                  <c:v>19.5138793407328</c:v>
                </c:pt>
                <c:pt idx="372" formatCode="#0.000000">
                  <c:v>19.5138793407328</c:v>
                </c:pt>
                <c:pt idx="373" formatCode="#0.000000">
                  <c:v>19.5138793407328</c:v>
                </c:pt>
                <c:pt idx="374" formatCode="#0.000000">
                  <c:v>19.5138793407328</c:v>
                </c:pt>
                <c:pt idx="375" formatCode="#0.000000">
                  <c:v>19.5138793407328</c:v>
                </c:pt>
                <c:pt idx="376" formatCode="#0.000000">
                  <c:v>19.5138793407328</c:v>
                </c:pt>
                <c:pt idx="377" formatCode="#0.000000">
                  <c:v>19.5138793407328</c:v>
                </c:pt>
                <c:pt idx="378" formatCode="#0.000000">
                  <c:v>19.5138793407328</c:v>
                </c:pt>
                <c:pt idx="379" formatCode="#0.000000">
                  <c:v>19.5138793407328</c:v>
                </c:pt>
                <c:pt idx="380" formatCode="#0.000000">
                  <c:v>19.5138793407328</c:v>
                </c:pt>
                <c:pt idx="381" formatCode="#0.000000">
                  <c:v>19.5138793407328</c:v>
                </c:pt>
                <c:pt idx="382" formatCode="#0.000000">
                  <c:v>19.5138793407328</c:v>
                </c:pt>
                <c:pt idx="383" formatCode="#0.000000">
                  <c:v>19.5138793407328</c:v>
                </c:pt>
                <c:pt idx="384" formatCode="#0.000000">
                  <c:v>19.5138793407328</c:v>
                </c:pt>
                <c:pt idx="385" formatCode="#0.000000">
                  <c:v>19.5138793407328</c:v>
                </c:pt>
                <c:pt idx="386" formatCode="#0.000000">
                  <c:v>19.5138793407328</c:v>
                </c:pt>
                <c:pt idx="387" formatCode="#0.000000">
                  <c:v>19.5138793407328</c:v>
                </c:pt>
                <c:pt idx="388" formatCode="#0.000000">
                  <c:v>19.5138793407328</c:v>
                </c:pt>
                <c:pt idx="389" formatCode="#0.000000">
                  <c:v>19.5138793407328</c:v>
                </c:pt>
                <c:pt idx="390" formatCode="#0.000000">
                  <c:v>19.5138793407328</c:v>
                </c:pt>
                <c:pt idx="391" formatCode="#0.000000">
                  <c:v>19.5138793407328</c:v>
                </c:pt>
                <c:pt idx="392" formatCode="#0.000000">
                  <c:v>19.5138793407328</c:v>
                </c:pt>
                <c:pt idx="393" formatCode="#0.000000">
                  <c:v>19.5138793407328</c:v>
                </c:pt>
                <c:pt idx="394" formatCode="#0.000000">
                  <c:v>19.5138793407328</c:v>
                </c:pt>
                <c:pt idx="395" formatCode="#0.000000">
                  <c:v>19.5138793407328</c:v>
                </c:pt>
                <c:pt idx="396" formatCode="#0.000000">
                  <c:v>19.5138793407328</c:v>
                </c:pt>
                <c:pt idx="397" formatCode="#0.000000">
                  <c:v>19.5138793407328</c:v>
                </c:pt>
                <c:pt idx="398" formatCode="#0.000000">
                  <c:v>19.5138793407328</c:v>
                </c:pt>
                <c:pt idx="399" formatCode="#0.000000">
                  <c:v>19.5138793407328</c:v>
                </c:pt>
                <c:pt idx="400" formatCode="#0.000000">
                  <c:v>19.5138793407328</c:v>
                </c:pt>
                <c:pt idx="401" formatCode="#0.000000">
                  <c:v>19.5138793407328</c:v>
                </c:pt>
                <c:pt idx="402" formatCode="#0.000000">
                  <c:v>19.5138793407328</c:v>
                </c:pt>
                <c:pt idx="403" formatCode="#0.000000">
                  <c:v>19.5138793407328</c:v>
                </c:pt>
                <c:pt idx="404" formatCode="#0.000000">
                  <c:v>19.5138793407328</c:v>
                </c:pt>
                <c:pt idx="405" formatCode="#0.000000">
                  <c:v>19.5138793407328</c:v>
                </c:pt>
                <c:pt idx="406" formatCode="#0.000000">
                  <c:v>19.5138793407328</c:v>
                </c:pt>
                <c:pt idx="407" formatCode="#0.000000">
                  <c:v>19.5138793407328</c:v>
                </c:pt>
                <c:pt idx="408" formatCode="#0.000000">
                  <c:v>19.5138793407328</c:v>
                </c:pt>
                <c:pt idx="409" formatCode="#0.000000">
                  <c:v>19.5138793407328</c:v>
                </c:pt>
                <c:pt idx="410" formatCode="#0.000000">
                  <c:v>19.5138793407328</c:v>
                </c:pt>
                <c:pt idx="411" formatCode="#0.000000">
                  <c:v>19.5138793407328</c:v>
                </c:pt>
                <c:pt idx="412" formatCode="#0.000000">
                  <c:v>19.5138793407328</c:v>
                </c:pt>
                <c:pt idx="413" formatCode="#0.000000">
                  <c:v>19.5138793407328</c:v>
                </c:pt>
                <c:pt idx="414" formatCode="#0.000000">
                  <c:v>19.5138793407328</c:v>
                </c:pt>
                <c:pt idx="415" formatCode="#0.000000">
                  <c:v>19.5138793407328</c:v>
                </c:pt>
                <c:pt idx="416" formatCode="#0.000000">
                  <c:v>19.5138793407328</c:v>
                </c:pt>
                <c:pt idx="417" formatCode="#0.000000">
                  <c:v>19.5138793407328</c:v>
                </c:pt>
                <c:pt idx="418" formatCode="#0.000000">
                  <c:v>19.5138793407328</c:v>
                </c:pt>
                <c:pt idx="419" formatCode="#0.000000">
                  <c:v>19.5138793407328</c:v>
                </c:pt>
                <c:pt idx="420" formatCode="#0.000000">
                  <c:v>19.5138793407328</c:v>
                </c:pt>
                <c:pt idx="421" formatCode="#0.000000">
                  <c:v>19.5138793407328</c:v>
                </c:pt>
                <c:pt idx="422" formatCode="#0.000000">
                  <c:v>19.5138793407328</c:v>
                </c:pt>
                <c:pt idx="423" formatCode="#0.000000">
                  <c:v>19.5138793407328</c:v>
                </c:pt>
                <c:pt idx="424" formatCode="#0.000000">
                  <c:v>19.5138793407328</c:v>
                </c:pt>
                <c:pt idx="425" formatCode="#0.000000">
                  <c:v>19.5138793407328</c:v>
                </c:pt>
                <c:pt idx="426" formatCode="#0.000000">
                  <c:v>19.5138793407328</c:v>
                </c:pt>
                <c:pt idx="427" formatCode="#0.000000">
                  <c:v>19.5138793407328</c:v>
                </c:pt>
                <c:pt idx="428" formatCode="#0.000000">
                  <c:v>19.5138793407328</c:v>
                </c:pt>
                <c:pt idx="429" formatCode="#0.000000">
                  <c:v>19.5138793407328</c:v>
                </c:pt>
                <c:pt idx="430" formatCode="#0.000000">
                  <c:v>19.5138793407328</c:v>
                </c:pt>
                <c:pt idx="431" formatCode="#0.000000">
                  <c:v>19.5138793407328</c:v>
                </c:pt>
                <c:pt idx="432" formatCode="#0.000000">
                  <c:v>19.5138793407328</c:v>
                </c:pt>
                <c:pt idx="433" formatCode="#0.000000">
                  <c:v>19.5138793407328</c:v>
                </c:pt>
                <c:pt idx="434" formatCode="#0.000000">
                  <c:v>19.5138793407328</c:v>
                </c:pt>
                <c:pt idx="435" formatCode="#0.000000">
                  <c:v>19.5138793407328</c:v>
                </c:pt>
                <c:pt idx="436" formatCode="#0.000000">
                  <c:v>19.5138793407328</c:v>
                </c:pt>
                <c:pt idx="437" formatCode="#0.000000">
                  <c:v>19.5138793407328</c:v>
                </c:pt>
                <c:pt idx="438" formatCode="#0.000000">
                  <c:v>19.5138793407328</c:v>
                </c:pt>
                <c:pt idx="439" formatCode="#0.000000">
                  <c:v>19.5138793407328</c:v>
                </c:pt>
                <c:pt idx="440" formatCode="#0.000000">
                  <c:v>19.5138793407328</c:v>
                </c:pt>
                <c:pt idx="441" formatCode="#0.000000">
                  <c:v>19.5138793407328</c:v>
                </c:pt>
                <c:pt idx="442" formatCode="#0.000000">
                  <c:v>19.5138793407328</c:v>
                </c:pt>
                <c:pt idx="443" formatCode="#0.000000">
                  <c:v>19.5138793407328</c:v>
                </c:pt>
                <c:pt idx="444" formatCode="#0.000000">
                  <c:v>19.5138793407328</c:v>
                </c:pt>
                <c:pt idx="445" formatCode="#0.000000">
                  <c:v>19.5138793407328</c:v>
                </c:pt>
                <c:pt idx="446" formatCode="#0.000000">
                  <c:v>19.5138793407328</c:v>
                </c:pt>
                <c:pt idx="447" formatCode="#0.000000">
                  <c:v>19.5138793407328</c:v>
                </c:pt>
                <c:pt idx="448" formatCode="#0.000000">
                  <c:v>19.5138793407328</c:v>
                </c:pt>
                <c:pt idx="449" formatCode="#0.000000">
                  <c:v>19.5138793407328</c:v>
                </c:pt>
                <c:pt idx="450" formatCode="#0.000000">
                  <c:v>19.5138793407328</c:v>
                </c:pt>
                <c:pt idx="451" formatCode="#0.000000">
                  <c:v>19.5138793407328</c:v>
                </c:pt>
                <c:pt idx="452" formatCode="#0.000000">
                  <c:v>19.5138793407328</c:v>
                </c:pt>
                <c:pt idx="453" formatCode="#0.000000">
                  <c:v>19.5138793407328</c:v>
                </c:pt>
                <c:pt idx="454" formatCode="#0.000000">
                  <c:v>19.5138793407328</c:v>
                </c:pt>
                <c:pt idx="455" formatCode="#0.000000">
                  <c:v>19.5138793407328</c:v>
                </c:pt>
                <c:pt idx="456" formatCode="#0.000000">
                  <c:v>19.5138793407328</c:v>
                </c:pt>
                <c:pt idx="457" formatCode="#0.000000">
                  <c:v>19.5138793407328</c:v>
                </c:pt>
                <c:pt idx="458" formatCode="#0.000000">
                  <c:v>19.5138793407328</c:v>
                </c:pt>
                <c:pt idx="459" formatCode="#0.000000">
                  <c:v>19.5138793407328</c:v>
                </c:pt>
                <c:pt idx="460" formatCode="#0.000000">
                  <c:v>19.5138793407328</c:v>
                </c:pt>
                <c:pt idx="461" formatCode="#0.000000">
                  <c:v>19.5138793407328</c:v>
                </c:pt>
                <c:pt idx="462" formatCode="#0.000000">
                  <c:v>19.5138793407328</c:v>
                </c:pt>
                <c:pt idx="463" formatCode="#0.000000">
                  <c:v>19.5138793407328</c:v>
                </c:pt>
                <c:pt idx="464" formatCode="#0.000000">
                  <c:v>19.5138793407328</c:v>
                </c:pt>
                <c:pt idx="465" formatCode="#0.000000">
                  <c:v>19.5138793407328</c:v>
                </c:pt>
                <c:pt idx="466" formatCode="#0.000000">
                  <c:v>19.5138793407328</c:v>
                </c:pt>
                <c:pt idx="467" formatCode="#0.000000">
                  <c:v>19.5138793407328</c:v>
                </c:pt>
                <c:pt idx="468" formatCode="#0.000000">
                  <c:v>19.5138793407328</c:v>
                </c:pt>
                <c:pt idx="469" formatCode="#0.000000">
                  <c:v>19.5138793407328</c:v>
                </c:pt>
                <c:pt idx="470" formatCode="#0.000000">
                  <c:v>19.5138793407328</c:v>
                </c:pt>
                <c:pt idx="471" formatCode="#0.000000">
                  <c:v>19.5138793407328</c:v>
                </c:pt>
                <c:pt idx="472" formatCode="#0.000000">
                  <c:v>19.5138793407328</c:v>
                </c:pt>
                <c:pt idx="473" formatCode="#0.000000">
                  <c:v>19.5138793407328</c:v>
                </c:pt>
                <c:pt idx="474" formatCode="#0.000000">
                  <c:v>19.5138793407328</c:v>
                </c:pt>
                <c:pt idx="475" formatCode="#0.000000">
                  <c:v>19.5138793407328</c:v>
                </c:pt>
                <c:pt idx="476" formatCode="#0.000000">
                  <c:v>19.5138793407328</c:v>
                </c:pt>
                <c:pt idx="477" formatCode="#0.000000">
                  <c:v>19.5138793407328</c:v>
                </c:pt>
                <c:pt idx="478" formatCode="#0.000000">
                  <c:v>19.5138793407328</c:v>
                </c:pt>
                <c:pt idx="479" formatCode="#0.000000">
                  <c:v>19.5138793407328</c:v>
                </c:pt>
                <c:pt idx="480" formatCode="#0.000000">
                  <c:v>19.695974636342001</c:v>
                </c:pt>
                <c:pt idx="481" formatCode="#0.000000">
                  <c:v>19.695974636342001</c:v>
                </c:pt>
                <c:pt idx="482" formatCode="#0.000000">
                  <c:v>19.695974636342001</c:v>
                </c:pt>
                <c:pt idx="483" formatCode="#0.000000">
                  <c:v>19.695974636342001</c:v>
                </c:pt>
                <c:pt idx="484" formatCode="#0.000000">
                  <c:v>19.695974636342001</c:v>
                </c:pt>
                <c:pt idx="485" formatCode="#0.000000">
                  <c:v>19.695974636342001</c:v>
                </c:pt>
                <c:pt idx="486" formatCode="#0.000000">
                  <c:v>19.695974636342001</c:v>
                </c:pt>
                <c:pt idx="487" formatCode="#0.000000">
                  <c:v>19.695974636342001</c:v>
                </c:pt>
                <c:pt idx="488" formatCode="#0.000000">
                  <c:v>19.695974636342001</c:v>
                </c:pt>
                <c:pt idx="489" formatCode="#0.000000">
                  <c:v>19.695974636342001</c:v>
                </c:pt>
                <c:pt idx="490" formatCode="#0.000000">
                  <c:v>19.695974636342001</c:v>
                </c:pt>
                <c:pt idx="491" formatCode="#0.000000">
                  <c:v>19.695974636342001</c:v>
                </c:pt>
                <c:pt idx="492" formatCode="#0.000000">
                  <c:v>19.695974636342001</c:v>
                </c:pt>
                <c:pt idx="493" formatCode="#0.000000">
                  <c:v>19.695974636342001</c:v>
                </c:pt>
                <c:pt idx="494" formatCode="#0.000000">
                  <c:v>19.695974636342001</c:v>
                </c:pt>
                <c:pt idx="495" formatCode="#0.000000">
                  <c:v>19.695974636342001</c:v>
                </c:pt>
                <c:pt idx="496" formatCode="#0.000000">
                  <c:v>19.695974636342001</c:v>
                </c:pt>
                <c:pt idx="497" formatCode="#0.000000">
                  <c:v>19.695974636342001</c:v>
                </c:pt>
                <c:pt idx="498" formatCode="#0.000000">
                  <c:v>19.695974636342001</c:v>
                </c:pt>
                <c:pt idx="499" formatCode="#0.000000">
                  <c:v>19.695974636342001</c:v>
                </c:pt>
                <c:pt idx="500" formatCode="#0.000000">
                  <c:v>19.695974636342001</c:v>
                </c:pt>
                <c:pt idx="501" formatCode="#0.000000">
                  <c:v>19.695974636342001</c:v>
                </c:pt>
                <c:pt idx="502" formatCode="#0.000000">
                  <c:v>19.695974636342001</c:v>
                </c:pt>
                <c:pt idx="503" formatCode="#0.000000">
                  <c:v>19.695974636342001</c:v>
                </c:pt>
                <c:pt idx="504" formatCode="#0.000000">
                  <c:v>19.695974636342001</c:v>
                </c:pt>
                <c:pt idx="505" formatCode="#0.000000">
                  <c:v>19.695974636342001</c:v>
                </c:pt>
                <c:pt idx="506" formatCode="#0.000000">
                  <c:v>19.695974636342001</c:v>
                </c:pt>
                <c:pt idx="507" formatCode="#0.000000">
                  <c:v>19.695974636342001</c:v>
                </c:pt>
                <c:pt idx="508" formatCode="#0.000000">
                  <c:v>19.695974636342001</c:v>
                </c:pt>
                <c:pt idx="509" formatCode="#0.000000">
                  <c:v>19.695974636342001</c:v>
                </c:pt>
                <c:pt idx="510" formatCode="#0.000000">
                  <c:v>19.695974636342001</c:v>
                </c:pt>
                <c:pt idx="511" formatCode="#0.000000">
                  <c:v>19.695974636342001</c:v>
                </c:pt>
                <c:pt idx="512" formatCode="#0.000000">
                  <c:v>19.695974636342001</c:v>
                </c:pt>
                <c:pt idx="513" formatCode="#0.000000">
                  <c:v>19.695974636342001</c:v>
                </c:pt>
                <c:pt idx="514" formatCode="#0.000000">
                  <c:v>19.695974636342001</c:v>
                </c:pt>
                <c:pt idx="515" formatCode="#0.000000">
                  <c:v>19.695974636342001</c:v>
                </c:pt>
                <c:pt idx="516" formatCode="#0.000000">
                  <c:v>19.695974636342001</c:v>
                </c:pt>
                <c:pt idx="517" formatCode="#0.000000">
                  <c:v>19.695974636342001</c:v>
                </c:pt>
                <c:pt idx="518" formatCode="#0.000000">
                  <c:v>19.695974636342001</c:v>
                </c:pt>
                <c:pt idx="519" formatCode="#0.000000">
                  <c:v>19.695974636342001</c:v>
                </c:pt>
                <c:pt idx="520" formatCode="#0.000000">
                  <c:v>19.695974636342001</c:v>
                </c:pt>
                <c:pt idx="521" formatCode="#0.000000">
                  <c:v>19.695974636342001</c:v>
                </c:pt>
                <c:pt idx="522" formatCode="#0.000000">
                  <c:v>19.695974636342001</c:v>
                </c:pt>
                <c:pt idx="523" formatCode="#0.000000">
                  <c:v>19.8899457120996</c:v>
                </c:pt>
                <c:pt idx="524" formatCode="#0.000000">
                  <c:v>19.8899457120996</c:v>
                </c:pt>
                <c:pt idx="525" formatCode="#0.000000">
                  <c:v>19.8899457120996</c:v>
                </c:pt>
                <c:pt idx="526" formatCode="#0.000000">
                  <c:v>19.8899457120996</c:v>
                </c:pt>
                <c:pt idx="527" formatCode="#0.000000">
                  <c:v>19.8899457120996</c:v>
                </c:pt>
                <c:pt idx="528" formatCode="#0.000000">
                  <c:v>19.8899457120996</c:v>
                </c:pt>
                <c:pt idx="529" formatCode="#0.000000">
                  <c:v>19.8899457120996</c:v>
                </c:pt>
                <c:pt idx="530" formatCode="#0.000000">
                  <c:v>19.8899457120996</c:v>
                </c:pt>
                <c:pt idx="531" formatCode="#0.000000">
                  <c:v>19.8899457120996</c:v>
                </c:pt>
                <c:pt idx="532" formatCode="#0.000000">
                  <c:v>19.8899457120996</c:v>
                </c:pt>
                <c:pt idx="533" formatCode="#0.000000">
                  <c:v>19.8899457120996</c:v>
                </c:pt>
                <c:pt idx="534" formatCode="#0.000000">
                  <c:v>19.8899457120996</c:v>
                </c:pt>
                <c:pt idx="535" formatCode="#0.000000">
                  <c:v>19.8899457120996</c:v>
                </c:pt>
                <c:pt idx="536" formatCode="#0.000000">
                  <c:v>19.8899457120996</c:v>
                </c:pt>
                <c:pt idx="537" formatCode="#0.000000">
                  <c:v>20.087261116749598</c:v>
                </c:pt>
                <c:pt idx="538" formatCode="#0.000000">
                  <c:v>20.087261116749598</c:v>
                </c:pt>
                <c:pt idx="539" formatCode="#0.000000">
                  <c:v>20.087261116749598</c:v>
                </c:pt>
                <c:pt idx="540" formatCode="#0.000000">
                  <c:v>20.087261116749598</c:v>
                </c:pt>
                <c:pt idx="541" formatCode="#0.000000">
                  <c:v>20.087261116749598</c:v>
                </c:pt>
                <c:pt idx="542" formatCode="#0.000000">
                  <c:v>20.087261116749598</c:v>
                </c:pt>
                <c:pt idx="543" formatCode="#0.000000">
                  <c:v>20.087261116749598</c:v>
                </c:pt>
                <c:pt idx="544" formatCode="#0.000000">
                  <c:v>20.087261116749598</c:v>
                </c:pt>
                <c:pt idx="545" formatCode="#0.000000">
                  <c:v>20.087261116749598</c:v>
                </c:pt>
                <c:pt idx="546" formatCode="#0.000000">
                  <c:v>20.087261116749598</c:v>
                </c:pt>
                <c:pt idx="547" formatCode="#0.000000">
                  <c:v>20.087261116749598</c:v>
                </c:pt>
                <c:pt idx="548" formatCode="#0.000000">
                  <c:v>20.288046892838199</c:v>
                </c:pt>
                <c:pt idx="549" formatCode="#0.000000">
                  <c:v>20.288046892838199</c:v>
                </c:pt>
                <c:pt idx="550" formatCode="#0.000000">
                  <c:v>20.288046892838199</c:v>
                </c:pt>
                <c:pt idx="551" formatCode="#0.000000">
                  <c:v>20.288046892838199</c:v>
                </c:pt>
                <c:pt idx="552" formatCode="#0.000000">
                  <c:v>20.288046892838199</c:v>
                </c:pt>
                <c:pt idx="553" formatCode="#0.000000">
                  <c:v>20.288046892838199</c:v>
                </c:pt>
                <c:pt idx="554" formatCode="#0.000000">
                  <c:v>20.288046892838199</c:v>
                </c:pt>
                <c:pt idx="555" formatCode="#0.000000">
                  <c:v>20.288046892838199</c:v>
                </c:pt>
                <c:pt idx="556" formatCode="#0.000000">
                  <c:v>20.288046892838199</c:v>
                </c:pt>
                <c:pt idx="557" formatCode="#0.000000">
                  <c:v>20.288046892838199</c:v>
                </c:pt>
                <c:pt idx="558" formatCode="#0.000000">
                  <c:v>20.288046892838199</c:v>
                </c:pt>
                <c:pt idx="559" formatCode="#0.000000">
                  <c:v>20.288046892838199</c:v>
                </c:pt>
                <c:pt idx="560" formatCode="#0.000000">
                  <c:v>20.288046892838199</c:v>
                </c:pt>
                <c:pt idx="561" formatCode="#0.000000">
                  <c:v>20.288046892838199</c:v>
                </c:pt>
                <c:pt idx="562" formatCode="#0.000000">
                  <c:v>20.288046892838199</c:v>
                </c:pt>
                <c:pt idx="563" formatCode="#0.000000">
                  <c:v>20.288046892838199</c:v>
                </c:pt>
                <c:pt idx="564" formatCode="#0.000000">
                  <c:v>20.288046892838199</c:v>
                </c:pt>
                <c:pt idx="565" formatCode="#0.000000">
                  <c:v>20.288046892838199</c:v>
                </c:pt>
                <c:pt idx="566" formatCode="#0.000000">
                  <c:v>20.288046892838199</c:v>
                </c:pt>
                <c:pt idx="567" formatCode="#0.000000">
                  <c:v>20.288046892838199</c:v>
                </c:pt>
                <c:pt idx="568" formatCode="#0.000000">
                  <c:v>20.288046892838199</c:v>
                </c:pt>
                <c:pt idx="569" formatCode="#0.000000">
                  <c:v>20.288046892838199</c:v>
                </c:pt>
                <c:pt idx="570" formatCode="#0.000000">
                  <c:v>20.288046892838199</c:v>
                </c:pt>
                <c:pt idx="571" formatCode="#0.000000">
                  <c:v>20.288046892838199</c:v>
                </c:pt>
                <c:pt idx="572" formatCode="#0.000000">
                  <c:v>20.288046892838199</c:v>
                </c:pt>
                <c:pt idx="573" formatCode="#0.000000">
                  <c:v>20.288046892838199</c:v>
                </c:pt>
                <c:pt idx="574" formatCode="##0.00000">
                  <c:v>20.495630104054701</c:v>
                </c:pt>
                <c:pt idx="575" formatCode="##0.00000">
                  <c:v>20.495630104054701</c:v>
                </c:pt>
                <c:pt idx="576" formatCode="##0.00000">
                  <c:v>20.495630104054701</c:v>
                </c:pt>
                <c:pt idx="577" formatCode="##0.00000">
                  <c:v>20.495630104054701</c:v>
                </c:pt>
                <c:pt idx="578" formatCode="##0.00000">
                  <c:v>20.495630104054701</c:v>
                </c:pt>
                <c:pt idx="579" formatCode="##0.00000">
                  <c:v>20.495630104054701</c:v>
                </c:pt>
                <c:pt idx="580" formatCode="##0.00000">
                  <c:v>20.495630104054701</c:v>
                </c:pt>
                <c:pt idx="581" formatCode="##0.00000">
                  <c:v>20.495630104054701</c:v>
                </c:pt>
                <c:pt idx="582" formatCode="##0.00000">
                  <c:v>20.495630104054701</c:v>
                </c:pt>
                <c:pt idx="583" formatCode="#0.000000">
                  <c:v>20.7065170268556</c:v>
                </c:pt>
                <c:pt idx="584" formatCode="#0.000000">
                  <c:v>20.7065170268556</c:v>
                </c:pt>
                <c:pt idx="585" formatCode="#0.000000">
                  <c:v>20.7065170268556</c:v>
                </c:pt>
                <c:pt idx="586" formatCode="#0.000000">
                  <c:v>20.7065170268556</c:v>
                </c:pt>
                <c:pt idx="587" formatCode="#0.000000">
                  <c:v>20.7065170268556</c:v>
                </c:pt>
                <c:pt idx="588" formatCode="#0.000000">
                  <c:v>20.7065170268556</c:v>
                </c:pt>
                <c:pt idx="589" formatCode="#0.000000">
                  <c:v>20.7065170268556</c:v>
                </c:pt>
                <c:pt idx="590" formatCode="#0.000000">
                  <c:v>20.7065170268556</c:v>
                </c:pt>
                <c:pt idx="591" formatCode="#0.000000">
                  <c:v>20.7065170268556</c:v>
                </c:pt>
                <c:pt idx="592" formatCode="#0.000000">
                  <c:v>20.7065170268556</c:v>
                </c:pt>
                <c:pt idx="593" formatCode="#0.000000">
                  <c:v>20.7065170268556</c:v>
                </c:pt>
                <c:pt idx="594" formatCode="#0.000000">
                  <c:v>20.7065170268556</c:v>
                </c:pt>
                <c:pt idx="595" formatCode="#0.000000">
                  <c:v>20.7065170268556</c:v>
                </c:pt>
                <c:pt idx="596" formatCode="#0.000000">
                  <c:v>20.7065170268556</c:v>
                </c:pt>
                <c:pt idx="597" formatCode="#0.000000">
                  <c:v>20.7065170268556</c:v>
                </c:pt>
                <c:pt idx="598" formatCode="#0.000000">
                  <c:v>20.7065170268556</c:v>
                </c:pt>
                <c:pt idx="599" formatCode="#0.000000">
                  <c:v>20.7065170268556</c:v>
                </c:pt>
                <c:pt idx="600" formatCode="#0.000000">
                  <c:v>20.7065170268556</c:v>
                </c:pt>
                <c:pt idx="601" formatCode="#0.000000">
                  <c:v>20.7065170268556</c:v>
                </c:pt>
                <c:pt idx="602" formatCode="#0.000000">
                  <c:v>20.7065170268556</c:v>
                </c:pt>
                <c:pt idx="603" formatCode="#0.000000">
                  <c:v>20.7065170268556</c:v>
                </c:pt>
                <c:pt idx="604" formatCode="#0.000000">
                  <c:v>20.7065170268556</c:v>
                </c:pt>
                <c:pt idx="605" formatCode="#0.000000">
                  <c:v>20.7065170268556</c:v>
                </c:pt>
                <c:pt idx="606" formatCode="#0.000000">
                  <c:v>20.7065170268556</c:v>
                </c:pt>
                <c:pt idx="607" formatCode="#0.000000">
                  <c:v>20.7065170268556</c:v>
                </c:pt>
                <c:pt idx="608" formatCode="#0.000000">
                  <c:v>20.924956373889099</c:v>
                </c:pt>
                <c:pt idx="609" formatCode="#0.000000">
                  <c:v>20.924956373889099</c:v>
                </c:pt>
                <c:pt idx="610" formatCode="#0.000000">
                  <c:v>20.924956373889099</c:v>
                </c:pt>
                <c:pt idx="611" formatCode="#0.000000">
                  <c:v>20.924956373889099</c:v>
                </c:pt>
                <c:pt idx="612" formatCode="#0.000000">
                  <c:v>20.924956373889099</c:v>
                </c:pt>
                <c:pt idx="613" formatCode="#0.000000">
                  <c:v>20.924956373889099</c:v>
                </c:pt>
                <c:pt idx="614" formatCode="#0.000000">
                  <c:v>20.924956373889099</c:v>
                </c:pt>
                <c:pt idx="615" formatCode="#0.000000">
                  <c:v>20.924956373889099</c:v>
                </c:pt>
                <c:pt idx="616" formatCode="#0.000000">
                  <c:v>20.924956373889099</c:v>
                </c:pt>
                <c:pt idx="617" formatCode="#0.000000">
                  <c:v>20.924956373889099</c:v>
                </c:pt>
                <c:pt idx="618" formatCode="#0.000000">
                  <c:v>21.147077282951201</c:v>
                </c:pt>
                <c:pt idx="619" formatCode="#0.000000">
                  <c:v>21.147077282951201</c:v>
                </c:pt>
                <c:pt idx="620" formatCode="#0.000000">
                  <c:v>21.147077282951201</c:v>
                </c:pt>
                <c:pt idx="621" formatCode="#0.000000">
                  <c:v>21.147077282951201</c:v>
                </c:pt>
                <c:pt idx="622" formatCode="#0.000000">
                  <c:v>21.147077282951201</c:v>
                </c:pt>
                <c:pt idx="623" formatCode="#0.000000">
                  <c:v>21.147077282951201</c:v>
                </c:pt>
                <c:pt idx="624" formatCode="#0.000000">
                  <c:v>21.147077282951201</c:v>
                </c:pt>
                <c:pt idx="625" formatCode="#0.000000">
                  <c:v>21.147077282951201</c:v>
                </c:pt>
                <c:pt idx="626" formatCode="#0.000000">
                  <c:v>21.147077282951201</c:v>
                </c:pt>
                <c:pt idx="627" formatCode="#0.000000">
                  <c:v>21.147077282951201</c:v>
                </c:pt>
                <c:pt idx="628" formatCode="#0.000000">
                  <c:v>21.147077282951201</c:v>
                </c:pt>
                <c:pt idx="629" formatCode="#0.000000">
                  <c:v>21.147077282951201</c:v>
                </c:pt>
                <c:pt idx="630" formatCode="#0.000000">
                  <c:v>21.147077282951201</c:v>
                </c:pt>
                <c:pt idx="631" formatCode="#0.000000">
                  <c:v>21.147077282951201</c:v>
                </c:pt>
                <c:pt idx="632" formatCode="#0.000000">
                  <c:v>21.147077282951201</c:v>
                </c:pt>
                <c:pt idx="633" formatCode="#0.000000">
                  <c:v>21.147077282951201</c:v>
                </c:pt>
                <c:pt idx="634" formatCode="#0.000000">
                  <c:v>21.147077282951201</c:v>
                </c:pt>
                <c:pt idx="635" formatCode="#0.000000">
                  <c:v>21.147077282951201</c:v>
                </c:pt>
                <c:pt idx="636" formatCode="#0.000000">
                  <c:v>21.147077282951201</c:v>
                </c:pt>
                <c:pt idx="637" formatCode="#0.000000">
                  <c:v>21.147077282951201</c:v>
                </c:pt>
                <c:pt idx="638" formatCode="#0.000000">
                  <c:v>21.147077282951201</c:v>
                </c:pt>
                <c:pt idx="639" formatCode="#0.000000">
                  <c:v>21.147077282951201</c:v>
                </c:pt>
                <c:pt idx="640" formatCode="#0.000000">
                  <c:v>21.147077282951201</c:v>
                </c:pt>
                <c:pt idx="641" formatCode="#0.000000">
                  <c:v>21.147077282951201</c:v>
                </c:pt>
                <c:pt idx="642" formatCode="#0.000000">
                  <c:v>21.147077282951201</c:v>
                </c:pt>
                <c:pt idx="643" formatCode="#0.000000">
                  <c:v>21.147077282951201</c:v>
                </c:pt>
                <c:pt idx="644" formatCode="#0.000000">
                  <c:v>21.147077282951201</c:v>
                </c:pt>
                <c:pt idx="645" formatCode="#0.000000">
                  <c:v>21.147077282951201</c:v>
                </c:pt>
                <c:pt idx="646" formatCode="#0.000000">
                  <c:v>21.147077282951201</c:v>
                </c:pt>
                <c:pt idx="647" formatCode="#0.000000">
                  <c:v>21.147077282951201</c:v>
                </c:pt>
                <c:pt idx="648" formatCode="#0.000000">
                  <c:v>21.147077282951201</c:v>
                </c:pt>
                <c:pt idx="649" formatCode="#0.000000">
                  <c:v>21.147077282951201</c:v>
                </c:pt>
                <c:pt idx="650" formatCode="#0.000000">
                  <c:v>21.147077282951201</c:v>
                </c:pt>
                <c:pt idx="651" formatCode="#0.000000">
                  <c:v>21.147077282951201</c:v>
                </c:pt>
                <c:pt idx="652" formatCode="#0.000000">
                  <c:v>21.147077282951201</c:v>
                </c:pt>
                <c:pt idx="653" formatCode="#0.000000">
                  <c:v>21.147077282951201</c:v>
                </c:pt>
                <c:pt idx="654" formatCode="#0.000000">
                  <c:v>21.147077282951201</c:v>
                </c:pt>
                <c:pt idx="655" formatCode="#0.000000">
                  <c:v>21.147077282951201</c:v>
                </c:pt>
                <c:pt idx="656" formatCode="#0.000000">
                  <c:v>21.147077282951201</c:v>
                </c:pt>
                <c:pt idx="657" formatCode="#0.000000">
                  <c:v>21.147077282951201</c:v>
                </c:pt>
                <c:pt idx="658" formatCode="#0.000000">
                  <c:v>21.147077282951201</c:v>
                </c:pt>
                <c:pt idx="659" formatCode="#0.000000">
                  <c:v>21.147077282951201</c:v>
                </c:pt>
                <c:pt idx="660" formatCode="#0.000000">
                  <c:v>21.147077282951201</c:v>
                </c:pt>
                <c:pt idx="661" formatCode="#0.000000">
                  <c:v>21.147077282951201</c:v>
                </c:pt>
                <c:pt idx="662" formatCode="#0.000000">
                  <c:v>21.147077282951201</c:v>
                </c:pt>
                <c:pt idx="663" formatCode="#0.000000">
                  <c:v>21.147077282951201</c:v>
                </c:pt>
                <c:pt idx="664" formatCode="#0.000000">
                  <c:v>21.147077282951201</c:v>
                </c:pt>
                <c:pt idx="665" formatCode="#0.000000">
                  <c:v>21.147077282951201</c:v>
                </c:pt>
                <c:pt idx="666" formatCode="#0.000000">
                  <c:v>21.147077282951201</c:v>
                </c:pt>
                <c:pt idx="667" formatCode="#0.000000">
                  <c:v>21.147077282951201</c:v>
                </c:pt>
                <c:pt idx="668" formatCode="#0.000000">
                  <c:v>21.147077282951201</c:v>
                </c:pt>
                <c:pt idx="669" formatCode="#0.000000">
                  <c:v>21.147077282951201</c:v>
                </c:pt>
                <c:pt idx="670" formatCode="#0.000000">
                  <c:v>21.147077282951201</c:v>
                </c:pt>
                <c:pt idx="671" formatCode="#0.000000">
                  <c:v>21.147077282951201</c:v>
                </c:pt>
                <c:pt idx="672" formatCode="#0.000000">
                  <c:v>21.147077282951201</c:v>
                </c:pt>
                <c:pt idx="673" formatCode="#0.000000">
                  <c:v>21.147077282951201</c:v>
                </c:pt>
                <c:pt idx="674" formatCode="#0.000000">
                  <c:v>21.147077282951201</c:v>
                </c:pt>
                <c:pt idx="675" formatCode="#0.000000">
                  <c:v>21.147077282951201</c:v>
                </c:pt>
                <c:pt idx="676" formatCode="#0.000000">
                  <c:v>21.147077282951201</c:v>
                </c:pt>
                <c:pt idx="677" formatCode="#0.000000">
                  <c:v>21.147077282951201</c:v>
                </c:pt>
                <c:pt idx="678" formatCode="#0.000000">
                  <c:v>21.147077282951201</c:v>
                </c:pt>
                <c:pt idx="679" formatCode="#0.000000">
                  <c:v>21.147077282951201</c:v>
                </c:pt>
                <c:pt idx="680" formatCode="#0.000000">
                  <c:v>21.147077282951201</c:v>
                </c:pt>
                <c:pt idx="681" formatCode="#0.000000">
                  <c:v>21.147077282951201</c:v>
                </c:pt>
                <c:pt idx="682" formatCode="#0.000000">
                  <c:v>21.147077282951201</c:v>
                </c:pt>
                <c:pt idx="683" formatCode="#0.000000">
                  <c:v>21.147077282951201</c:v>
                </c:pt>
                <c:pt idx="684" formatCode="#0.000000">
                  <c:v>21.147077282951201</c:v>
                </c:pt>
                <c:pt idx="685" formatCode="#0.000000">
                  <c:v>21.147077282951201</c:v>
                </c:pt>
                <c:pt idx="686" formatCode="#0.000000">
                  <c:v>21.147077282951201</c:v>
                </c:pt>
                <c:pt idx="687" formatCode="#0.000000">
                  <c:v>21.147077282951201</c:v>
                </c:pt>
                <c:pt idx="688" formatCode="#0.000000">
                  <c:v>21.147077282951201</c:v>
                </c:pt>
                <c:pt idx="689" formatCode="#0.000000">
                  <c:v>21.147077282951201</c:v>
                </c:pt>
                <c:pt idx="690" formatCode="#0.000000">
                  <c:v>21.147077282951201</c:v>
                </c:pt>
                <c:pt idx="691" formatCode="#0.000000">
                  <c:v>21.147077282951201</c:v>
                </c:pt>
                <c:pt idx="692" formatCode="#0.000000">
                  <c:v>21.147077282951201</c:v>
                </c:pt>
                <c:pt idx="693" formatCode="#0.000000">
                  <c:v>21.147077282951201</c:v>
                </c:pt>
                <c:pt idx="694" formatCode="#0.000000">
                  <c:v>21.147077282951201</c:v>
                </c:pt>
                <c:pt idx="695" formatCode="#0.000000">
                  <c:v>21.147077282951201</c:v>
                </c:pt>
                <c:pt idx="696" formatCode="#0.000000">
                  <c:v>21.147077282951201</c:v>
                </c:pt>
                <c:pt idx="697" formatCode="#0.000000">
                  <c:v>21.147077282951201</c:v>
                </c:pt>
                <c:pt idx="698" formatCode="#0.000000">
                  <c:v>21.147077282951201</c:v>
                </c:pt>
                <c:pt idx="699" formatCode="#0.000000">
                  <c:v>21.147077282951201</c:v>
                </c:pt>
                <c:pt idx="700" formatCode="#0.000000">
                  <c:v>21.147077282951201</c:v>
                </c:pt>
                <c:pt idx="701" formatCode="#0.000000">
                  <c:v>21.147077282951201</c:v>
                </c:pt>
                <c:pt idx="702" formatCode="#0.000000">
                  <c:v>21.147077282951201</c:v>
                </c:pt>
                <c:pt idx="703" formatCode="#0.000000">
                  <c:v>21.147077282951201</c:v>
                </c:pt>
                <c:pt idx="704" formatCode="#0.000000">
                  <c:v>21.147077282951201</c:v>
                </c:pt>
                <c:pt idx="705" formatCode="#0.000000">
                  <c:v>21.147077282951201</c:v>
                </c:pt>
                <c:pt idx="706" formatCode="#0.000000">
                  <c:v>21.147077282951201</c:v>
                </c:pt>
                <c:pt idx="707" formatCode="#0.000000">
                  <c:v>21.147077282951201</c:v>
                </c:pt>
                <c:pt idx="708" formatCode="#0.000000">
                  <c:v>21.147077282951201</c:v>
                </c:pt>
                <c:pt idx="709" formatCode="#0.000000">
                  <c:v>21.147077282951201</c:v>
                </c:pt>
                <c:pt idx="710" formatCode="#0.000000">
                  <c:v>21.147077282951201</c:v>
                </c:pt>
                <c:pt idx="711" formatCode="#0.000000">
                  <c:v>21.147077282951201</c:v>
                </c:pt>
                <c:pt idx="712" formatCode="#0.000000">
                  <c:v>21.147077282951201</c:v>
                </c:pt>
                <c:pt idx="713" formatCode="#0.000000">
                  <c:v>21.421826142592501</c:v>
                </c:pt>
                <c:pt idx="714" formatCode="#0.000000">
                  <c:v>21.421826142592501</c:v>
                </c:pt>
                <c:pt idx="715" formatCode="#0.000000">
                  <c:v>21.421826142592501</c:v>
                </c:pt>
                <c:pt idx="716" formatCode="#0.000000">
                  <c:v>21.421826142592501</c:v>
                </c:pt>
                <c:pt idx="717" formatCode="#0.000000">
                  <c:v>21.421826142592501</c:v>
                </c:pt>
                <c:pt idx="718" formatCode="#0.000000">
                  <c:v>21.421826142592501</c:v>
                </c:pt>
                <c:pt idx="719" formatCode="#0.000000">
                  <c:v>21.421826142592501</c:v>
                </c:pt>
                <c:pt idx="720" formatCode="#0.000000">
                  <c:v>21.421826142592501</c:v>
                </c:pt>
                <c:pt idx="721" formatCode="#0.000000">
                  <c:v>21.421826142592501</c:v>
                </c:pt>
                <c:pt idx="722" formatCode="#0.000000">
                  <c:v>21.421826142592501</c:v>
                </c:pt>
                <c:pt idx="723" formatCode="#0.000000">
                  <c:v>21.421826142592501</c:v>
                </c:pt>
                <c:pt idx="724" formatCode="#0.000000">
                  <c:v>21.421826142592501</c:v>
                </c:pt>
                <c:pt idx="725" formatCode="#0.000000">
                  <c:v>21.421826142592501</c:v>
                </c:pt>
                <c:pt idx="726" formatCode="#0.000000">
                  <c:v>21.421826142592501</c:v>
                </c:pt>
                <c:pt idx="727" formatCode="#0.000000">
                  <c:v>21.421826142592501</c:v>
                </c:pt>
                <c:pt idx="728" formatCode="#0.000000">
                  <c:v>21.421826142592501</c:v>
                </c:pt>
                <c:pt idx="729" formatCode="#0.000000">
                  <c:v>21.421826142592501</c:v>
                </c:pt>
                <c:pt idx="730" formatCode="#0.000000">
                  <c:v>21.421826142592501</c:v>
                </c:pt>
                <c:pt idx="731" formatCode="#0.000000">
                  <c:v>21.421826142592501</c:v>
                </c:pt>
                <c:pt idx="732" formatCode="#0.000000">
                  <c:v>21.421826142592501</c:v>
                </c:pt>
                <c:pt idx="733" formatCode="#0.000000">
                  <c:v>21.421826142592501</c:v>
                </c:pt>
                <c:pt idx="734" formatCode="#0.000000">
                  <c:v>21.421826142592501</c:v>
                </c:pt>
                <c:pt idx="735" formatCode="#0.000000">
                  <c:v>21.421826142592501</c:v>
                </c:pt>
                <c:pt idx="736" formatCode="#0.000000">
                  <c:v>21.421826142592501</c:v>
                </c:pt>
                <c:pt idx="737" formatCode="#0.000000">
                  <c:v>21.421826142592501</c:v>
                </c:pt>
                <c:pt idx="738" formatCode="#0.000000">
                  <c:v>21.421826142592501</c:v>
                </c:pt>
                <c:pt idx="739" formatCode="#0.000000">
                  <c:v>21.421826142592501</c:v>
                </c:pt>
                <c:pt idx="740" formatCode="#0.000000">
                  <c:v>21.421826142592501</c:v>
                </c:pt>
                <c:pt idx="741" formatCode="#0.000000">
                  <c:v>21.421826142592501</c:v>
                </c:pt>
                <c:pt idx="742" formatCode="#0.000000">
                  <c:v>21.421826142592501</c:v>
                </c:pt>
                <c:pt idx="743" formatCode="#0.000000">
                  <c:v>21.421826142592501</c:v>
                </c:pt>
                <c:pt idx="744" formatCode="#0.000000">
                  <c:v>21.421826142592501</c:v>
                </c:pt>
                <c:pt idx="745" formatCode="#0.000000">
                  <c:v>21.421826142592501</c:v>
                </c:pt>
                <c:pt idx="746" formatCode="#0.000000">
                  <c:v>21.421826142592501</c:v>
                </c:pt>
                <c:pt idx="747" formatCode="#0.000000">
                  <c:v>21.421826142592501</c:v>
                </c:pt>
                <c:pt idx="748" formatCode="#0.000000">
                  <c:v>21.421826142592501</c:v>
                </c:pt>
                <c:pt idx="749" formatCode="#0.000000">
                  <c:v>21.421826142592501</c:v>
                </c:pt>
                <c:pt idx="750" formatCode="#0.000000">
                  <c:v>21.421826142592501</c:v>
                </c:pt>
                <c:pt idx="751" formatCode="#0.000000">
                  <c:v>21.421826142592501</c:v>
                </c:pt>
                <c:pt idx="752" formatCode="#0.000000">
                  <c:v>21.421826142592501</c:v>
                </c:pt>
                <c:pt idx="753" formatCode="#0.000000">
                  <c:v>21.421826142592501</c:v>
                </c:pt>
                <c:pt idx="754" formatCode="#0.000000">
                  <c:v>21.421826142592501</c:v>
                </c:pt>
                <c:pt idx="755" formatCode="#0.000000">
                  <c:v>21.421826142592501</c:v>
                </c:pt>
                <c:pt idx="756" formatCode="#0.000000">
                  <c:v>21.421826142592501</c:v>
                </c:pt>
                <c:pt idx="757" formatCode="#0.000000">
                  <c:v>21.421826142592501</c:v>
                </c:pt>
                <c:pt idx="758" formatCode="#0.000000">
                  <c:v>21.421826142592501</c:v>
                </c:pt>
                <c:pt idx="759" formatCode="#0.000000">
                  <c:v>21.421826142592501</c:v>
                </c:pt>
                <c:pt idx="760" formatCode="#0.000000">
                  <c:v>21.421826142592501</c:v>
                </c:pt>
                <c:pt idx="761" formatCode="#0.000000">
                  <c:v>21.421826142592501</c:v>
                </c:pt>
                <c:pt idx="762" formatCode="#0.000000">
                  <c:v>21.421826142592501</c:v>
                </c:pt>
                <c:pt idx="763" formatCode="#0.000000">
                  <c:v>21.421826142592501</c:v>
                </c:pt>
                <c:pt idx="764" formatCode="#0.000000">
                  <c:v>21.421826142592501</c:v>
                </c:pt>
                <c:pt idx="765" formatCode="#0.000000">
                  <c:v>21.421826142592501</c:v>
                </c:pt>
                <c:pt idx="766" formatCode="#0.000000">
                  <c:v>21.421826142592501</c:v>
                </c:pt>
                <c:pt idx="767" formatCode="#0.000000">
                  <c:v>21.421826142592501</c:v>
                </c:pt>
                <c:pt idx="768" formatCode="#0.000000">
                  <c:v>21.421826142592501</c:v>
                </c:pt>
                <c:pt idx="769" formatCode="#0.000000">
                  <c:v>21.421826142592501</c:v>
                </c:pt>
                <c:pt idx="770" formatCode="#0.000000">
                  <c:v>21.421826142592501</c:v>
                </c:pt>
                <c:pt idx="771" formatCode="#0.000000">
                  <c:v>21.421826142592501</c:v>
                </c:pt>
                <c:pt idx="772" formatCode="#0.000000">
                  <c:v>21.421826142592501</c:v>
                </c:pt>
                <c:pt idx="773" formatCode="#0.000000">
                  <c:v>21.746529340350399</c:v>
                </c:pt>
                <c:pt idx="774" formatCode="#0.000000">
                  <c:v>21.746529340350399</c:v>
                </c:pt>
                <c:pt idx="775" formatCode="#0.000000">
                  <c:v>21.746529340350399</c:v>
                </c:pt>
                <c:pt idx="776" formatCode="#0.000000">
                  <c:v>21.746529340350399</c:v>
                </c:pt>
                <c:pt idx="777" formatCode="#0.000000">
                  <c:v>21.746529340350399</c:v>
                </c:pt>
                <c:pt idx="778" formatCode="#0.000000">
                  <c:v>21.746529340350399</c:v>
                </c:pt>
                <c:pt idx="779" formatCode="#0.000000">
                  <c:v>21.746529340350399</c:v>
                </c:pt>
                <c:pt idx="780" formatCode="#0.000000">
                  <c:v>21.746529340350399</c:v>
                </c:pt>
                <c:pt idx="781" formatCode="#0.000000">
                  <c:v>21.746529340350399</c:v>
                </c:pt>
                <c:pt idx="782" formatCode="#0.000000">
                  <c:v>21.746529340350399</c:v>
                </c:pt>
                <c:pt idx="783" formatCode="#0.000000">
                  <c:v>21.746529340350399</c:v>
                </c:pt>
                <c:pt idx="784" formatCode="#0.000000">
                  <c:v>21.746529340350399</c:v>
                </c:pt>
                <c:pt idx="785" formatCode="#0.000000">
                  <c:v>21.746529340350399</c:v>
                </c:pt>
                <c:pt idx="786" formatCode="#0.000000">
                  <c:v>21.746529340350399</c:v>
                </c:pt>
                <c:pt idx="787" formatCode="#0.000000">
                  <c:v>22.082381145756599</c:v>
                </c:pt>
                <c:pt idx="788" formatCode="#0.000000">
                  <c:v>22.082381145756599</c:v>
                </c:pt>
                <c:pt idx="789" formatCode="#0.000000">
                  <c:v>22.082381145756599</c:v>
                </c:pt>
                <c:pt idx="790" formatCode="#0.000000">
                  <c:v>22.082381145756599</c:v>
                </c:pt>
                <c:pt idx="791" formatCode="#0.000000">
                  <c:v>22.082381145756599</c:v>
                </c:pt>
                <c:pt idx="792" formatCode="#0.000000">
                  <c:v>22.082381145756599</c:v>
                </c:pt>
                <c:pt idx="793" formatCode="#0.000000">
                  <c:v>22.082381145756599</c:v>
                </c:pt>
                <c:pt idx="794" formatCode="#0.000000">
                  <c:v>22.082381145756599</c:v>
                </c:pt>
                <c:pt idx="795" formatCode="#0.000000">
                  <c:v>22.082381145756599</c:v>
                </c:pt>
                <c:pt idx="796" formatCode="#0.000000">
                  <c:v>22.082381145756599</c:v>
                </c:pt>
                <c:pt idx="797" formatCode="#0.000000">
                  <c:v>22.082381145756599</c:v>
                </c:pt>
                <c:pt idx="798" formatCode="#0.000000">
                  <c:v>22.082381145756599</c:v>
                </c:pt>
                <c:pt idx="799" formatCode="#0.000000">
                  <c:v>22.082381145756599</c:v>
                </c:pt>
                <c:pt idx="800" formatCode="#0.000000">
                  <c:v>22.082381145756599</c:v>
                </c:pt>
                <c:pt idx="801" formatCode="#0.000000">
                  <c:v>22.082381145756599</c:v>
                </c:pt>
                <c:pt idx="802" formatCode="#0.000000">
                  <c:v>22.082381145756599</c:v>
                </c:pt>
                <c:pt idx="803" formatCode="#0.000000">
                  <c:v>22.082381145756599</c:v>
                </c:pt>
                <c:pt idx="804" formatCode="#0.000000">
                  <c:v>22.082381145756599</c:v>
                </c:pt>
                <c:pt idx="805" formatCode="#0.000000">
                  <c:v>22.082381145756599</c:v>
                </c:pt>
                <c:pt idx="806" formatCode="#0.000000">
                  <c:v>22.082381145756599</c:v>
                </c:pt>
                <c:pt idx="807" formatCode="#0.000000">
                  <c:v>22.082381145756599</c:v>
                </c:pt>
                <c:pt idx="808" formatCode="#0.000000">
                  <c:v>22.082381145756599</c:v>
                </c:pt>
                <c:pt idx="809" formatCode="#0.000000">
                  <c:v>22.082381145756599</c:v>
                </c:pt>
                <c:pt idx="810" formatCode="#0.000000">
                  <c:v>22.082381145756599</c:v>
                </c:pt>
                <c:pt idx="811" formatCode="#0.000000">
                  <c:v>22.082381145756599</c:v>
                </c:pt>
                <c:pt idx="812" formatCode="#0.000000">
                  <c:v>22.448191562912701</c:v>
                </c:pt>
                <c:pt idx="813" formatCode="#0.000000">
                  <c:v>22.448191562912701</c:v>
                </c:pt>
                <c:pt idx="814" formatCode="#0.000000">
                  <c:v>22.448191562912701</c:v>
                </c:pt>
                <c:pt idx="815" formatCode="#0.000000">
                  <c:v>22.448191562912701</c:v>
                </c:pt>
                <c:pt idx="816" formatCode="#0.000000">
                  <c:v>22.448191562912701</c:v>
                </c:pt>
                <c:pt idx="817" formatCode="#0.000000">
                  <c:v>22.448191562912701</c:v>
                </c:pt>
                <c:pt idx="818" formatCode="#0.000000">
                  <c:v>22.448191562912701</c:v>
                </c:pt>
                <c:pt idx="819" formatCode="#0.000000">
                  <c:v>22.448191562912701</c:v>
                </c:pt>
                <c:pt idx="820" formatCode="#0.000000">
                  <c:v>22.448191562912701</c:v>
                </c:pt>
                <c:pt idx="821" formatCode="#0.000000">
                  <c:v>22.448191562912701</c:v>
                </c:pt>
                <c:pt idx="822" formatCode="#0.000000">
                  <c:v>22.448191562912701</c:v>
                </c:pt>
                <c:pt idx="823" formatCode="#0.000000">
                  <c:v>22.448191562912701</c:v>
                </c:pt>
                <c:pt idx="824" formatCode="#0.000000">
                  <c:v>22.448191562912701</c:v>
                </c:pt>
                <c:pt idx="825" formatCode="#0.000000">
                  <c:v>22.448191562912701</c:v>
                </c:pt>
                <c:pt idx="826" formatCode="#0.000000">
                  <c:v>22.448191562912701</c:v>
                </c:pt>
                <c:pt idx="827" formatCode="#0.000000">
                  <c:v>22.448191562912701</c:v>
                </c:pt>
                <c:pt idx="828" formatCode="#0.000000">
                  <c:v>22.448191562912701</c:v>
                </c:pt>
                <c:pt idx="829" formatCode="#0.000000">
                  <c:v>22.448191562912701</c:v>
                </c:pt>
                <c:pt idx="830" formatCode="#0.000000">
                  <c:v>22.448191562912701</c:v>
                </c:pt>
                <c:pt idx="831" formatCode="#0.000000">
                  <c:v>22.448191562912701</c:v>
                </c:pt>
                <c:pt idx="832" formatCode="#0.000000">
                  <c:v>22.448191562912701</c:v>
                </c:pt>
                <c:pt idx="833" formatCode="#0.000000">
                  <c:v>22.448191562912701</c:v>
                </c:pt>
                <c:pt idx="834" formatCode="#0.000000">
                  <c:v>22.448191562912701</c:v>
                </c:pt>
                <c:pt idx="835" formatCode="#0.000000">
                  <c:v>22.448191562912701</c:v>
                </c:pt>
                <c:pt idx="836" formatCode="#0.000000">
                  <c:v>22.448191562912701</c:v>
                </c:pt>
                <c:pt idx="837" formatCode="#0.000000">
                  <c:v>22.448191562912701</c:v>
                </c:pt>
                <c:pt idx="838" formatCode="#0.000000">
                  <c:v>22.448191562912701</c:v>
                </c:pt>
                <c:pt idx="839" formatCode="#0.000000">
                  <c:v>22.448191562912701</c:v>
                </c:pt>
                <c:pt idx="840" formatCode="#0.000000">
                  <c:v>22.448191562912701</c:v>
                </c:pt>
                <c:pt idx="841" formatCode="#0.000000">
                  <c:v>22.448191562912701</c:v>
                </c:pt>
                <c:pt idx="842" formatCode="#0.000000">
                  <c:v>22.448191562912701</c:v>
                </c:pt>
                <c:pt idx="843" formatCode="#0.000000">
                  <c:v>22.448191562912701</c:v>
                </c:pt>
                <c:pt idx="844" formatCode="#0.000000">
                  <c:v>22.448191562912701</c:v>
                </c:pt>
                <c:pt idx="845" formatCode="#0.000000">
                  <c:v>22.448191562912701</c:v>
                </c:pt>
                <c:pt idx="846" formatCode="#0.000000">
                  <c:v>22.448191562912701</c:v>
                </c:pt>
                <c:pt idx="847" formatCode="#0.000000">
                  <c:v>22.448191562912701</c:v>
                </c:pt>
                <c:pt idx="848" formatCode="#0.000000">
                  <c:v>22.448191562912701</c:v>
                </c:pt>
                <c:pt idx="849" formatCode="#0.000000">
                  <c:v>22.448191562912701</c:v>
                </c:pt>
                <c:pt idx="850" formatCode="#0.000000">
                  <c:v>22.448191562912701</c:v>
                </c:pt>
                <c:pt idx="851" formatCode="#0.000000">
                  <c:v>22.448191562912701</c:v>
                </c:pt>
                <c:pt idx="852" formatCode="#0.000000">
                  <c:v>22.448191562912701</c:v>
                </c:pt>
                <c:pt idx="853" formatCode="#0.000000">
                  <c:v>22.448191562912701</c:v>
                </c:pt>
                <c:pt idx="854" formatCode="#0.000000">
                  <c:v>22.448191562912701</c:v>
                </c:pt>
                <c:pt idx="855" formatCode="#0.000000">
                  <c:v>22.448191562912701</c:v>
                </c:pt>
                <c:pt idx="856" formatCode="#0.000000">
                  <c:v>22.448191562912701</c:v>
                </c:pt>
                <c:pt idx="857" formatCode="#0.000000">
                  <c:v>22.448191562912701</c:v>
                </c:pt>
                <c:pt idx="858" formatCode="#0.000000">
                  <c:v>22.448191562912701</c:v>
                </c:pt>
                <c:pt idx="859" formatCode="#0.000000">
                  <c:v>22.886337373291699</c:v>
                </c:pt>
                <c:pt idx="860" formatCode="#0.000000">
                  <c:v>22.886337373291699</c:v>
                </c:pt>
                <c:pt idx="861" formatCode="#0.000000">
                  <c:v>22.886337373291699</c:v>
                </c:pt>
                <c:pt idx="862" formatCode="#0.000000">
                  <c:v>22.886337373291699</c:v>
                </c:pt>
                <c:pt idx="863" formatCode="#0.000000">
                  <c:v>22.886337373291699</c:v>
                </c:pt>
                <c:pt idx="864" formatCode="#0.000000">
                  <c:v>22.886337373291699</c:v>
                </c:pt>
                <c:pt idx="865" formatCode="#0.000000">
                  <c:v>22.886337373291699</c:v>
                </c:pt>
                <c:pt idx="866" formatCode="#0.000000">
                  <c:v>22.886337373291699</c:v>
                </c:pt>
                <c:pt idx="867" formatCode="#0.000000">
                  <c:v>22.886337373291699</c:v>
                </c:pt>
                <c:pt idx="868" formatCode="#0.000000">
                  <c:v>22.886337373291699</c:v>
                </c:pt>
                <c:pt idx="869" formatCode="#0.000000">
                  <c:v>22.886337373291699</c:v>
                </c:pt>
                <c:pt idx="870" formatCode="#0.000000">
                  <c:v>22.886337373291699</c:v>
                </c:pt>
                <c:pt idx="871" formatCode="#0.000000">
                  <c:v>22.886337373291699</c:v>
                </c:pt>
                <c:pt idx="872" formatCode="#0.000000">
                  <c:v>22.886337373291699</c:v>
                </c:pt>
                <c:pt idx="873" formatCode="#0.000000">
                  <c:v>22.886337373291699</c:v>
                </c:pt>
                <c:pt idx="874" formatCode="#0.000000">
                  <c:v>22.886337373291699</c:v>
                </c:pt>
                <c:pt idx="875" formatCode="#0.000000">
                  <c:v>22.886337373291699</c:v>
                </c:pt>
                <c:pt idx="876" formatCode="#0.000000">
                  <c:v>22.886337373291699</c:v>
                </c:pt>
                <c:pt idx="877" formatCode="#0.000000">
                  <c:v>22.886337373291699</c:v>
                </c:pt>
                <c:pt idx="878" formatCode="#0.000000">
                  <c:v>22.886337373291699</c:v>
                </c:pt>
                <c:pt idx="879" formatCode="#0.000000">
                  <c:v>22.886337373291699</c:v>
                </c:pt>
                <c:pt idx="880" formatCode="#0.000000">
                  <c:v>22.886337373291699</c:v>
                </c:pt>
                <c:pt idx="881" formatCode="#0.000000">
                  <c:v>22.886337373291699</c:v>
                </c:pt>
                <c:pt idx="882" formatCode="#0.000000">
                  <c:v>22.886337373291699</c:v>
                </c:pt>
                <c:pt idx="883" formatCode="#0.000000">
                  <c:v>22.886337373291699</c:v>
                </c:pt>
                <c:pt idx="884" formatCode="#0.000000">
                  <c:v>22.886337373291699</c:v>
                </c:pt>
                <c:pt idx="885" formatCode="#0.000000">
                  <c:v>22.886337373291699</c:v>
                </c:pt>
                <c:pt idx="886" formatCode="#0.000000">
                  <c:v>22.886337373291699</c:v>
                </c:pt>
                <c:pt idx="887" formatCode="#0.000000">
                  <c:v>22.886337373291699</c:v>
                </c:pt>
                <c:pt idx="888" formatCode="#0.000000">
                  <c:v>22.886337373291699</c:v>
                </c:pt>
                <c:pt idx="889" formatCode="#0.000000">
                  <c:v>22.886337373291699</c:v>
                </c:pt>
                <c:pt idx="890" formatCode="#0.000000">
                  <c:v>22.886337373291699</c:v>
                </c:pt>
                <c:pt idx="891" formatCode="#0.000000">
                  <c:v>22.886337373291699</c:v>
                </c:pt>
                <c:pt idx="892" formatCode="#0.000000">
                  <c:v>22.886337373291699</c:v>
                </c:pt>
                <c:pt idx="893" formatCode="#0.000000">
                  <c:v>22.886337373291699</c:v>
                </c:pt>
                <c:pt idx="894" formatCode="#0.000000">
                  <c:v>22.886337373291699</c:v>
                </c:pt>
                <c:pt idx="895" formatCode="#0.000000">
                  <c:v>22.886337373291699</c:v>
                </c:pt>
                <c:pt idx="896" formatCode="#0.000000">
                  <c:v>22.886337373291699</c:v>
                </c:pt>
                <c:pt idx="897" formatCode="#0.000000">
                  <c:v>22.886337373291699</c:v>
                </c:pt>
                <c:pt idx="898" formatCode="#0.000000">
                  <c:v>22.886337373291699</c:v>
                </c:pt>
                <c:pt idx="899" formatCode="#0.000000">
                  <c:v>23.380655723462901</c:v>
                </c:pt>
                <c:pt idx="900" formatCode="#0.000000">
                  <c:v>23.380655723462901</c:v>
                </c:pt>
                <c:pt idx="901" formatCode="#0.000000">
                  <c:v>23.380655723462901</c:v>
                </c:pt>
                <c:pt idx="902" formatCode="#0.000000">
                  <c:v>23.380655723462901</c:v>
                </c:pt>
                <c:pt idx="903" formatCode="#0.000000">
                  <c:v>23.380655723462901</c:v>
                </c:pt>
                <c:pt idx="904" formatCode="#0.000000">
                  <c:v>23.380655723462901</c:v>
                </c:pt>
                <c:pt idx="905" formatCode="#0.000000">
                  <c:v>23.380655723462901</c:v>
                </c:pt>
                <c:pt idx="906" formatCode="#0.000000">
                  <c:v>23.380655723462901</c:v>
                </c:pt>
                <c:pt idx="907" formatCode="#0.000000">
                  <c:v>23.380655723462901</c:v>
                </c:pt>
                <c:pt idx="908" formatCode="#0.000000">
                  <c:v>23.380655723462901</c:v>
                </c:pt>
                <c:pt idx="909" formatCode="#0.000000">
                  <c:v>23.380655723462901</c:v>
                </c:pt>
                <c:pt idx="910" formatCode="#0.000000">
                  <c:v>23.380655723462901</c:v>
                </c:pt>
                <c:pt idx="911" formatCode="#0.000000">
                  <c:v>23.380655723462901</c:v>
                </c:pt>
                <c:pt idx="912" formatCode="#0.000000">
                  <c:v>23.380655723462901</c:v>
                </c:pt>
                <c:pt idx="913" formatCode="#0.000000">
                  <c:v>23.380655723462901</c:v>
                </c:pt>
                <c:pt idx="914" formatCode="#0.000000">
                  <c:v>23.380655723462901</c:v>
                </c:pt>
                <c:pt idx="915" formatCode="#0.000000">
                  <c:v>23.380655723462901</c:v>
                </c:pt>
                <c:pt idx="916" formatCode="#0.000000">
                  <c:v>23.380655723462901</c:v>
                </c:pt>
                <c:pt idx="917" formatCode="#0.000000">
                  <c:v>23.380655723462901</c:v>
                </c:pt>
                <c:pt idx="918" formatCode="#0.000000">
                  <c:v>23.380655723462901</c:v>
                </c:pt>
                <c:pt idx="919" formatCode="#0.000000">
                  <c:v>23.380655723462901</c:v>
                </c:pt>
                <c:pt idx="920" formatCode="#0.000000">
                  <c:v>23.380655723462901</c:v>
                </c:pt>
                <c:pt idx="921" formatCode="#0.000000">
                  <c:v>23.380655723462901</c:v>
                </c:pt>
                <c:pt idx="922" formatCode="#0.000000">
                  <c:v>23.380655723462901</c:v>
                </c:pt>
                <c:pt idx="923" formatCode="#0.000000">
                  <c:v>23.380655723462901</c:v>
                </c:pt>
                <c:pt idx="924" formatCode="#0.000000">
                  <c:v>23.380655723462901</c:v>
                </c:pt>
                <c:pt idx="925" formatCode="#0.000000">
                  <c:v>23.380655723462901</c:v>
                </c:pt>
                <c:pt idx="926" formatCode="#0.000000">
                  <c:v>23.380655723462901</c:v>
                </c:pt>
                <c:pt idx="927" formatCode="#0.000000">
                  <c:v>23.380655723462901</c:v>
                </c:pt>
                <c:pt idx="928" formatCode="#0.000000">
                  <c:v>23.380655723462901</c:v>
                </c:pt>
                <c:pt idx="929" formatCode="#0.000000">
                  <c:v>23.380655723462901</c:v>
                </c:pt>
                <c:pt idx="930" formatCode="#0.000000">
                  <c:v>23.380655723462901</c:v>
                </c:pt>
                <c:pt idx="931" formatCode="#0.000000">
                  <c:v>23.380655723462901</c:v>
                </c:pt>
                <c:pt idx="932" formatCode="#0.000000">
                  <c:v>23.380655723462901</c:v>
                </c:pt>
                <c:pt idx="933" formatCode="#0.000000">
                  <c:v>23.380655723462901</c:v>
                </c:pt>
                <c:pt idx="934" formatCode="#0.000000">
                  <c:v>23.380655723462901</c:v>
                </c:pt>
                <c:pt idx="935" formatCode="#0.000000">
                  <c:v>23.380655723462901</c:v>
                </c:pt>
                <c:pt idx="936" formatCode="#0.000000">
                  <c:v>23.380655723462901</c:v>
                </c:pt>
                <c:pt idx="937" formatCode="#0.000000">
                  <c:v>23.380655723462901</c:v>
                </c:pt>
                <c:pt idx="938" formatCode="#0.000000">
                  <c:v>23.380655723462901</c:v>
                </c:pt>
                <c:pt idx="939" formatCode="#0.000000">
                  <c:v>23.380655723462901</c:v>
                </c:pt>
                <c:pt idx="940" formatCode="#0.000000">
                  <c:v>23.380655723462901</c:v>
                </c:pt>
                <c:pt idx="941" formatCode="#0.000000">
                  <c:v>23.380655723462901</c:v>
                </c:pt>
                <c:pt idx="942" formatCode="#0.000000">
                  <c:v>23.380655723462901</c:v>
                </c:pt>
                <c:pt idx="943" formatCode="#0.000000">
                  <c:v>23.380655723462901</c:v>
                </c:pt>
                <c:pt idx="944" formatCode="#0.000000">
                  <c:v>23.380655723462901</c:v>
                </c:pt>
                <c:pt idx="945" formatCode="#0.000000">
                  <c:v>23.380655723462901</c:v>
                </c:pt>
                <c:pt idx="946" formatCode="#0.000000">
                  <c:v>23.380655723462901</c:v>
                </c:pt>
                <c:pt idx="947" formatCode="#0.000000">
                  <c:v>23.380655723462901</c:v>
                </c:pt>
                <c:pt idx="948" formatCode="#0.000000">
                  <c:v>23.380655723462901</c:v>
                </c:pt>
                <c:pt idx="949" formatCode="#0.000000">
                  <c:v>23.380655723462901</c:v>
                </c:pt>
                <c:pt idx="950" formatCode="#0.000000">
                  <c:v>23.380655723462901</c:v>
                </c:pt>
                <c:pt idx="951" formatCode="#0.000000">
                  <c:v>23.380655723462901</c:v>
                </c:pt>
                <c:pt idx="952" formatCode="#0.000000">
                  <c:v>23.380655723462901</c:v>
                </c:pt>
                <c:pt idx="953" formatCode="#0.000000">
                  <c:v>23.380655723462901</c:v>
                </c:pt>
                <c:pt idx="954" formatCode="#0.000000">
                  <c:v>23.380655723462901</c:v>
                </c:pt>
                <c:pt idx="955" formatCode="#0.000000">
                  <c:v>23.380655723462901</c:v>
                </c:pt>
                <c:pt idx="956" formatCode="#0.000000">
                  <c:v>23.380655723462901</c:v>
                </c:pt>
                <c:pt idx="957" formatCode="#0.000000">
                  <c:v>23.380655723462901</c:v>
                </c:pt>
                <c:pt idx="958" formatCode="#0.000000">
                  <c:v>23.380655723462901</c:v>
                </c:pt>
                <c:pt idx="959" formatCode="#0.000000">
                  <c:v>23.380655723462901</c:v>
                </c:pt>
                <c:pt idx="960" formatCode="#0.000000">
                  <c:v>23.380655723462901</c:v>
                </c:pt>
                <c:pt idx="961" formatCode="#0.000000">
                  <c:v>23.380655723462901</c:v>
                </c:pt>
                <c:pt idx="962" formatCode="#0.000000">
                  <c:v>23.380655723462901</c:v>
                </c:pt>
                <c:pt idx="963" formatCode="#0.000000">
                  <c:v>23.380655723462901</c:v>
                </c:pt>
                <c:pt idx="964" formatCode="#0.000000">
                  <c:v>23.380655723462901</c:v>
                </c:pt>
                <c:pt idx="965" formatCode="#0.000000">
                  <c:v>23.380655723462901</c:v>
                </c:pt>
                <c:pt idx="966" formatCode="#0.000000">
                  <c:v>23.380655723462901</c:v>
                </c:pt>
                <c:pt idx="967" formatCode="#0.000000">
                  <c:v>23.380655723462901</c:v>
                </c:pt>
                <c:pt idx="968" formatCode="#0.000000">
                  <c:v>23.380655723462901</c:v>
                </c:pt>
                <c:pt idx="969" formatCode="#0.000000">
                  <c:v>23.380655723462901</c:v>
                </c:pt>
                <c:pt idx="970" formatCode="#0.000000">
                  <c:v>23.380655723462901</c:v>
                </c:pt>
                <c:pt idx="971" formatCode="#0.000000">
                  <c:v>23.380655723462901</c:v>
                </c:pt>
                <c:pt idx="972" formatCode="#0.000000">
                  <c:v>23.380655723462901</c:v>
                </c:pt>
                <c:pt idx="973" formatCode="#0.000000">
                  <c:v>23.380655723462901</c:v>
                </c:pt>
                <c:pt idx="974" formatCode="#0.000000">
                  <c:v>23.380655723462901</c:v>
                </c:pt>
                <c:pt idx="975" formatCode="#0.000000">
                  <c:v>23.380655723462901</c:v>
                </c:pt>
                <c:pt idx="976" formatCode="#0.000000">
                  <c:v>23.380655723462901</c:v>
                </c:pt>
                <c:pt idx="977" formatCode="#0.000000">
                  <c:v>23.380655723462901</c:v>
                </c:pt>
                <c:pt idx="978" formatCode="#0.000000">
                  <c:v>23.380655723462901</c:v>
                </c:pt>
                <c:pt idx="979" formatCode="#0.000000">
                  <c:v>23.380655723462901</c:v>
                </c:pt>
                <c:pt idx="980" formatCode="#0.000000">
                  <c:v>23.380655723462901</c:v>
                </c:pt>
                <c:pt idx="981" formatCode="#0.000000">
                  <c:v>23.380655723462901</c:v>
                </c:pt>
                <c:pt idx="982" formatCode="#0.000000">
                  <c:v>23.380655723462901</c:v>
                </c:pt>
                <c:pt idx="983" formatCode="#0.000000">
                  <c:v>23.380655723462901</c:v>
                </c:pt>
                <c:pt idx="984" formatCode="#0.000000">
                  <c:v>23.380655723462901</c:v>
                </c:pt>
                <c:pt idx="985" formatCode="#0.000000">
                  <c:v>23.380655723462901</c:v>
                </c:pt>
                <c:pt idx="986" formatCode="#0.000000">
                  <c:v>23.380655723462901</c:v>
                </c:pt>
                <c:pt idx="987" formatCode="#0.000000">
                  <c:v>23.380655723462901</c:v>
                </c:pt>
                <c:pt idx="988" formatCode="#0.000000">
                  <c:v>23.380655723462901</c:v>
                </c:pt>
                <c:pt idx="989" formatCode="#0.000000">
                  <c:v>23.380655723462901</c:v>
                </c:pt>
                <c:pt idx="990" formatCode="#0.000000">
                  <c:v>23.380655723462901</c:v>
                </c:pt>
                <c:pt idx="991" formatCode="#0.000000">
                  <c:v>23.380655723462901</c:v>
                </c:pt>
              </c:numCache>
            </c:numRef>
          </c:val>
          <c:smooth val="0"/>
          <c:extLst>
            <c:ext xmlns:c16="http://schemas.microsoft.com/office/drawing/2014/chart" uri="{C3380CC4-5D6E-409C-BE32-E72D297353CC}">
              <c16:uniqueId val="{00000001-EFE5-4D6E-8425-E458EBE59B8F}"/>
            </c:ext>
          </c:extLst>
        </c:ser>
        <c:dLbls>
          <c:showLegendKey val="0"/>
          <c:showVal val="0"/>
          <c:showCatName val="0"/>
          <c:showSerName val="0"/>
          <c:showPercent val="0"/>
          <c:showBubbleSize val="0"/>
        </c:dLbls>
        <c:smooth val="0"/>
        <c:axId val="490029008"/>
        <c:axId val="490029664"/>
      </c:lineChart>
      <c:dateAx>
        <c:axId val="490029008"/>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664"/>
        <c:crosses val="autoZero"/>
        <c:auto val="0"/>
        <c:lblOffset val="100"/>
        <c:baseTimeUnit val="days"/>
        <c:majorUnit val="3"/>
        <c:majorTimeUnit val="months"/>
      </c:dateAx>
      <c:valAx>
        <c:axId val="490029664"/>
        <c:scaling>
          <c:orientation val="minMax"/>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900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Revasc Type</c:v>
                </c:pt>
              </c:strCache>
            </c:strRef>
          </c:tx>
          <c:spPr>
            <a:solidFill>
              <a:schemeClr val="accent6">
                <a:lumMod val="75000"/>
              </a:schemeClr>
            </a:solidFill>
          </c:spPr>
          <c:dPt>
            <c:idx val="0"/>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1-3A24-4070-AF75-6B3652184FA9}"/>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1-310F-4009-BE15-85D7F4FDA3EB}"/>
              </c:ext>
            </c:extLst>
          </c:dPt>
          <c:dPt>
            <c:idx val="2"/>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5-3A24-4070-AF75-6B3652184FA9}"/>
              </c:ext>
            </c:extLst>
          </c:dPt>
          <c:dPt>
            <c:idx val="3"/>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7-3A24-4070-AF75-6B3652184FA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Surgical</c:v>
                </c:pt>
                <c:pt idx="1">
                  <c:v>Endovascular</c:v>
                </c:pt>
              </c:strCache>
            </c:strRef>
          </c:cat>
          <c:val>
            <c:numRef>
              <c:f>Sheet1!$B$2:$B$5</c:f>
              <c:numCache>
                <c:formatCode>General</c:formatCode>
                <c:ptCount val="4"/>
                <c:pt idx="0">
                  <c:v>696</c:v>
                </c:pt>
                <c:pt idx="1">
                  <c:v>837</c:v>
                </c:pt>
              </c:numCache>
            </c:numRef>
          </c:val>
          <c:extLst>
            <c:ext xmlns:c16="http://schemas.microsoft.com/office/drawing/2014/chart" uri="{C3380CC4-5D6E-409C-BE32-E72D297353CC}">
              <c16:uniqueId val="{00000000-310F-4009-BE15-85D7F4FDA3E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Rivaroxaban</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Endovascular</c:v>
                </c:pt>
                <c:pt idx="2">
                  <c:v>CLI treated with Surgery</c:v>
                </c:pt>
              </c:strCache>
            </c:strRef>
          </c:cat>
          <c:val>
            <c:numRef>
              <c:f>Sheet1!$B$2:$B$4</c:f>
              <c:numCache>
                <c:formatCode>0.0%</c:formatCode>
                <c:ptCount val="3"/>
                <c:pt idx="0">
                  <c:v>0.16009999999999999</c:v>
                </c:pt>
                <c:pt idx="1">
                  <c:v>0.19320000000000001</c:v>
                </c:pt>
                <c:pt idx="2">
                  <c:v>0.12180000000000001</c:v>
                </c:pt>
              </c:numCache>
            </c:numRef>
          </c:val>
          <c:extLst>
            <c:ext xmlns:c16="http://schemas.microsoft.com/office/drawing/2014/chart" uri="{C3380CC4-5D6E-409C-BE32-E72D297353CC}">
              <c16:uniqueId val="{00000000-B94F-4BD2-B295-08D22FECAA85}"/>
            </c:ext>
          </c:extLst>
        </c:ser>
        <c:ser>
          <c:idx val="1"/>
          <c:order val="1"/>
          <c:tx>
            <c:strRef>
              <c:f>Sheet1!$C$1</c:f>
              <c:strCache>
                <c:ptCount val="1"/>
                <c:pt idx="0">
                  <c:v>Placebo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Endovascular</c:v>
                </c:pt>
                <c:pt idx="2">
                  <c:v>CLI treated with Surgery</c:v>
                </c:pt>
              </c:strCache>
            </c:strRef>
          </c:cat>
          <c:val>
            <c:numRef>
              <c:f>Sheet1!$C$2:$C$4</c:f>
              <c:numCache>
                <c:formatCode>0.0%</c:formatCode>
                <c:ptCount val="3"/>
                <c:pt idx="0">
                  <c:v>0.20880000000000001</c:v>
                </c:pt>
                <c:pt idx="1">
                  <c:v>0.26169999999999999</c:v>
                </c:pt>
                <c:pt idx="2">
                  <c:v>0.1429</c:v>
                </c:pt>
              </c:numCache>
            </c:numRef>
          </c:val>
          <c:extLst>
            <c:ext xmlns:c16="http://schemas.microsoft.com/office/drawing/2014/chart" uri="{C3380CC4-5D6E-409C-BE32-E72D297353CC}">
              <c16:uniqueId val="{00000001-B94F-4BD2-B295-08D22FECAA85}"/>
            </c:ext>
          </c:extLst>
        </c:ser>
        <c:dLbls>
          <c:showLegendKey val="0"/>
          <c:showVal val="0"/>
          <c:showCatName val="0"/>
          <c:showSerName val="0"/>
          <c:showPercent val="0"/>
          <c:showBubbleSize val="0"/>
        </c:dLbls>
        <c:gapWidth val="219"/>
        <c:overlap val="-27"/>
        <c:axId val="493464040"/>
        <c:axId val="493468304"/>
      </c:barChart>
      <c:catAx>
        <c:axId val="4934640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8304"/>
        <c:crosses val="autoZero"/>
        <c:auto val="1"/>
        <c:lblAlgn val="ctr"/>
        <c:lblOffset val="100"/>
        <c:noMultiLvlLbl val="0"/>
      </c:catAx>
      <c:valAx>
        <c:axId val="493468304"/>
        <c:scaling>
          <c:orientation val="minMax"/>
        </c:scaling>
        <c:delete val="0"/>
        <c:axPos val="l"/>
        <c:numFmt formatCode="0%" sourceLinked="0"/>
        <c:majorTickMark val="none"/>
        <c:minorTickMark val="none"/>
        <c:tickLblPos val="nextTo"/>
        <c:spPr>
          <a:noFill/>
          <a:ln>
            <a:solidFill>
              <a:schemeClr val="tx1">
                <a:lumMod val="95000"/>
                <a:lumOff val="5000"/>
              </a:schemeClr>
            </a:solidFill>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4040"/>
        <c:crosses val="autoZero"/>
        <c:crossBetween val="between"/>
      </c:valAx>
      <c:spPr>
        <a:noFill/>
        <a:ln>
          <a:noFill/>
        </a:ln>
        <a:effectLst/>
      </c:spPr>
    </c:plotArea>
    <c:legend>
      <c:legendPos val="t"/>
      <c:layout>
        <c:manualLayout>
          <c:xMode val="edge"/>
          <c:yMode val="edge"/>
          <c:x val="1.9503937007874006E-2"/>
          <c:y val="1.4062499134934847E-2"/>
          <c:w val="0.31099200295275592"/>
          <c:h val="5.035223607577288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Rivaroxaban</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Endovascular</c:v>
                </c:pt>
                <c:pt idx="2">
                  <c:v>CLI treated with Surgery</c:v>
                </c:pt>
              </c:strCache>
            </c:strRef>
          </c:cat>
          <c:val>
            <c:numRef>
              <c:f>Sheet1!$B$2:$B$4</c:f>
              <c:numCache>
                <c:formatCode>0.0%</c:formatCode>
                <c:ptCount val="3"/>
                <c:pt idx="0">
                  <c:v>0.16009999999999999</c:v>
                </c:pt>
                <c:pt idx="1">
                  <c:v>0.19320000000000001</c:v>
                </c:pt>
                <c:pt idx="2">
                  <c:v>0.12180000000000001</c:v>
                </c:pt>
              </c:numCache>
            </c:numRef>
          </c:val>
          <c:extLst>
            <c:ext xmlns:c16="http://schemas.microsoft.com/office/drawing/2014/chart" uri="{C3380CC4-5D6E-409C-BE32-E72D297353CC}">
              <c16:uniqueId val="{00000000-B94F-4BD2-B295-08D22FECAA85}"/>
            </c:ext>
          </c:extLst>
        </c:ser>
        <c:ser>
          <c:idx val="1"/>
          <c:order val="1"/>
          <c:tx>
            <c:strRef>
              <c:f>Sheet1!$C$1</c:f>
              <c:strCache>
                <c:ptCount val="1"/>
                <c:pt idx="0">
                  <c:v>Placebo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Patients with CLI</c:v>
                </c:pt>
                <c:pt idx="1">
                  <c:v>CLI treated with Endovascular</c:v>
                </c:pt>
                <c:pt idx="2">
                  <c:v>CLI treated with Surgery</c:v>
                </c:pt>
              </c:strCache>
            </c:strRef>
          </c:cat>
          <c:val>
            <c:numRef>
              <c:f>Sheet1!$C$2:$C$4</c:f>
              <c:numCache>
                <c:formatCode>0.0%</c:formatCode>
                <c:ptCount val="3"/>
                <c:pt idx="0">
                  <c:v>0.20880000000000001</c:v>
                </c:pt>
                <c:pt idx="1">
                  <c:v>0.26169999999999999</c:v>
                </c:pt>
                <c:pt idx="2">
                  <c:v>0.1429</c:v>
                </c:pt>
              </c:numCache>
            </c:numRef>
          </c:val>
          <c:extLst>
            <c:ext xmlns:c16="http://schemas.microsoft.com/office/drawing/2014/chart" uri="{C3380CC4-5D6E-409C-BE32-E72D297353CC}">
              <c16:uniqueId val="{00000001-B94F-4BD2-B295-08D22FECAA85}"/>
            </c:ext>
          </c:extLst>
        </c:ser>
        <c:dLbls>
          <c:showLegendKey val="0"/>
          <c:showVal val="0"/>
          <c:showCatName val="0"/>
          <c:showSerName val="0"/>
          <c:showPercent val="0"/>
          <c:showBubbleSize val="0"/>
        </c:dLbls>
        <c:gapWidth val="219"/>
        <c:overlap val="-27"/>
        <c:axId val="493464040"/>
        <c:axId val="493468304"/>
      </c:barChart>
      <c:catAx>
        <c:axId val="4934640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8304"/>
        <c:crosses val="autoZero"/>
        <c:auto val="1"/>
        <c:lblAlgn val="ctr"/>
        <c:lblOffset val="100"/>
        <c:noMultiLvlLbl val="0"/>
      </c:catAx>
      <c:valAx>
        <c:axId val="493468304"/>
        <c:scaling>
          <c:orientation val="minMax"/>
        </c:scaling>
        <c:delete val="0"/>
        <c:axPos val="l"/>
        <c:numFmt formatCode="0%" sourceLinked="0"/>
        <c:majorTickMark val="none"/>
        <c:minorTickMark val="none"/>
        <c:tickLblPos val="nextTo"/>
        <c:spPr>
          <a:noFill/>
          <a:ln>
            <a:solidFill>
              <a:schemeClr val="tx1">
                <a:lumMod val="95000"/>
                <a:lumOff val="5000"/>
              </a:schemeClr>
            </a:solidFill>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93464040"/>
        <c:crosses val="autoZero"/>
        <c:crossBetween val="between"/>
      </c:valAx>
      <c:spPr>
        <a:noFill/>
        <a:ln>
          <a:noFill/>
        </a:ln>
        <a:effectLst/>
      </c:spPr>
    </c:plotArea>
    <c:legend>
      <c:legendPos val="t"/>
      <c:layout>
        <c:manualLayout>
          <c:xMode val="edge"/>
          <c:yMode val="edge"/>
          <c:x val="1.9503937007874006E-2"/>
          <c:y val="1.4062499134934847E-2"/>
          <c:w val="0.31099200295275592"/>
          <c:h val="5.035223607577288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DC7BB-0C0B-4B28-950E-C3B30A587275}"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2D577-B4D0-4C6B-B4C9-570A63C0C00E}" type="slidenum">
              <a:rPr lang="en-US" smtClean="0"/>
              <a:t>‹#›</a:t>
            </a:fld>
            <a:endParaRPr lang="en-US"/>
          </a:p>
        </p:txBody>
      </p:sp>
    </p:spTree>
    <p:extLst>
      <p:ext uri="{BB962C8B-B14F-4D97-AF65-F5344CB8AC3E}">
        <p14:creationId xmlns:p14="http://schemas.microsoft.com/office/powerpoint/2010/main" val="180416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898" rtl="0" eaLnBrk="1" fontAlgn="base" latinLnBrk="0" hangingPunct="1">
              <a:lnSpc>
                <a:spcPct val="100000"/>
              </a:lnSpc>
              <a:spcBef>
                <a:spcPct val="0"/>
              </a:spcBef>
              <a:spcAft>
                <a:spcPct val="0"/>
              </a:spcAft>
              <a:buClrTx/>
              <a:buSzTx/>
              <a:buFontTx/>
              <a:buNone/>
              <a:tabLst/>
              <a:defRPr/>
            </a:pPr>
            <a:fld id="{046DC606-B645-4929-B5CF-0794EB56B237}"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98"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5971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5F8FD8E-421A-5B41-8CE3-5C78CE8EBE16}" type="slidenum">
              <a:rPr kumimoji="0" lang="en-US" sz="1200" b="0" i="0" u="none" strike="noStrike" kern="1200" cap="none" spc="0" normalizeH="0" baseline="0" noProof="0">
                <a:ln>
                  <a:noFill/>
                </a:ln>
                <a:solidFill>
                  <a:srgbClr val="000000"/>
                </a:solidFill>
                <a:effectLst/>
                <a:uLnTx/>
                <a:uFillTx/>
                <a:latin typeface="Arial" pitchFamily="-10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pitchFamily="-104" charset="0"/>
              <a:ea typeface="ＭＳ Ｐゴシック" charset="-128"/>
              <a:cs typeface="+mn-cs"/>
            </a:endParaRPr>
          </a:p>
        </p:txBody>
      </p:sp>
      <p:sp>
        <p:nvSpPr>
          <p:cNvPr id="114691" name="Rectangle 2"/>
          <p:cNvSpPr>
            <a:spLocks noGrp="1" noRot="1" noChangeAspect="1" noChangeArrowheads="1" noTextEdit="1"/>
          </p:cNvSpPr>
          <p:nvPr>
            <p:ph type="sldImg"/>
          </p:nvPr>
        </p:nvSpPr>
        <p:spPr>
          <a:xfrm>
            <a:off x="342900" y="703263"/>
            <a:ext cx="6172200" cy="3473450"/>
          </a:xfrm>
          <a:ln/>
        </p:spPr>
      </p:sp>
      <p:sp>
        <p:nvSpPr>
          <p:cNvPr id="114692" name="Rectangle 3"/>
          <p:cNvSpPr>
            <a:spLocks noGrp="1" noChangeArrowheads="1"/>
          </p:cNvSpPr>
          <p:nvPr>
            <p:ph type="body" idx="1"/>
          </p:nvPr>
        </p:nvSpPr>
        <p:spPr>
          <a:xfrm>
            <a:off x="914400" y="4416425"/>
            <a:ext cx="5029200" cy="4183063"/>
          </a:xfrm>
          <a:noFill/>
          <a:ln/>
        </p:spPr>
        <p:txBody>
          <a:bodyPr/>
          <a:lstStyle/>
          <a:p>
            <a:pPr eaLnBrk="1" hangingPunct="1"/>
            <a:endParaRPr lang="en-US" dirty="0">
              <a:latin typeface="Arial" pitchFamily="-104" charset="0"/>
            </a:endParaRPr>
          </a:p>
        </p:txBody>
      </p:sp>
    </p:spTree>
    <p:extLst>
      <p:ext uri="{BB962C8B-B14F-4D97-AF65-F5344CB8AC3E}">
        <p14:creationId xmlns:p14="http://schemas.microsoft.com/office/powerpoint/2010/main" val="153910731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Date Placeholder 3">
            <a:extLst>
              <a:ext uri="{FF2B5EF4-FFF2-40B4-BE49-F238E27FC236}">
                <a16:creationId xmlns:a16="http://schemas.microsoft.com/office/drawing/2014/main" id="{3E4854AA-425D-4BB7-A2DE-07EB7B0447EE}"/>
              </a:ext>
            </a:extLst>
          </p:cNvPr>
          <p:cNvSpPr>
            <a:spLocks noGrp="1"/>
          </p:cNvSpPr>
          <p:nvPr>
            <p:ph type="dt" sz="half" idx="10"/>
          </p:nvPr>
        </p:nvSpPr>
        <p:spPr>
          <a:xfrm>
            <a:off x="252412" y="6356351"/>
            <a:ext cx="3201988" cy="365125"/>
          </a:xfrm>
        </p:spPr>
        <p:txBody>
          <a:bodyPr/>
          <a:lstStyle>
            <a:lvl1pPr>
              <a:defRPr>
                <a:solidFill>
                  <a:schemeClr val="tx1"/>
                </a:solidFill>
              </a:defRPr>
            </a:lvl1pPr>
          </a:lstStyle>
          <a:p>
            <a:pPr>
              <a:defRPr/>
            </a:pPr>
            <a:fld id="{915231AD-F124-43AB-8312-243841CA0C02}" type="datetimeFigureOut">
              <a:rPr lang="en-US" smtClean="0"/>
              <a:pPr>
                <a:defRPr/>
              </a:pPr>
              <a:t>11/7/2022</a:t>
            </a:fld>
            <a:endParaRPr lang="en-US" dirty="0"/>
          </a:p>
        </p:txBody>
      </p:sp>
      <p:sp>
        <p:nvSpPr>
          <p:cNvPr id="7" name="Footer Placeholder 4">
            <a:extLst>
              <a:ext uri="{FF2B5EF4-FFF2-40B4-BE49-F238E27FC236}">
                <a16:creationId xmlns:a16="http://schemas.microsoft.com/office/drawing/2014/main" id="{D1BCDD90-5B14-4927-96E6-3707F7E42C28}"/>
              </a:ext>
            </a:extLst>
          </p:cNvPr>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8" name="Slide Number Placeholder 5">
            <a:extLst>
              <a:ext uri="{FF2B5EF4-FFF2-40B4-BE49-F238E27FC236}">
                <a16:creationId xmlns:a16="http://schemas.microsoft.com/office/drawing/2014/main" id="{81F9BCE5-2E80-4BA3-A94A-B78F7787585F}"/>
              </a:ext>
            </a:extLst>
          </p:cNvPr>
          <p:cNvSpPr>
            <a:spLocks noGrp="1"/>
          </p:cNvSpPr>
          <p:nvPr>
            <p:ph type="sldNum" sz="quarter" idx="12"/>
          </p:nvPr>
        </p:nvSpPr>
        <p:spPr/>
        <p:txBody>
          <a:bodyPr/>
          <a:lstStyle>
            <a:lvl1pPr>
              <a:defRPr>
                <a:solidFill>
                  <a:schemeClr val="tx1"/>
                </a:solidFill>
              </a:defRPr>
            </a:lvl1pPr>
          </a:lstStyle>
          <a:p>
            <a:pPr>
              <a:defRPr/>
            </a:pPr>
            <a:fld id="{F16FB974-127E-4CA4-8A42-743983CEC48C}" type="slidenum">
              <a:rPr lang="en-US" smtClean="0"/>
              <a:pPr>
                <a:defRPr/>
              </a:pPr>
              <a:t>‹#›</a:t>
            </a:fld>
            <a:endParaRPr lang="en-US"/>
          </a:p>
        </p:txBody>
      </p:sp>
      <p:pic>
        <p:nvPicPr>
          <p:cNvPr id="9" name="Picture 8" descr="A close up of a sign&#10;&#10;Description automatically generated">
            <a:extLst>
              <a:ext uri="{FF2B5EF4-FFF2-40B4-BE49-F238E27FC236}">
                <a16:creationId xmlns:a16="http://schemas.microsoft.com/office/drawing/2014/main" id="{F3677DA7-F4D5-45A9-BD71-A9CE5DC604FA}"/>
              </a:ext>
            </a:extLst>
          </p:cNvPr>
          <p:cNvPicPr/>
          <p:nvPr userDrawn="1"/>
        </p:nvPicPr>
        <p:blipFill rotWithShape="1">
          <a:blip r:embed="rId2" cstate="print">
            <a:alphaModFix amt="13000"/>
            <a:extLst>
              <a:ext uri="{BEBA8EAE-BF5A-486C-A8C5-ECC9F3942E4B}">
                <a14:imgProps xmlns:a14="http://schemas.microsoft.com/office/drawing/2010/main">
                  <a14:imgLayer r:embed="rId3">
                    <a14:imgEffect>
                      <a14:saturation sat="210000"/>
                    </a14:imgEffect>
                  </a14:imgLayer>
                </a14:imgProps>
              </a:ext>
              <a:ext uri="{28A0092B-C50C-407E-A947-70E740481C1C}">
                <a14:useLocalDpi xmlns:a14="http://schemas.microsoft.com/office/drawing/2010/main" val="0"/>
              </a:ext>
            </a:extLst>
          </a:blip>
          <a:srcRect b="28914"/>
          <a:stretch/>
        </p:blipFill>
        <p:spPr bwMode="auto">
          <a:xfrm>
            <a:off x="2362200" y="861218"/>
            <a:ext cx="7239000" cy="4701381"/>
          </a:xfrm>
          <a:prstGeom prst="rect">
            <a:avLst/>
          </a:prstGeom>
          <a:noFill/>
          <a:ln>
            <a:noFill/>
          </a:ln>
        </p:spPr>
      </p:pic>
      <p:pic>
        <p:nvPicPr>
          <p:cNvPr id="10" name="Picture 2" descr="Image result for university of colorado school of medicine">
            <a:extLst>
              <a:ext uri="{FF2B5EF4-FFF2-40B4-BE49-F238E27FC236}">
                <a16:creationId xmlns:a16="http://schemas.microsoft.com/office/drawing/2014/main" id="{911EF7E0-8285-4491-9610-771FEA50D6C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65999" y="285709"/>
            <a:ext cx="1575602" cy="68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 close up of a sign&#10;&#10;Description automatically generated">
            <a:extLst>
              <a:ext uri="{FF2B5EF4-FFF2-40B4-BE49-F238E27FC236}">
                <a16:creationId xmlns:a16="http://schemas.microsoft.com/office/drawing/2014/main" id="{6B5BAADF-11E7-4487-8BF7-09A920DBBEB7}"/>
              </a:ext>
            </a:extLst>
          </p:cNvPr>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11550" y="76200"/>
            <a:ext cx="1146928" cy="990600"/>
          </a:xfrm>
          <a:prstGeom prst="rect">
            <a:avLst/>
          </a:prstGeom>
          <a:noFill/>
          <a:ln>
            <a:noFill/>
          </a:ln>
        </p:spPr>
      </p:pic>
      <p:sp>
        <p:nvSpPr>
          <p:cNvPr id="4" name="TextBox 3">
            <a:extLst>
              <a:ext uri="{FF2B5EF4-FFF2-40B4-BE49-F238E27FC236}">
                <a16:creationId xmlns:a16="http://schemas.microsoft.com/office/drawing/2014/main" id="{8400860C-E8FB-47EB-A24A-4C6DFCEE1C92}"/>
              </a:ext>
            </a:extLst>
          </p:cNvPr>
          <p:cNvSpPr txBox="1"/>
          <p:nvPr userDrawn="1"/>
        </p:nvSpPr>
        <p:spPr>
          <a:xfrm>
            <a:off x="10363200" y="0"/>
            <a:ext cx="1981200" cy="261610"/>
          </a:xfrm>
          <a:prstGeom prst="rect">
            <a:avLst/>
          </a:prstGeom>
          <a:noFill/>
        </p:spPr>
        <p:txBody>
          <a:bodyPr wrap="square" rtlCol="0">
            <a:spAutoFit/>
          </a:bodyPr>
          <a:lstStyle/>
          <a:p>
            <a:pPr algn="ctr"/>
            <a:r>
              <a:rPr lang="en-US" sz="1100" i="1" baseline="0" dirty="0">
                <a:solidFill>
                  <a:schemeClr val="tx1"/>
                </a:solidFill>
                <a:latin typeface="Arial" panose="020B0604020202020204" pitchFamily="34" charset="0"/>
                <a:ea typeface="Microsoft YaHei Light" panose="020B0502040204020203" pitchFamily="34" charset="-122"/>
                <a:cs typeface="Arial" panose="020B0604020202020204" pitchFamily="34" charset="0"/>
              </a:rPr>
              <a:t>An Affiliate of:</a:t>
            </a:r>
          </a:p>
        </p:txBody>
      </p:sp>
    </p:spTree>
    <p:extLst>
      <p:ext uri="{BB962C8B-B14F-4D97-AF65-F5344CB8AC3E}">
        <p14:creationId xmlns:p14="http://schemas.microsoft.com/office/powerpoint/2010/main" val="35277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6">
            <a:extLst>
              <a:ext uri="{FF2B5EF4-FFF2-40B4-BE49-F238E27FC236}">
                <a16:creationId xmlns:a16="http://schemas.microsoft.com/office/drawing/2014/main" id="{A4A62347-5D16-42B4-9080-0F9D72FEC8AD}"/>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a:defRPr/>
            </a:pPr>
            <a:fld id="{E3D7679D-4CEE-4A2B-B5DA-DE267311BCA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852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id="{0D2F6A1E-83BA-4AAD-A67A-84F00A0E5E8A}"/>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a:defRPr/>
            </a:pPr>
            <a:fld id="{E3D7679D-4CEE-4A2B-B5DA-DE267311BCA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51639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828800" y="3886200"/>
            <a:ext cx="8534400" cy="1752600"/>
          </a:xfrm>
        </p:spPr>
        <p:txBody>
          <a:bodyPr/>
          <a:lstStyle>
            <a:lvl1pPr marL="0" indent="0" algn="ctr">
              <a:buFontTx/>
              <a:buNone/>
              <a:defRPr b="1"/>
            </a:lvl1pPr>
          </a:lstStyle>
          <a:p>
            <a:r>
              <a:rPr lang="en-US"/>
              <a:t>Click to edit Master subtitle style</a:t>
            </a:r>
          </a:p>
        </p:txBody>
      </p:sp>
      <p:pic>
        <p:nvPicPr>
          <p:cNvPr id="8" name="Picture 7" descr="CPC_Logo (Cropped for Documents)">
            <a:extLst>
              <a:ext uri="{FF2B5EF4-FFF2-40B4-BE49-F238E27FC236}">
                <a16:creationId xmlns:a16="http://schemas.microsoft.com/office/drawing/2014/main" id="{A0E602C9-91B7-417F-A85F-EBC869A4B41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85336" cy="559293"/>
          </a:xfrm>
          <a:prstGeom prst="rect">
            <a:avLst/>
          </a:prstGeom>
          <a:noFill/>
          <a:ln>
            <a:noFill/>
          </a:ln>
        </p:spPr>
      </p:pic>
      <p:pic>
        <p:nvPicPr>
          <p:cNvPr id="10" name="Picture 9">
            <a:extLst>
              <a:ext uri="{FF2B5EF4-FFF2-40B4-BE49-F238E27FC236}">
                <a16:creationId xmlns:a16="http://schemas.microsoft.com/office/drawing/2014/main" id="{C40AC11C-7398-4113-9C9C-8A4E95F580E9}"/>
              </a:ext>
            </a:extLst>
          </p:cNvPr>
          <p:cNvPicPr>
            <a:picLocks noChangeAspect="1"/>
          </p:cNvPicPr>
          <p:nvPr userDrawn="1"/>
        </p:nvPicPr>
        <p:blipFill rotWithShape="1">
          <a:blip r:embed="rId3"/>
          <a:srcRect l="47709" t="76907" r="5908" b="9434"/>
          <a:stretch/>
        </p:blipFill>
        <p:spPr>
          <a:xfrm>
            <a:off x="9329947" y="35512"/>
            <a:ext cx="2844800" cy="455362"/>
          </a:xfrm>
          <a:prstGeom prst="rect">
            <a:avLst/>
          </a:prstGeom>
        </p:spPr>
      </p:pic>
    </p:spTree>
    <p:extLst>
      <p:ext uri="{BB962C8B-B14F-4D97-AF65-F5344CB8AC3E}">
        <p14:creationId xmlns:p14="http://schemas.microsoft.com/office/powerpoint/2010/main" val="1492909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7DB9294-512E-42FA-989C-E3710C4400D4}"/>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95259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Slide Number Placeholder 6">
            <a:extLst>
              <a:ext uri="{FF2B5EF4-FFF2-40B4-BE49-F238E27FC236}">
                <a16:creationId xmlns:a16="http://schemas.microsoft.com/office/drawing/2014/main" id="{CBE298BC-E58D-4338-86DD-D81E022DA72A}"/>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03878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a:extLst>
              <a:ext uri="{FF2B5EF4-FFF2-40B4-BE49-F238E27FC236}">
                <a16:creationId xmlns:a16="http://schemas.microsoft.com/office/drawing/2014/main" id="{87C48029-C14D-4DD5-8E3A-3B0957B425D5}"/>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55798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6">
            <a:extLst>
              <a:ext uri="{FF2B5EF4-FFF2-40B4-BE49-F238E27FC236}">
                <a16:creationId xmlns:a16="http://schemas.microsoft.com/office/drawing/2014/main" id="{A4A62347-5D16-42B4-9080-0F9D72FEC8AD}"/>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28957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id="{0D2F6A1E-83BA-4AAD-A67A-84F00A0E5E8A}"/>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49899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bg2">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566928" indent="-566928" algn="l">
              <a:buClr>
                <a:schemeClr val="tx1"/>
              </a:buClr>
              <a:buFont typeface="Wingdings" pitchFamily="2" charset="2"/>
              <a:buChar char="§"/>
              <a:defRPr>
                <a:solidFill>
                  <a:schemeClr val="bg2">
                    <a:lumMod val="75000"/>
                    <a:lumOff val="25000"/>
                  </a:schemeClr>
                </a:solidFill>
              </a:defRPr>
            </a:lvl1pPr>
            <a:lvl2pPr marL="1380744" indent="-466344" algn="l">
              <a:buClr>
                <a:schemeClr val="tx1"/>
              </a:buClr>
              <a:buFont typeface="Arial" pitchFamily="34" charset="0"/>
              <a:buChar char="•"/>
              <a:defRPr baseline="0">
                <a:solidFill>
                  <a:schemeClr val="bg2">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pPr lvl="1"/>
            <a:r>
              <a:rPr lang="en-US" dirty="0"/>
              <a:t>Secondary bullets</a:t>
            </a:r>
          </a:p>
        </p:txBody>
      </p:sp>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4061679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95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buClr>
                <a:schemeClr val="tx1"/>
              </a:buClr>
              <a:buFont typeface="Wingdings" pitchFamily="2" charset="2"/>
              <a:buChar char="§"/>
              <a:defRPr>
                <a:solidFill>
                  <a:schemeClr val="bg2">
                    <a:lumMod val="75000"/>
                    <a:lumOff val="25000"/>
                  </a:schemeClr>
                </a:solidFill>
              </a:defRPr>
            </a:lvl1pPr>
            <a:lvl2pPr marL="1377950" indent="-463550">
              <a:buClr>
                <a:schemeClr val="tx1"/>
              </a:buClr>
              <a:buFont typeface="Arial" pitchFamily="34" charset="0"/>
              <a:buChar char="•"/>
              <a:defRPr>
                <a:solidFill>
                  <a:schemeClr val="bg2">
                    <a:lumMod val="75000"/>
                    <a:lumOff val="25000"/>
                  </a:schemeClr>
                </a:solidFill>
              </a:defRPr>
            </a:lvl2pPr>
            <a:lvl3pPr>
              <a:buClr>
                <a:schemeClr val="tx1"/>
              </a:buClr>
              <a:buFont typeface="Wingdings" pitchFamily="2" charset="2"/>
              <a:buChar char="§"/>
              <a:defRPr>
                <a:solidFill>
                  <a:schemeClr val="bg2">
                    <a:lumMod val="75000"/>
                    <a:lumOff val="25000"/>
                  </a:schemeClr>
                </a:solidFill>
              </a:defRPr>
            </a:lvl3pPr>
            <a:lvl4pPr>
              <a:buClr>
                <a:schemeClr val="tx1"/>
              </a:buClr>
              <a:buFont typeface="Wingdings" pitchFamily="2" charset="2"/>
              <a:buChar char="§"/>
              <a:defRPr>
                <a:solidFill>
                  <a:schemeClr val="bg2">
                    <a:lumMod val="75000"/>
                    <a:lumOff val="25000"/>
                  </a:schemeClr>
                </a:solidFill>
              </a:defRPr>
            </a:lvl4pPr>
            <a:lvl5pPr>
              <a:buClr>
                <a:schemeClr val="tx1"/>
              </a:buClr>
              <a:buFont typeface="Wingdings" pitchFamily="2" charset="2"/>
              <a:buChar char="§"/>
              <a:defRPr>
                <a:solidFill>
                  <a:schemeClr val="bg2">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solidFill>
                <a:srgbClr val="000000">
                  <a:lumMod val="75000"/>
                  <a:lumOff val="25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75000"/>
                  <a:lumOff val="25000"/>
                </a:srgbClr>
              </a:solidFill>
            </a:endParaRPr>
          </a:p>
        </p:txBody>
      </p:sp>
      <p:sp>
        <p:nvSpPr>
          <p:cNvPr id="6" name="Slide Number Placeholder 5"/>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179432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Date Placeholder 3">
            <a:extLst>
              <a:ext uri="{FF2B5EF4-FFF2-40B4-BE49-F238E27FC236}">
                <a16:creationId xmlns:a16="http://schemas.microsoft.com/office/drawing/2014/main" id="{3E4854AA-425D-4BB7-A2DE-07EB7B0447EE}"/>
              </a:ext>
            </a:extLst>
          </p:cNvPr>
          <p:cNvSpPr>
            <a:spLocks noGrp="1"/>
          </p:cNvSpPr>
          <p:nvPr>
            <p:ph type="dt" sz="half" idx="10"/>
          </p:nvPr>
        </p:nvSpPr>
        <p:spPr>
          <a:xfrm>
            <a:off x="252412" y="6356351"/>
            <a:ext cx="3201988" cy="365125"/>
          </a:xfrm>
        </p:spPr>
        <p:txBody>
          <a:bodyPr/>
          <a:lstStyle>
            <a:lvl1pPr>
              <a:defRPr>
                <a:solidFill>
                  <a:schemeClr val="tx1"/>
                </a:solidFill>
              </a:defRPr>
            </a:lvl1pPr>
          </a:lstStyle>
          <a:p>
            <a:pPr>
              <a:defRPr/>
            </a:pPr>
            <a:fld id="{915231AD-F124-43AB-8312-243841CA0C02}" type="datetimeFigureOut">
              <a:rPr lang="en-US" smtClean="0"/>
              <a:pPr>
                <a:defRPr/>
              </a:pPr>
              <a:t>11/7/2022</a:t>
            </a:fld>
            <a:endParaRPr lang="en-US" dirty="0"/>
          </a:p>
        </p:txBody>
      </p:sp>
      <p:sp>
        <p:nvSpPr>
          <p:cNvPr id="7" name="Footer Placeholder 4">
            <a:extLst>
              <a:ext uri="{FF2B5EF4-FFF2-40B4-BE49-F238E27FC236}">
                <a16:creationId xmlns:a16="http://schemas.microsoft.com/office/drawing/2014/main" id="{D1BCDD90-5B14-4927-96E6-3707F7E42C28}"/>
              </a:ext>
            </a:extLst>
          </p:cNvPr>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8" name="Slide Number Placeholder 5">
            <a:extLst>
              <a:ext uri="{FF2B5EF4-FFF2-40B4-BE49-F238E27FC236}">
                <a16:creationId xmlns:a16="http://schemas.microsoft.com/office/drawing/2014/main" id="{81F9BCE5-2E80-4BA3-A94A-B78F7787585F}"/>
              </a:ext>
            </a:extLst>
          </p:cNvPr>
          <p:cNvSpPr>
            <a:spLocks noGrp="1"/>
          </p:cNvSpPr>
          <p:nvPr>
            <p:ph type="sldNum" sz="quarter" idx="12"/>
          </p:nvPr>
        </p:nvSpPr>
        <p:spPr/>
        <p:txBody>
          <a:bodyPr/>
          <a:lstStyle>
            <a:lvl1pPr>
              <a:defRPr>
                <a:solidFill>
                  <a:schemeClr val="tx1"/>
                </a:solidFill>
              </a:defRPr>
            </a:lvl1pPr>
          </a:lstStyle>
          <a:p>
            <a:pPr>
              <a:defRPr/>
            </a:pPr>
            <a:fld id="{F16FB974-127E-4CA4-8A42-743983CEC48C}" type="slidenum">
              <a:rPr lang="en-US" smtClean="0"/>
              <a:pPr>
                <a:defRPr/>
              </a:pPr>
              <a:t>‹#›</a:t>
            </a:fld>
            <a:endParaRPr lang="en-US"/>
          </a:p>
        </p:txBody>
      </p:sp>
      <p:pic>
        <p:nvPicPr>
          <p:cNvPr id="10" name="Picture 2" descr="Image result for university of colorado school of medicine">
            <a:extLst>
              <a:ext uri="{FF2B5EF4-FFF2-40B4-BE49-F238E27FC236}">
                <a16:creationId xmlns:a16="http://schemas.microsoft.com/office/drawing/2014/main" id="{911EF7E0-8285-4491-9610-771FEA50D6C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65999" y="285709"/>
            <a:ext cx="1575602" cy="68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 close up of a sign&#10;&#10;Description automatically generated">
            <a:extLst>
              <a:ext uri="{FF2B5EF4-FFF2-40B4-BE49-F238E27FC236}">
                <a16:creationId xmlns:a16="http://schemas.microsoft.com/office/drawing/2014/main" id="{6B5BAADF-11E7-4487-8BF7-09A920DBBEB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550" y="76200"/>
            <a:ext cx="1146928" cy="990600"/>
          </a:xfrm>
          <a:prstGeom prst="rect">
            <a:avLst/>
          </a:prstGeom>
          <a:noFill/>
          <a:ln>
            <a:noFill/>
          </a:ln>
        </p:spPr>
      </p:pic>
      <p:sp>
        <p:nvSpPr>
          <p:cNvPr id="4" name="TextBox 3">
            <a:extLst>
              <a:ext uri="{FF2B5EF4-FFF2-40B4-BE49-F238E27FC236}">
                <a16:creationId xmlns:a16="http://schemas.microsoft.com/office/drawing/2014/main" id="{8400860C-E8FB-47EB-A24A-4C6DFCEE1C92}"/>
              </a:ext>
            </a:extLst>
          </p:cNvPr>
          <p:cNvSpPr txBox="1"/>
          <p:nvPr userDrawn="1"/>
        </p:nvSpPr>
        <p:spPr>
          <a:xfrm>
            <a:off x="10363200" y="0"/>
            <a:ext cx="1981200" cy="261610"/>
          </a:xfrm>
          <a:prstGeom prst="rect">
            <a:avLst/>
          </a:prstGeom>
          <a:noFill/>
        </p:spPr>
        <p:txBody>
          <a:bodyPr wrap="square" rtlCol="0">
            <a:spAutoFit/>
          </a:bodyPr>
          <a:lstStyle/>
          <a:p>
            <a:pPr algn="ctr"/>
            <a:r>
              <a:rPr lang="en-US" sz="1100" i="1" baseline="0" dirty="0">
                <a:solidFill>
                  <a:schemeClr val="tx1"/>
                </a:solidFill>
                <a:latin typeface="Arial" panose="020B0604020202020204" pitchFamily="34" charset="0"/>
                <a:ea typeface="Microsoft YaHei Light" panose="020B0502040204020203" pitchFamily="34" charset="-122"/>
                <a:cs typeface="Arial" panose="020B0604020202020204" pitchFamily="34" charset="0"/>
              </a:rPr>
              <a:t>An Affiliate of:</a:t>
            </a:r>
          </a:p>
        </p:txBody>
      </p:sp>
    </p:spTree>
    <p:extLst>
      <p:ext uri="{BB962C8B-B14F-4D97-AF65-F5344CB8AC3E}">
        <p14:creationId xmlns:p14="http://schemas.microsoft.com/office/powerpoint/2010/main" val="4011524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bg2">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2">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dirty="0">
              <a:solidFill>
                <a:srgbClr val="000000">
                  <a:lumMod val="75000"/>
                  <a:lumOff val="25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75000"/>
                  <a:lumOff val="25000"/>
                </a:srgbClr>
              </a:solidFill>
            </a:endParaRPr>
          </a:p>
        </p:txBody>
      </p:sp>
      <p:sp>
        <p:nvSpPr>
          <p:cNvPr id="6" name="Slide Number Placeholder 5"/>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1328009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95000"/>
                  </a:schemeClr>
                </a:solidFill>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srgbClr val="000000">
                  <a:lumMod val="75000"/>
                  <a:lumOff val="25000"/>
                </a:srgbClr>
              </a:solidFill>
            </a:endParaRPr>
          </a:p>
        </p:txBody>
      </p:sp>
      <p:sp>
        <p:nvSpPr>
          <p:cNvPr id="6" name="Footer Placeholder 5"/>
          <p:cNvSpPr>
            <a:spLocks noGrp="1"/>
          </p:cNvSpPr>
          <p:nvPr>
            <p:ph type="ftr" sz="quarter" idx="11"/>
          </p:nvPr>
        </p:nvSpPr>
        <p:spPr/>
        <p:txBody>
          <a:bodyPr/>
          <a:lstStyle/>
          <a:p>
            <a:endParaRPr lang="en-US" dirty="0">
              <a:solidFill>
                <a:srgbClr val="000000">
                  <a:lumMod val="75000"/>
                  <a:lumOff val="25000"/>
                </a:srgbClr>
              </a:solidFill>
            </a:endParaRPr>
          </a:p>
        </p:txBody>
      </p:sp>
      <p:sp>
        <p:nvSpPr>
          <p:cNvPr id="7" name="Slide Number Placeholder 6"/>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4121073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srgbClr val="000000">
                  <a:lumMod val="75000"/>
                  <a:lumOff val="25000"/>
                </a:srgbClr>
              </a:solidFill>
            </a:endParaRPr>
          </a:p>
        </p:txBody>
      </p:sp>
      <p:sp>
        <p:nvSpPr>
          <p:cNvPr id="8" name="Footer Placeholder 7"/>
          <p:cNvSpPr>
            <a:spLocks noGrp="1"/>
          </p:cNvSpPr>
          <p:nvPr>
            <p:ph type="ftr" sz="quarter" idx="11"/>
          </p:nvPr>
        </p:nvSpPr>
        <p:spPr/>
        <p:txBody>
          <a:bodyPr/>
          <a:lstStyle/>
          <a:p>
            <a:endParaRPr lang="en-US" dirty="0">
              <a:solidFill>
                <a:srgbClr val="000000">
                  <a:lumMod val="75000"/>
                  <a:lumOff val="25000"/>
                </a:srgbClr>
              </a:solidFill>
            </a:endParaRPr>
          </a:p>
        </p:txBody>
      </p:sp>
      <p:sp>
        <p:nvSpPr>
          <p:cNvPr id="9" name="Slide Number Placeholder 8"/>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10" name="Picture 9"/>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2921011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srgbClr val="000000">
                  <a:lumMod val="75000"/>
                  <a:lumOff val="25000"/>
                </a:srgbClr>
              </a:solidFill>
            </a:endParaRPr>
          </a:p>
        </p:txBody>
      </p:sp>
      <p:sp>
        <p:nvSpPr>
          <p:cNvPr id="4" name="Footer Placeholder 3"/>
          <p:cNvSpPr>
            <a:spLocks noGrp="1"/>
          </p:cNvSpPr>
          <p:nvPr>
            <p:ph type="ftr" sz="quarter" idx="11"/>
          </p:nvPr>
        </p:nvSpPr>
        <p:spPr/>
        <p:txBody>
          <a:bodyPr/>
          <a:lstStyle/>
          <a:p>
            <a:endParaRPr lang="en-US" dirty="0">
              <a:solidFill>
                <a:srgbClr val="000000">
                  <a:lumMod val="75000"/>
                  <a:lumOff val="25000"/>
                </a:srgbClr>
              </a:solidFill>
            </a:endParaRPr>
          </a:p>
        </p:txBody>
      </p:sp>
      <p:sp>
        <p:nvSpPr>
          <p:cNvPr id="5" name="Slide Number Placeholder 4"/>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15815120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srgbClr val="000000">
                  <a:lumMod val="75000"/>
                  <a:lumOff val="25000"/>
                </a:srgbClr>
              </a:solidFill>
            </a:endParaRPr>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srgbClr val="000000">
                  <a:lumMod val="75000"/>
                  <a:lumOff val="25000"/>
                </a:srgbClr>
              </a:solidFill>
            </a:endParaRPr>
          </a:p>
        </p:txBody>
      </p:sp>
      <p:sp>
        <p:nvSpPr>
          <p:cNvPr id="4" name="Slide Number Placeholder 3"/>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5" name="Picture 4"/>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3209727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chemeClr val="bg2">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endParaRPr lang="en-US" dirty="0">
              <a:solidFill>
                <a:srgbClr val="000000">
                  <a:lumMod val="75000"/>
                  <a:lumOff val="25000"/>
                </a:srgbClr>
              </a:solidFill>
            </a:endParaRPr>
          </a:p>
        </p:txBody>
      </p:sp>
      <p:sp>
        <p:nvSpPr>
          <p:cNvPr id="6" name="Footer Placeholder 5"/>
          <p:cNvSpPr>
            <a:spLocks noGrp="1"/>
          </p:cNvSpPr>
          <p:nvPr>
            <p:ph type="ftr" sz="quarter" idx="11"/>
          </p:nvPr>
        </p:nvSpPr>
        <p:spPr/>
        <p:txBody>
          <a:bodyPr/>
          <a:lstStyle/>
          <a:p>
            <a:endParaRPr lang="en-US" dirty="0">
              <a:solidFill>
                <a:srgbClr val="000000">
                  <a:lumMod val="75000"/>
                  <a:lumOff val="25000"/>
                </a:srgbClr>
              </a:solidFill>
            </a:endParaRPr>
          </a:p>
        </p:txBody>
      </p:sp>
      <p:sp>
        <p:nvSpPr>
          <p:cNvPr id="7" name="Slide Number Placeholder 6"/>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358048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srgbClr val="000000">
                  <a:lumMod val="75000"/>
                  <a:lumOff val="25000"/>
                </a:srgbClr>
              </a:solidFill>
            </a:endParaRPr>
          </a:p>
        </p:txBody>
      </p:sp>
      <p:sp>
        <p:nvSpPr>
          <p:cNvPr id="6" name="Footer Placeholder 5"/>
          <p:cNvSpPr>
            <a:spLocks noGrp="1"/>
          </p:cNvSpPr>
          <p:nvPr>
            <p:ph type="ftr" sz="quarter" idx="11"/>
          </p:nvPr>
        </p:nvSpPr>
        <p:spPr/>
        <p:txBody>
          <a:bodyPr/>
          <a:lstStyle/>
          <a:p>
            <a:endParaRPr lang="en-US" dirty="0">
              <a:solidFill>
                <a:srgbClr val="000000">
                  <a:lumMod val="75000"/>
                  <a:lumOff val="25000"/>
                </a:srgbClr>
              </a:solidFill>
            </a:endParaRPr>
          </a:p>
        </p:txBody>
      </p:sp>
      <p:sp>
        <p:nvSpPr>
          <p:cNvPr id="7" name="Slide Number Placeholder 6"/>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29108086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solidFill>
                <a:srgbClr val="000000">
                  <a:lumMod val="75000"/>
                  <a:lumOff val="25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75000"/>
                  <a:lumOff val="25000"/>
                </a:srgbClr>
              </a:solidFill>
            </a:endParaRPr>
          </a:p>
        </p:txBody>
      </p:sp>
      <p:sp>
        <p:nvSpPr>
          <p:cNvPr id="6" name="Slide Number Placeholder 5"/>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2202988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solidFill>
                <a:srgbClr val="000000">
                  <a:lumMod val="75000"/>
                  <a:lumOff val="25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75000"/>
                  <a:lumOff val="25000"/>
                </a:srgbClr>
              </a:solidFill>
            </a:endParaRPr>
          </a:p>
        </p:txBody>
      </p:sp>
      <p:sp>
        <p:nvSpPr>
          <p:cNvPr id="6" name="Slide Number Placeholder 5"/>
          <p:cNvSpPr>
            <a:spLocks noGrp="1"/>
          </p:cNvSpPr>
          <p:nvPr>
            <p:ph type="sldNum" sz="quarter" idx="12"/>
          </p:nvPr>
        </p:nvSpPr>
        <p:spPr/>
        <p:txBody>
          <a:bodyPr/>
          <a:lstStyle/>
          <a:p>
            <a:fld id="{28E69F48-6DF5-45AD-A961-437FB685CFA8}" type="slidenum">
              <a:rPr lang="en-US" smtClean="0">
                <a:solidFill>
                  <a:srgbClr val="000000">
                    <a:lumMod val="75000"/>
                    <a:lumOff val="25000"/>
                  </a:srgbClr>
                </a:solidFill>
              </a:rPr>
              <a:pPr/>
              <a:t>‹#›</a:t>
            </a:fld>
            <a:endParaRPr lang="en-US" dirty="0">
              <a:solidFill>
                <a:srgbClr val="000000">
                  <a:lumMod val="75000"/>
                  <a:lumOff val="25000"/>
                </a:srgbClr>
              </a:solidFill>
            </a:endParaRPr>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68000" y="146600"/>
            <a:ext cx="1320800" cy="583832"/>
          </a:xfrm>
          <a:prstGeom prst="rect">
            <a:avLst/>
          </a:prstGeom>
          <a:solidFill>
            <a:schemeClr val="tx2"/>
          </a:solidFill>
        </p:spPr>
      </p:pic>
    </p:spTree>
    <p:extLst>
      <p:ext uri="{BB962C8B-B14F-4D97-AF65-F5344CB8AC3E}">
        <p14:creationId xmlns:p14="http://schemas.microsoft.com/office/powerpoint/2010/main" val="424217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715962"/>
          </a:xfrm>
        </p:spPr>
        <p:txBody>
          <a:bodyPr/>
          <a:lstStyle>
            <a:lvl1pPr>
              <a:defRPr sz="4000"/>
            </a:lvl1pPr>
          </a:lstStyle>
          <a:p>
            <a:r>
              <a:rPr lang="en-US"/>
              <a:t>Click to edit Master title style</a:t>
            </a:r>
          </a:p>
        </p:txBody>
      </p:sp>
      <p:sp>
        <p:nvSpPr>
          <p:cNvPr id="3" name="Content Placeholder 2"/>
          <p:cNvSpPr>
            <a:spLocks noGrp="1"/>
          </p:cNvSpPr>
          <p:nvPr>
            <p:ph idx="1"/>
          </p:nvPr>
        </p:nvSpPr>
        <p:spPr>
          <a:xfrm>
            <a:off x="609600" y="1022995"/>
            <a:ext cx="10972800" cy="51031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3A5B07FC-EC84-472F-804A-1D91A238522C}"/>
              </a:ext>
            </a:extLst>
          </p:cNvPr>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8" name="Slide Number Placeholder 5">
            <a:extLst>
              <a:ext uri="{FF2B5EF4-FFF2-40B4-BE49-F238E27FC236}">
                <a16:creationId xmlns:a16="http://schemas.microsoft.com/office/drawing/2014/main" id="{3D7AFB60-65AA-41FB-A783-FD594D3FF0A2}"/>
              </a:ext>
            </a:extLst>
          </p:cNvPr>
          <p:cNvSpPr>
            <a:spLocks noGrp="1"/>
          </p:cNvSpPr>
          <p:nvPr>
            <p:ph type="sldNum" sz="quarter" idx="12"/>
          </p:nvPr>
        </p:nvSpPr>
        <p:spPr/>
        <p:txBody>
          <a:bodyPr/>
          <a:lstStyle>
            <a:lvl1pPr>
              <a:defRPr>
                <a:solidFill>
                  <a:schemeClr val="tx1"/>
                </a:solidFill>
              </a:defRPr>
            </a:lvl1pPr>
          </a:lstStyle>
          <a:p>
            <a:pPr>
              <a:defRPr/>
            </a:pPr>
            <a:fld id="{AA74B1CF-3A90-4FA0-A225-61E3E5FBED46}" type="slidenum">
              <a:rPr lang="en-US" smtClean="0"/>
              <a:pPr>
                <a:defRPr/>
              </a:pPr>
              <a:t>‹#›</a:t>
            </a:fld>
            <a:endParaRPr lang="en-US"/>
          </a:p>
        </p:txBody>
      </p:sp>
      <p:pic>
        <p:nvPicPr>
          <p:cNvPr id="9" name="Picture 8" descr="A close up of a sign&#10;&#10;Description automatically generated">
            <a:extLst>
              <a:ext uri="{FF2B5EF4-FFF2-40B4-BE49-F238E27FC236}">
                <a16:creationId xmlns:a16="http://schemas.microsoft.com/office/drawing/2014/main" id="{EC2F5871-A477-4149-AFEC-6EE898BA873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124759"/>
            <a:ext cx="747074" cy="654048"/>
          </a:xfrm>
          <a:prstGeom prst="rect">
            <a:avLst/>
          </a:prstGeom>
          <a:noFill/>
          <a:ln>
            <a:noFill/>
          </a:ln>
        </p:spPr>
      </p:pic>
      <p:pic>
        <p:nvPicPr>
          <p:cNvPr id="10" name="Picture 2" descr="Image result for university of colorado school of medicine">
            <a:extLst>
              <a:ext uri="{FF2B5EF4-FFF2-40B4-BE49-F238E27FC236}">
                <a16:creationId xmlns:a16="http://schemas.microsoft.com/office/drawing/2014/main" id="{769D4186-A872-44D6-AFC3-FF9491AE2FFF}"/>
              </a:ext>
            </a:extLst>
          </p:cNvPr>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38028" t="1" r="38028" b="50624"/>
          <a:stretch/>
        </p:blipFill>
        <p:spPr bwMode="auto">
          <a:xfrm>
            <a:off x="983157" y="6379553"/>
            <a:ext cx="356869" cy="31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74B94000-06A8-4115-B802-3B4640D7A429}"/>
              </a:ext>
            </a:extLst>
          </p:cNvPr>
          <p:cNvSpPr txBox="1"/>
          <p:nvPr userDrawn="1"/>
        </p:nvSpPr>
        <p:spPr>
          <a:xfrm>
            <a:off x="670473" y="6148721"/>
            <a:ext cx="914801" cy="230832"/>
          </a:xfrm>
          <a:prstGeom prst="rect">
            <a:avLst/>
          </a:prstGeom>
          <a:noFill/>
        </p:spPr>
        <p:txBody>
          <a:bodyPr wrap="square" rtlCol="0">
            <a:spAutoFit/>
          </a:bodyPr>
          <a:lstStyle/>
          <a:p>
            <a:pPr algn="ctr"/>
            <a:r>
              <a:rPr lang="en-US" sz="900" i="1" baseline="0" dirty="0">
                <a:solidFill>
                  <a:schemeClr val="tx1"/>
                </a:solidFill>
                <a:latin typeface="Arial" panose="020B0604020202020204" pitchFamily="34" charset="0"/>
                <a:ea typeface="Microsoft YaHei Light" panose="020B0502040204020203" pitchFamily="34" charset="-122"/>
                <a:cs typeface="Arial" panose="020B0604020202020204" pitchFamily="34" charset="0"/>
              </a:rPr>
              <a:t>An Affiliate of:</a:t>
            </a:r>
          </a:p>
        </p:txBody>
      </p:sp>
    </p:spTree>
    <p:extLst>
      <p:ext uri="{BB962C8B-B14F-4D97-AF65-F5344CB8AC3E}">
        <p14:creationId xmlns:p14="http://schemas.microsoft.com/office/powerpoint/2010/main" val="162106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715962"/>
          </a:xfrm>
        </p:spPr>
        <p:txBody>
          <a:bodyPr/>
          <a:lstStyle>
            <a:lvl1pPr algn="l">
              <a:defRPr sz="3600"/>
            </a:lvl1pPr>
          </a:lstStyle>
          <a:p>
            <a:r>
              <a:rPr lang="en-US" dirty="0"/>
              <a:t>Click to edit Master title style</a:t>
            </a:r>
          </a:p>
        </p:txBody>
      </p:sp>
      <p:sp>
        <p:nvSpPr>
          <p:cNvPr id="3" name="Content Placeholder 2"/>
          <p:cNvSpPr>
            <a:spLocks noGrp="1"/>
          </p:cNvSpPr>
          <p:nvPr>
            <p:ph idx="1"/>
          </p:nvPr>
        </p:nvSpPr>
        <p:spPr>
          <a:xfrm>
            <a:off x="609600" y="1022995"/>
            <a:ext cx="10972800" cy="51031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3A5B07FC-EC84-472F-804A-1D91A238522C}"/>
              </a:ext>
            </a:extLst>
          </p:cNvPr>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8" name="Slide Number Placeholder 5">
            <a:extLst>
              <a:ext uri="{FF2B5EF4-FFF2-40B4-BE49-F238E27FC236}">
                <a16:creationId xmlns:a16="http://schemas.microsoft.com/office/drawing/2014/main" id="{3D7AFB60-65AA-41FB-A783-FD594D3FF0A2}"/>
              </a:ext>
            </a:extLst>
          </p:cNvPr>
          <p:cNvSpPr>
            <a:spLocks noGrp="1"/>
          </p:cNvSpPr>
          <p:nvPr>
            <p:ph type="sldNum" sz="quarter" idx="12"/>
          </p:nvPr>
        </p:nvSpPr>
        <p:spPr/>
        <p:txBody>
          <a:bodyPr/>
          <a:lstStyle>
            <a:lvl1pPr>
              <a:defRPr>
                <a:solidFill>
                  <a:schemeClr val="tx1"/>
                </a:solidFill>
              </a:defRPr>
            </a:lvl1pPr>
          </a:lstStyle>
          <a:p>
            <a:pPr>
              <a:defRPr/>
            </a:pPr>
            <a:fld id="{AA74B1CF-3A90-4FA0-A225-61E3E5FBED46}" type="slidenum">
              <a:rPr lang="en-US" smtClean="0"/>
              <a:pPr>
                <a:defRPr/>
              </a:pPr>
              <a:t>‹#›</a:t>
            </a:fld>
            <a:endParaRPr lang="en-US"/>
          </a:p>
        </p:txBody>
      </p:sp>
      <p:pic>
        <p:nvPicPr>
          <p:cNvPr id="9" name="Picture 8" descr="A close up of a sign&#10;&#10;Description automatically generated">
            <a:extLst>
              <a:ext uri="{FF2B5EF4-FFF2-40B4-BE49-F238E27FC236}">
                <a16:creationId xmlns:a16="http://schemas.microsoft.com/office/drawing/2014/main" id="{EC2F5871-A477-4149-AFEC-6EE898BA873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124759"/>
            <a:ext cx="747074" cy="654048"/>
          </a:xfrm>
          <a:prstGeom prst="rect">
            <a:avLst/>
          </a:prstGeom>
          <a:noFill/>
          <a:ln>
            <a:noFill/>
          </a:ln>
        </p:spPr>
      </p:pic>
      <p:pic>
        <p:nvPicPr>
          <p:cNvPr id="10" name="Picture 2" descr="Image result for university of colorado school of medicine">
            <a:extLst>
              <a:ext uri="{FF2B5EF4-FFF2-40B4-BE49-F238E27FC236}">
                <a16:creationId xmlns:a16="http://schemas.microsoft.com/office/drawing/2014/main" id="{769D4186-A872-44D6-AFC3-FF9491AE2FFF}"/>
              </a:ext>
            </a:extLst>
          </p:cNvPr>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38028" t="1" r="38028" b="50624"/>
          <a:stretch/>
        </p:blipFill>
        <p:spPr bwMode="auto">
          <a:xfrm>
            <a:off x="983157" y="6379553"/>
            <a:ext cx="356869" cy="31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74B94000-06A8-4115-B802-3B4640D7A429}"/>
              </a:ext>
            </a:extLst>
          </p:cNvPr>
          <p:cNvSpPr txBox="1"/>
          <p:nvPr userDrawn="1"/>
        </p:nvSpPr>
        <p:spPr>
          <a:xfrm>
            <a:off x="670473" y="6148721"/>
            <a:ext cx="914801" cy="230832"/>
          </a:xfrm>
          <a:prstGeom prst="rect">
            <a:avLst/>
          </a:prstGeom>
          <a:noFill/>
        </p:spPr>
        <p:txBody>
          <a:bodyPr wrap="square" rtlCol="0">
            <a:spAutoFit/>
          </a:bodyPr>
          <a:lstStyle/>
          <a:p>
            <a:pPr algn="ctr"/>
            <a:r>
              <a:rPr lang="en-US" sz="900" i="1" baseline="0" dirty="0">
                <a:solidFill>
                  <a:schemeClr val="tx1"/>
                </a:solidFill>
                <a:latin typeface="Arial" panose="020B0604020202020204" pitchFamily="34" charset="0"/>
                <a:ea typeface="Microsoft YaHei Light" panose="020B0502040204020203" pitchFamily="34" charset="-122"/>
                <a:cs typeface="Arial" panose="020B0604020202020204" pitchFamily="34" charset="0"/>
              </a:rPr>
              <a:t>An Affiliate of:</a:t>
            </a:r>
          </a:p>
        </p:txBody>
      </p:sp>
    </p:spTree>
    <p:extLst>
      <p:ext uri="{BB962C8B-B14F-4D97-AF65-F5344CB8AC3E}">
        <p14:creationId xmlns:p14="http://schemas.microsoft.com/office/powerpoint/2010/main" val="87213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6F167E-D41E-4A74-9FEA-A69884BE862F}"/>
              </a:ext>
            </a:extLst>
          </p:cNvPr>
          <p:cNvSpPr>
            <a:spLocks noGrp="1"/>
          </p:cNvSpPr>
          <p:nvPr>
            <p:ph type="dt" sz="half" idx="10"/>
          </p:nvPr>
        </p:nvSpPr>
        <p:spPr/>
        <p:txBody>
          <a:bodyPr/>
          <a:lstStyle>
            <a:lvl1pPr>
              <a:defRPr/>
            </a:lvl1pPr>
          </a:lstStyle>
          <a:p>
            <a:pPr>
              <a:defRPr/>
            </a:pPr>
            <a:fld id="{6700F72A-2840-41A7-9341-5E244E2AC115}" type="datetimeFigureOut">
              <a:rPr lang="en-US"/>
              <a:pPr>
                <a:defRPr/>
              </a:pPr>
              <a:t>11/7/2022</a:t>
            </a:fld>
            <a:endParaRPr lang="en-US"/>
          </a:p>
        </p:txBody>
      </p:sp>
      <p:sp>
        <p:nvSpPr>
          <p:cNvPr id="5" name="Footer Placeholder 4">
            <a:extLst>
              <a:ext uri="{FF2B5EF4-FFF2-40B4-BE49-F238E27FC236}">
                <a16:creationId xmlns:a16="http://schemas.microsoft.com/office/drawing/2014/main" id="{E3CC4BB2-4517-4D7B-898D-2AEE9EAA5CF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A05D3B1A-8251-445B-9736-D14B14802445}"/>
              </a:ext>
            </a:extLst>
          </p:cNvPr>
          <p:cNvSpPr>
            <a:spLocks noGrp="1"/>
          </p:cNvSpPr>
          <p:nvPr>
            <p:ph type="sldNum" sz="quarter" idx="12"/>
          </p:nvPr>
        </p:nvSpPr>
        <p:spPr/>
        <p:txBody>
          <a:bodyPr/>
          <a:lstStyle>
            <a:lvl1pPr>
              <a:defRPr/>
            </a:lvl1pPr>
          </a:lstStyle>
          <a:p>
            <a:pPr>
              <a:defRPr/>
            </a:pPr>
            <a:fld id="{2A01B995-E4AD-4293-8BA4-BBDED3ABFA60}" type="slidenum">
              <a:rPr lang="en-US"/>
              <a:pPr>
                <a:defRPr/>
              </a:pPr>
              <a:t>‹#›</a:t>
            </a:fld>
            <a:endParaRPr lang="en-US"/>
          </a:p>
        </p:txBody>
      </p:sp>
    </p:spTree>
    <p:extLst>
      <p:ext uri="{BB962C8B-B14F-4D97-AF65-F5344CB8AC3E}">
        <p14:creationId xmlns:p14="http://schemas.microsoft.com/office/powerpoint/2010/main" val="335903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828800" y="3886200"/>
            <a:ext cx="8534400" cy="1752600"/>
          </a:xfrm>
        </p:spPr>
        <p:txBody>
          <a:bodyPr/>
          <a:lstStyle>
            <a:lvl1pPr marL="0" indent="0" algn="ctr">
              <a:buFontTx/>
              <a:buNone/>
              <a:defRPr b="1"/>
            </a:lvl1pPr>
          </a:lstStyle>
          <a:p>
            <a:r>
              <a:rPr lang="en-US"/>
              <a:t>Click to edit Master subtitle style</a:t>
            </a:r>
          </a:p>
        </p:txBody>
      </p:sp>
      <p:pic>
        <p:nvPicPr>
          <p:cNvPr id="8" name="Picture 7" descr="CPC_Logo (Cropped for Documents)">
            <a:extLst>
              <a:ext uri="{FF2B5EF4-FFF2-40B4-BE49-F238E27FC236}">
                <a16:creationId xmlns:a16="http://schemas.microsoft.com/office/drawing/2014/main" id="{A0E602C9-91B7-417F-A85F-EBC869A4B41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85336" cy="559293"/>
          </a:xfrm>
          <a:prstGeom prst="rect">
            <a:avLst/>
          </a:prstGeom>
          <a:noFill/>
          <a:ln>
            <a:noFill/>
          </a:ln>
        </p:spPr>
      </p:pic>
      <p:pic>
        <p:nvPicPr>
          <p:cNvPr id="10" name="Picture 9">
            <a:extLst>
              <a:ext uri="{FF2B5EF4-FFF2-40B4-BE49-F238E27FC236}">
                <a16:creationId xmlns:a16="http://schemas.microsoft.com/office/drawing/2014/main" id="{C40AC11C-7398-4113-9C9C-8A4E95F580E9}"/>
              </a:ext>
            </a:extLst>
          </p:cNvPr>
          <p:cNvPicPr>
            <a:picLocks noChangeAspect="1"/>
          </p:cNvPicPr>
          <p:nvPr userDrawn="1"/>
        </p:nvPicPr>
        <p:blipFill rotWithShape="1">
          <a:blip r:embed="rId3"/>
          <a:srcRect l="47709" t="76907" r="5908" b="9434"/>
          <a:stretch/>
        </p:blipFill>
        <p:spPr>
          <a:xfrm>
            <a:off x="9329947" y="35512"/>
            <a:ext cx="2844800" cy="455362"/>
          </a:xfrm>
          <a:prstGeom prst="rect">
            <a:avLst/>
          </a:prstGeom>
        </p:spPr>
      </p:pic>
    </p:spTree>
    <p:extLst>
      <p:ext uri="{BB962C8B-B14F-4D97-AF65-F5344CB8AC3E}">
        <p14:creationId xmlns:p14="http://schemas.microsoft.com/office/powerpoint/2010/main" val="349380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7DB9294-512E-42FA-989C-E3710C4400D4}"/>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a:defRPr/>
            </a:pPr>
            <a:fld id="{E3D7679D-4CEE-4A2B-B5DA-DE267311BCA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1515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Slide Number Placeholder 6">
            <a:extLst>
              <a:ext uri="{FF2B5EF4-FFF2-40B4-BE49-F238E27FC236}">
                <a16:creationId xmlns:a16="http://schemas.microsoft.com/office/drawing/2014/main" id="{CBE298BC-E58D-4338-86DD-D81E022DA72A}"/>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a:defRPr/>
            </a:pPr>
            <a:fld id="{E3D7679D-4CEE-4A2B-B5DA-DE267311BCA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1365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a:extLst>
              <a:ext uri="{FF2B5EF4-FFF2-40B4-BE49-F238E27FC236}">
                <a16:creationId xmlns:a16="http://schemas.microsoft.com/office/drawing/2014/main" id="{87C48029-C14D-4DD5-8E3A-3B0957B425D5}"/>
              </a:ext>
            </a:extLst>
          </p:cNvPr>
          <p:cNvSpPr>
            <a:spLocks noGrp="1" noChangeArrowheads="1"/>
          </p:cNvSpPr>
          <p:nvPr>
            <p:ph type="sldNum" sz="quarter" idx="12"/>
          </p:nvPr>
        </p:nvSpPr>
        <p:spPr>
          <a:xfrm>
            <a:off x="9288018" y="6509984"/>
            <a:ext cx="1625600" cy="244134"/>
          </a:xfrm>
          <a:prstGeom prst="rect">
            <a:avLst/>
          </a:prstGeom>
        </p:spPr>
        <p:txBody>
          <a:bodyPr/>
          <a:lstStyle>
            <a:lvl1pPr algn="ctr">
              <a:defRPr sz="1100" b="0" i="0"/>
            </a:lvl1pPr>
          </a:lstStyle>
          <a:p>
            <a:pPr>
              <a:defRPr/>
            </a:pPr>
            <a:fld id="{E3D7679D-4CEE-4A2B-B5DA-DE267311BCA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3438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6.png"/><Relationship Id="rId4" Type="http://schemas.openxmlformats.org/officeDocument/2006/relationships/slideLayout" Target="../slideLayouts/slideLayout9.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8.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31DBCB0-2365-4C1F-8400-2AAB8B64751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F437B7A-1ED8-489E-B68A-2ECA5FC6099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DABCA4AD-932C-4489-B4CE-B1CFF0BA960A}"/>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tx1">
                    <a:tint val="75000"/>
                  </a:schemeClr>
                </a:solidFill>
                <a:latin typeface="Arial" panose="020B0604020202020204" pitchFamily="34" charset="0"/>
                <a:cs typeface="Arial" panose="020B0604020202020204" pitchFamily="34" charset="0"/>
              </a:defRPr>
            </a:lvl1pPr>
          </a:lstStyle>
          <a:p>
            <a:pPr>
              <a:defRPr/>
            </a:pPr>
            <a:fld id="{9A98FA3D-895F-49A1-BA5A-863A4C30B3E1}" type="datetimeFigureOut">
              <a:rPr lang="en-US" smtClean="0"/>
              <a:pPr>
                <a:defRPr/>
              </a:pPr>
              <a:t>11/7/2022</a:t>
            </a:fld>
            <a:endParaRPr lang="en-US"/>
          </a:p>
        </p:txBody>
      </p:sp>
      <p:sp>
        <p:nvSpPr>
          <p:cNvPr id="5" name="Footer Placeholder 4">
            <a:extLst>
              <a:ext uri="{FF2B5EF4-FFF2-40B4-BE49-F238E27FC236}">
                <a16:creationId xmlns:a16="http://schemas.microsoft.com/office/drawing/2014/main" id="{B7329675-CE00-4DA7-BFBE-739613E5E2E8}"/>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a:solidFill>
                  <a:schemeClr val="tx1">
                    <a:tint val="75000"/>
                  </a:schemeClr>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1CE2E023-A74B-47B6-BD7C-88E958AA7D05}"/>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b="1">
                <a:solidFill>
                  <a:schemeClr val="tx1">
                    <a:tint val="75000"/>
                  </a:schemeClr>
                </a:solidFill>
                <a:latin typeface="Arial" panose="020B0604020202020204" pitchFamily="34" charset="0"/>
                <a:cs typeface="Arial" panose="020B0604020202020204" pitchFamily="34" charset="0"/>
              </a:defRPr>
            </a:lvl1pPr>
          </a:lstStyle>
          <a:p>
            <a:pPr>
              <a:defRPr/>
            </a:pPr>
            <a:fld id="{585DE9D8-352F-4405-8C48-248736225760}" type="slidenum">
              <a:rPr lang="en-US" smtClean="0"/>
              <a:pPr>
                <a:defRPr/>
              </a:pPr>
              <a:t>‹#›</a:t>
            </a:fld>
            <a:endParaRPr lang="en-US"/>
          </a:p>
        </p:txBody>
      </p:sp>
    </p:spTree>
    <p:extLst>
      <p:ext uri="{BB962C8B-B14F-4D97-AF65-F5344CB8AC3E}">
        <p14:creationId xmlns:p14="http://schemas.microsoft.com/office/powerpoint/2010/main" val="1839306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sz="4400" b="1" kern="1200">
          <a:solidFill>
            <a:srgbClr val="002060"/>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b="1"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b="1"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8431" y="44450"/>
            <a:ext cx="9995139"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112808"/>
            <a:ext cx="10972800" cy="50133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pic>
        <p:nvPicPr>
          <p:cNvPr id="16" name="Picture 15">
            <a:extLst>
              <a:ext uri="{FF2B5EF4-FFF2-40B4-BE49-F238E27FC236}">
                <a16:creationId xmlns:a16="http://schemas.microsoft.com/office/drawing/2014/main" id="{A91772EF-6961-484E-90C9-009ACD0A7284}"/>
              </a:ext>
            </a:extLst>
          </p:cNvPr>
          <p:cNvPicPr>
            <a:picLocks noChangeAspect="1"/>
          </p:cNvPicPr>
          <p:nvPr userDrawn="1"/>
        </p:nvPicPr>
        <p:blipFill rotWithShape="1">
          <a:blip r:embed="rId8"/>
          <a:srcRect l="47709" t="76907" r="5908" b="9434"/>
          <a:stretch/>
        </p:blipFill>
        <p:spPr>
          <a:xfrm>
            <a:off x="10371484" y="6485637"/>
            <a:ext cx="1773308" cy="283850"/>
          </a:xfrm>
          <a:prstGeom prst="rect">
            <a:avLst/>
          </a:prstGeom>
        </p:spPr>
      </p:pic>
      <p:sp>
        <p:nvSpPr>
          <p:cNvPr id="17" name="Slide Number Placeholder 6">
            <a:extLst>
              <a:ext uri="{FF2B5EF4-FFF2-40B4-BE49-F238E27FC236}">
                <a16:creationId xmlns:a16="http://schemas.microsoft.com/office/drawing/2014/main" id="{B7124DAA-0DDB-4C48-821B-BD3CED283B82}"/>
              </a:ext>
            </a:extLst>
          </p:cNvPr>
          <p:cNvSpPr>
            <a:spLocks noGrp="1" noChangeArrowheads="1"/>
          </p:cNvSpPr>
          <p:nvPr>
            <p:ph type="sldNum" sz="quarter" idx="4"/>
          </p:nvPr>
        </p:nvSpPr>
        <p:spPr>
          <a:xfrm>
            <a:off x="9288018" y="6509984"/>
            <a:ext cx="1625600" cy="244134"/>
          </a:xfrm>
          <a:prstGeom prst="rect">
            <a:avLst/>
          </a:prstGeom>
        </p:spPr>
        <p:txBody>
          <a:bodyPr/>
          <a:lstStyle>
            <a:lvl1pPr algn="ctr">
              <a:defRPr sz="1100" b="0" i="0"/>
            </a:lvl1pPr>
          </a:lstStyle>
          <a:p>
            <a:pPr>
              <a:defRPr/>
            </a:pPr>
            <a:fld id="{E3D7679D-4CEE-4A2B-B5DA-DE267311BCA8}" type="slidenum">
              <a:rPr lang="en-US" smtClean="0">
                <a:solidFill>
                  <a:srgbClr val="000000"/>
                </a:solidFill>
              </a:rPr>
              <a:pPr>
                <a:defRPr/>
              </a:pPr>
              <a:t>‹#›</a:t>
            </a:fld>
            <a:endParaRPr lang="en-US" dirty="0">
              <a:solidFill>
                <a:srgbClr val="000000"/>
              </a:solidFill>
            </a:endParaRPr>
          </a:p>
        </p:txBody>
      </p:sp>
      <p:grpSp>
        <p:nvGrpSpPr>
          <p:cNvPr id="11" name="Group 10">
            <a:extLst>
              <a:ext uri="{FF2B5EF4-FFF2-40B4-BE49-F238E27FC236}">
                <a16:creationId xmlns:a16="http://schemas.microsoft.com/office/drawing/2014/main" id="{D99CC20D-693D-4511-AE68-EC703E3F9DD5}"/>
              </a:ext>
            </a:extLst>
          </p:cNvPr>
          <p:cNvGrpSpPr/>
          <p:nvPr userDrawn="1"/>
        </p:nvGrpSpPr>
        <p:grpSpPr>
          <a:xfrm>
            <a:off x="264228" y="6226233"/>
            <a:ext cx="1173874" cy="502758"/>
            <a:chOff x="3822075" y="3250277"/>
            <a:chExt cx="1483222" cy="569576"/>
          </a:xfrm>
        </p:grpSpPr>
        <p:pic>
          <p:nvPicPr>
            <p:cNvPr id="12" name="Picture 11" descr="Image result for university of colorado school of medicine">
              <a:extLst>
                <a:ext uri="{FF2B5EF4-FFF2-40B4-BE49-F238E27FC236}">
                  <a16:creationId xmlns:a16="http://schemas.microsoft.com/office/drawing/2014/main" id="{DD4F19FC-1A1A-4C3C-B672-2E26AE99976B}"/>
                </a:ext>
              </a:extLst>
            </p:cNvPr>
            <p:cNvPicPr>
              <a:picLocks noChangeAspect="1" noChangeArrowheads="1"/>
            </p:cNvPicPr>
            <p:nvPr userDrawn="1"/>
          </p:nvPicPr>
          <p:blipFill rotWithShape="1">
            <a:blip r:embed="rId9">
              <a:extLst>
                <a:ext uri="{28A0092B-C50C-407E-A947-70E740481C1C}">
                  <a14:useLocalDpi xmlns:a14="http://schemas.microsoft.com/office/drawing/2010/main" val="0"/>
                </a:ext>
              </a:extLst>
            </a:blip>
            <a:srcRect l="38292" r="37025" b="50000"/>
            <a:stretch/>
          </p:blipFill>
          <p:spPr bwMode="auto">
            <a:xfrm>
              <a:off x="4746567" y="3289840"/>
              <a:ext cx="558730" cy="4904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8E0485B1-DFF3-43A8-A33B-78D651735C50}"/>
                </a:ext>
              </a:extLst>
            </p:cNvPr>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822075" y="3250277"/>
              <a:ext cx="849678" cy="569576"/>
            </a:xfrm>
            <a:prstGeom prst="rect">
              <a:avLst/>
            </a:prstGeom>
            <a:noFill/>
            <a:ln>
              <a:noFill/>
            </a:ln>
          </p:spPr>
        </p:pic>
      </p:grpSp>
    </p:spTree>
    <p:extLst>
      <p:ext uri="{BB962C8B-B14F-4D97-AF65-F5344CB8AC3E}">
        <p14:creationId xmlns:p14="http://schemas.microsoft.com/office/powerpoint/2010/main" val="194136943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hf hdr="0" ftr="0" dt="0"/>
  <p:txStyles>
    <p:titleStyle>
      <a:lvl1pPr algn="ctr" rtl="0" eaLnBrk="0" fontAlgn="base" hangingPunct="0">
        <a:spcBef>
          <a:spcPct val="0"/>
        </a:spcBef>
        <a:spcAft>
          <a:spcPct val="0"/>
        </a:spcAft>
        <a:defRPr sz="3600" b="1">
          <a:solidFill>
            <a:srgbClr val="C00000"/>
          </a:solidFill>
          <a:latin typeface="+mj-lt"/>
          <a:ea typeface="+mj-ea"/>
          <a:cs typeface="+mj-cs"/>
        </a:defRPr>
      </a:lvl1pPr>
      <a:lvl2pPr algn="ctr" rtl="0" eaLnBrk="0" fontAlgn="base" hangingPunct="0">
        <a:spcBef>
          <a:spcPct val="0"/>
        </a:spcBef>
        <a:spcAft>
          <a:spcPct val="0"/>
        </a:spcAft>
        <a:defRPr sz="4000" b="1">
          <a:solidFill>
            <a:srgbClr val="333399"/>
          </a:solidFill>
          <a:latin typeface="Arial" charset="0"/>
        </a:defRPr>
      </a:lvl2pPr>
      <a:lvl3pPr algn="ctr" rtl="0" eaLnBrk="0" fontAlgn="base" hangingPunct="0">
        <a:spcBef>
          <a:spcPct val="0"/>
        </a:spcBef>
        <a:spcAft>
          <a:spcPct val="0"/>
        </a:spcAft>
        <a:defRPr sz="4000" b="1">
          <a:solidFill>
            <a:srgbClr val="333399"/>
          </a:solidFill>
          <a:latin typeface="Arial" charset="0"/>
        </a:defRPr>
      </a:lvl3pPr>
      <a:lvl4pPr algn="ctr" rtl="0" eaLnBrk="0" fontAlgn="base" hangingPunct="0">
        <a:spcBef>
          <a:spcPct val="0"/>
        </a:spcBef>
        <a:spcAft>
          <a:spcPct val="0"/>
        </a:spcAft>
        <a:defRPr sz="4000" b="1">
          <a:solidFill>
            <a:srgbClr val="333399"/>
          </a:solidFill>
          <a:latin typeface="Arial" charset="0"/>
        </a:defRPr>
      </a:lvl4pPr>
      <a:lvl5pPr algn="ctr" rtl="0" eaLnBrk="0" fontAlgn="base" hangingPunct="0">
        <a:spcBef>
          <a:spcPct val="0"/>
        </a:spcBef>
        <a:spcAft>
          <a:spcPct val="0"/>
        </a:spcAft>
        <a:defRPr sz="4000" b="1">
          <a:solidFill>
            <a:srgbClr val="333399"/>
          </a:solidFill>
          <a:latin typeface="Arial" charset="0"/>
        </a:defRPr>
      </a:lvl5pPr>
      <a:lvl6pPr marL="457200" algn="ctr" rtl="0" fontAlgn="base">
        <a:spcBef>
          <a:spcPct val="0"/>
        </a:spcBef>
        <a:spcAft>
          <a:spcPct val="0"/>
        </a:spcAft>
        <a:defRPr sz="4000" b="1">
          <a:solidFill>
            <a:srgbClr val="333399"/>
          </a:solidFill>
          <a:latin typeface="Arial" charset="0"/>
        </a:defRPr>
      </a:lvl6pPr>
      <a:lvl7pPr marL="914400" algn="ctr" rtl="0" fontAlgn="base">
        <a:spcBef>
          <a:spcPct val="0"/>
        </a:spcBef>
        <a:spcAft>
          <a:spcPct val="0"/>
        </a:spcAft>
        <a:defRPr sz="4000" b="1">
          <a:solidFill>
            <a:srgbClr val="333399"/>
          </a:solidFill>
          <a:latin typeface="Arial" charset="0"/>
        </a:defRPr>
      </a:lvl7pPr>
      <a:lvl8pPr marL="1371600" algn="ctr" rtl="0" fontAlgn="base">
        <a:spcBef>
          <a:spcPct val="0"/>
        </a:spcBef>
        <a:spcAft>
          <a:spcPct val="0"/>
        </a:spcAft>
        <a:defRPr sz="4000" b="1">
          <a:solidFill>
            <a:srgbClr val="333399"/>
          </a:solidFill>
          <a:latin typeface="Arial" charset="0"/>
        </a:defRPr>
      </a:lvl8pPr>
      <a:lvl9pPr marL="1828800" algn="ctr" rtl="0" fontAlgn="base">
        <a:spcBef>
          <a:spcPct val="0"/>
        </a:spcBef>
        <a:spcAft>
          <a:spcPct val="0"/>
        </a:spcAft>
        <a:defRPr sz="4000" b="1">
          <a:solidFill>
            <a:srgbClr val="333399"/>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a:solidFill>
            <a:srgbClr val="3366FF"/>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8431" y="44450"/>
            <a:ext cx="9995139"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112808"/>
            <a:ext cx="10972800" cy="50133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pic>
        <p:nvPicPr>
          <p:cNvPr id="16" name="Picture 15">
            <a:extLst>
              <a:ext uri="{FF2B5EF4-FFF2-40B4-BE49-F238E27FC236}">
                <a16:creationId xmlns:a16="http://schemas.microsoft.com/office/drawing/2014/main" id="{A91772EF-6961-484E-90C9-009ACD0A7284}"/>
              </a:ext>
            </a:extLst>
          </p:cNvPr>
          <p:cNvPicPr>
            <a:picLocks noChangeAspect="1"/>
          </p:cNvPicPr>
          <p:nvPr userDrawn="1"/>
        </p:nvPicPr>
        <p:blipFill rotWithShape="1">
          <a:blip r:embed="rId8"/>
          <a:srcRect l="47709" t="76907" r="5908" b="9434"/>
          <a:stretch/>
        </p:blipFill>
        <p:spPr>
          <a:xfrm>
            <a:off x="10371484" y="6485637"/>
            <a:ext cx="1773308" cy="283850"/>
          </a:xfrm>
          <a:prstGeom prst="rect">
            <a:avLst/>
          </a:prstGeom>
        </p:spPr>
      </p:pic>
      <p:sp>
        <p:nvSpPr>
          <p:cNvPr id="17" name="Slide Number Placeholder 6">
            <a:extLst>
              <a:ext uri="{FF2B5EF4-FFF2-40B4-BE49-F238E27FC236}">
                <a16:creationId xmlns:a16="http://schemas.microsoft.com/office/drawing/2014/main" id="{B7124DAA-0DDB-4C48-821B-BD3CED283B82}"/>
              </a:ext>
            </a:extLst>
          </p:cNvPr>
          <p:cNvSpPr>
            <a:spLocks noGrp="1" noChangeArrowheads="1"/>
          </p:cNvSpPr>
          <p:nvPr>
            <p:ph type="sldNum" sz="quarter" idx="4"/>
          </p:nvPr>
        </p:nvSpPr>
        <p:spPr>
          <a:xfrm>
            <a:off x="9288018" y="6509984"/>
            <a:ext cx="1625600" cy="244134"/>
          </a:xfrm>
          <a:prstGeom prst="rect">
            <a:avLst/>
          </a:prstGeom>
        </p:spPr>
        <p:txBody>
          <a:bodyPr/>
          <a:lstStyle>
            <a:lvl1pPr algn="ctr">
              <a:defRPr sz="1100" b="0" i="0"/>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3D7679D-4CEE-4A2B-B5DA-DE267311BCA8}" type="slidenum">
              <a:rPr kumimoji="0" lang="en-US"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2" name="Group 1">
            <a:extLst>
              <a:ext uri="{FF2B5EF4-FFF2-40B4-BE49-F238E27FC236}">
                <a16:creationId xmlns:a16="http://schemas.microsoft.com/office/drawing/2014/main" id="{05154CBB-2686-4CC0-A182-E4E22222A537}"/>
              </a:ext>
            </a:extLst>
          </p:cNvPr>
          <p:cNvGrpSpPr/>
          <p:nvPr userDrawn="1"/>
        </p:nvGrpSpPr>
        <p:grpSpPr>
          <a:xfrm>
            <a:off x="264228" y="6226233"/>
            <a:ext cx="1173874" cy="502758"/>
            <a:chOff x="3822075" y="3250277"/>
            <a:chExt cx="1483222" cy="569576"/>
          </a:xfrm>
        </p:grpSpPr>
        <p:pic>
          <p:nvPicPr>
            <p:cNvPr id="15" name="Picture 14" descr="Image result for university of colorado school of medicine">
              <a:extLst>
                <a:ext uri="{FF2B5EF4-FFF2-40B4-BE49-F238E27FC236}">
                  <a16:creationId xmlns:a16="http://schemas.microsoft.com/office/drawing/2014/main" id="{7862373F-697D-4F09-AC86-B2786CA9AE02}"/>
                </a:ext>
              </a:extLst>
            </p:cNvPr>
            <p:cNvPicPr>
              <a:picLocks noChangeAspect="1" noChangeArrowheads="1"/>
            </p:cNvPicPr>
            <p:nvPr userDrawn="1"/>
          </p:nvPicPr>
          <p:blipFill rotWithShape="1">
            <a:blip r:embed="rId9">
              <a:extLst>
                <a:ext uri="{28A0092B-C50C-407E-A947-70E740481C1C}">
                  <a14:useLocalDpi xmlns:a14="http://schemas.microsoft.com/office/drawing/2010/main" val="0"/>
                </a:ext>
              </a:extLst>
            </a:blip>
            <a:srcRect l="38292" r="37025" b="50000"/>
            <a:stretch/>
          </p:blipFill>
          <p:spPr bwMode="auto">
            <a:xfrm>
              <a:off x="4746567" y="3289840"/>
              <a:ext cx="558730" cy="4904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DCF87619-AD81-48C4-96C7-A8E9817BF512}"/>
                </a:ext>
              </a:extLst>
            </p:cNvPr>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822075" y="3250277"/>
              <a:ext cx="849678" cy="569576"/>
            </a:xfrm>
            <a:prstGeom prst="rect">
              <a:avLst/>
            </a:prstGeom>
            <a:noFill/>
            <a:ln>
              <a:noFill/>
            </a:ln>
          </p:spPr>
        </p:pic>
      </p:grpSp>
    </p:spTree>
    <p:extLst>
      <p:ext uri="{BB962C8B-B14F-4D97-AF65-F5344CB8AC3E}">
        <p14:creationId xmlns:p14="http://schemas.microsoft.com/office/powerpoint/2010/main" val="14146352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hf hdr="0" ftr="0" dt="0"/>
  <p:txStyles>
    <p:titleStyle>
      <a:lvl1pPr algn="ctr" rtl="0" eaLnBrk="0" fontAlgn="base" hangingPunct="0">
        <a:spcBef>
          <a:spcPct val="0"/>
        </a:spcBef>
        <a:spcAft>
          <a:spcPct val="0"/>
        </a:spcAft>
        <a:defRPr sz="3600" b="1">
          <a:solidFill>
            <a:srgbClr val="C00000"/>
          </a:solidFill>
          <a:latin typeface="+mj-lt"/>
          <a:ea typeface="+mj-ea"/>
          <a:cs typeface="+mj-cs"/>
        </a:defRPr>
      </a:lvl1pPr>
      <a:lvl2pPr algn="ctr" rtl="0" eaLnBrk="0" fontAlgn="base" hangingPunct="0">
        <a:spcBef>
          <a:spcPct val="0"/>
        </a:spcBef>
        <a:spcAft>
          <a:spcPct val="0"/>
        </a:spcAft>
        <a:defRPr sz="4000" b="1">
          <a:solidFill>
            <a:srgbClr val="333399"/>
          </a:solidFill>
          <a:latin typeface="Arial" charset="0"/>
        </a:defRPr>
      </a:lvl2pPr>
      <a:lvl3pPr algn="ctr" rtl="0" eaLnBrk="0" fontAlgn="base" hangingPunct="0">
        <a:spcBef>
          <a:spcPct val="0"/>
        </a:spcBef>
        <a:spcAft>
          <a:spcPct val="0"/>
        </a:spcAft>
        <a:defRPr sz="4000" b="1">
          <a:solidFill>
            <a:srgbClr val="333399"/>
          </a:solidFill>
          <a:latin typeface="Arial" charset="0"/>
        </a:defRPr>
      </a:lvl3pPr>
      <a:lvl4pPr algn="ctr" rtl="0" eaLnBrk="0" fontAlgn="base" hangingPunct="0">
        <a:spcBef>
          <a:spcPct val="0"/>
        </a:spcBef>
        <a:spcAft>
          <a:spcPct val="0"/>
        </a:spcAft>
        <a:defRPr sz="4000" b="1">
          <a:solidFill>
            <a:srgbClr val="333399"/>
          </a:solidFill>
          <a:latin typeface="Arial" charset="0"/>
        </a:defRPr>
      </a:lvl4pPr>
      <a:lvl5pPr algn="ctr" rtl="0" eaLnBrk="0" fontAlgn="base" hangingPunct="0">
        <a:spcBef>
          <a:spcPct val="0"/>
        </a:spcBef>
        <a:spcAft>
          <a:spcPct val="0"/>
        </a:spcAft>
        <a:defRPr sz="4000" b="1">
          <a:solidFill>
            <a:srgbClr val="333399"/>
          </a:solidFill>
          <a:latin typeface="Arial" charset="0"/>
        </a:defRPr>
      </a:lvl5pPr>
      <a:lvl6pPr marL="457200" algn="ctr" rtl="0" fontAlgn="base">
        <a:spcBef>
          <a:spcPct val="0"/>
        </a:spcBef>
        <a:spcAft>
          <a:spcPct val="0"/>
        </a:spcAft>
        <a:defRPr sz="4000" b="1">
          <a:solidFill>
            <a:srgbClr val="333399"/>
          </a:solidFill>
          <a:latin typeface="Arial" charset="0"/>
        </a:defRPr>
      </a:lvl6pPr>
      <a:lvl7pPr marL="914400" algn="ctr" rtl="0" fontAlgn="base">
        <a:spcBef>
          <a:spcPct val="0"/>
        </a:spcBef>
        <a:spcAft>
          <a:spcPct val="0"/>
        </a:spcAft>
        <a:defRPr sz="4000" b="1">
          <a:solidFill>
            <a:srgbClr val="333399"/>
          </a:solidFill>
          <a:latin typeface="Arial" charset="0"/>
        </a:defRPr>
      </a:lvl7pPr>
      <a:lvl8pPr marL="1371600" algn="ctr" rtl="0" fontAlgn="base">
        <a:spcBef>
          <a:spcPct val="0"/>
        </a:spcBef>
        <a:spcAft>
          <a:spcPct val="0"/>
        </a:spcAft>
        <a:defRPr sz="4000" b="1">
          <a:solidFill>
            <a:srgbClr val="333399"/>
          </a:solidFill>
          <a:latin typeface="Arial" charset="0"/>
        </a:defRPr>
      </a:lvl8pPr>
      <a:lvl9pPr marL="1828800" algn="ctr" rtl="0" fontAlgn="base">
        <a:spcBef>
          <a:spcPct val="0"/>
        </a:spcBef>
        <a:spcAft>
          <a:spcPct val="0"/>
        </a:spcAft>
        <a:defRPr sz="4000" b="1">
          <a:solidFill>
            <a:srgbClr val="333399"/>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a:solidFill>
            <a:srgbClr val="3366FF"/>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 y="0"/>
            <a:ext cx="11887200" cy="609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bg2">
                    <a:lumMod val="75000"/>
                    <a:lumOff val="25000"/>
                  </a:schemeClr>
                </a:solidFill>
              </a:defRPr>
            </a:lvl1pPr>
          </a:lstStyle>
          <a:p>
            <a:endParaRPr lang="en-US" dirty="0">
              <a:solidFill>
                <a:srgbClr val="000000">
                  <a:lumMod val="75000"/>
                  <a:lumOff val="25000"/>
                </a:srgbClr>
              </a:solidFill>
              <a:ea typeface="ＭＳ Ｐゴシック"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bg2">
                    <a:lumMod val="75000"/>
                    <a:lumOff val="25000"/>
                  </a:schemeClr>
                </a:solidFill>
              </a:defRPr>
            </a:lvl1pPr>
          </a:lstStyle>
          <a:p>
            <a:endParaRPr lang="en-US" dirty="0">
              <a:solidFill>
                <a:srgbClr val="000000">
                  <a:lumMod val="75000"/>
                  <a:lumOff val="25000"/>
                </a:srgbClr>
              </a:solidFill>
              <a:ea typeface="ＭＳ Ｐゴシック" panose="020B0600070205080204" pitchFamily="34" charset="-12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2">
                    <a:lumMod val="75000"/>
                    <a:lumOff val="25000"/>
                  </a:schemeClr>
                </a:solidFill>
              </a:defRPr>
            </a:lvl1pPr>
          </a:lstStyle>
          <a:p>
            <a:fld id="{28E69F48-6DF5-45AD-A961-437FB685CFA8}" type="slidenum">
              <a:rPr lang="en-US" smtClean="0">
                <a:solidFill>
                  <a:srgbClr val="000000">
                    <a:lumMod val="75000"/>
                    <a:lumOff val="25000"/>
                  </a:srgbClr>
                </a:solidFill>
                <a:ea typeface="ＭＳ Ｐゴシック" panose="020B0600070205080204" pitchFamily="34" charset="-128"/>
              </a:rPr>
              <a:pPr/>
              <a:t>‹#›</a:t>
            </a:fld>
            <a:endParaRPr lang="en-US" dirty="0">
              <a:solidFill>
                <a:srgbClr val="000000">
                  <a:lumMod val="75000"/>
                  <a:lumOff val="25000"/>
                </a:srgbClr>
              </a:solidFill>
              <a:ea typeface="ＭＳ Ｐゴシック" panose="020B0600070205080204" pitchFamily="34" charset="-128"/>
            </a:endParaRPr>
          </a:p>
        </p:txBody>
      </p:sp>
    </p:spTree>
    <p:extLst>
      <p:ext uri="{BB962C8B-B14F-4D97-AF65-F5344CB8AC3E}">
        <p14:creationId xmlns:p14="http://schemas.microsoft.com/office/powerpoint/2010/main" val="129678492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spcBef>
          <a:spcPct val="0"/>
        </a:spcBef>
        <a:buNone/>
        <a:defRPr sz="4400" kern="1200">
          <a:solidFill>
            <a:schemeClr val="tx2">
              <a:lumMod val="95000"/>
            </a:schemeClr>
          </a:solidFill>
          <a:latin typeface="+mj-lt"/>
          <a:ea typeface="+mj-ea"/>
          <a:cs typeface="+mj-cs"/>
        </a:defRPr>
      </a:lvl1pPr>
    </p:titleStyle>
    <p:bodyStyle>
      <a:lvl1pPr marL="569913" indent="-569913" algn="l" defTabSz="914400" rtl="0" eaLnBrk="1" latinLnBrk="0" hangingPunct="1">
        <a:spcBef>
          <a:spcPts val="0"/>
        </a:spcBef>
        <a:spcAft>
          <a:spcPts val="1200"/>
        </a:spcAft>
        <a:buClr>
          <a:schemeClr val="tx1"/>
        </a:buClr>
        <a:buFont typeface="Wingdings" pitchFamily="2" charset="2"/>
        <a:buChar char="§"/>
        <a:defRPr sz="3200" kern="1200">
          <a:solidFill>
            <a:schemeClr val="bg2">
              <a:lumMod val="75000"/>
              <a:lumOff val="25000"/>
            </a:schemeClr>
          </a:solidFill>
          <a:latin typeface="Arial" panose="020B0604020202020204" pitchFamily="34" charset="0"/>
          <a:ea typeface="+mn-ea"/>
          <a:cs typeface="Arial" panose="020B0604020202020204" pitchFamily="34" charset="0"/>
        </a:defRPr>
      </a:lvl1pPr>
      <a:lvl2pPr marL="1377950" indent="-463550" algn="l" defTabSz="914400" rtl="0" eaLnBrk="1" latinLnBrk="0" hangingPunct="1">
        <a:spcBef>
          <a:spcPts val="0"/>
        </a:spcBef>
        <a:spcAft>
          <a:spcPts val="1200"/>
        </a:spcAft>
        <a:buClr>
          <a:schemeClr val="tx1"/>
        </a:buClr>
        <a:buSzPct val="100000"/>
        <a:buFont typeface="Arial" pitchFamily="34" charset="0"/>
        <a:buChar char="•"/>
        <a:defRPr sz="2800" kern="1200">
          <a:solidFill>
            <a:schemeClr val="bg2">
              <a:lumMod val="75000"/>
              <a:lumOff val="25000"/>
            </a:schemeClr>
          </a:solidFill>
          <a:latin typeface="Arial" panose="020B0604020202020204" pitchFamily="34" charset="0"/>
          <a:ea typeface="+mn-ea"/>
          <a:cs typeface="Arial" panose="020B0604020202020204" pitchFamily="34" charset="0"/>
        </a:defRPr>
      </a:lvl2pPr>
      <a:lvl3pPr marL="2292350" indent="-463550" algn="l" defTabSz="914400" rtl="0" eaLnBrk="1" latinLnBrk="0" hangingPunct="1">
        <a:spcBef>
          <a:spcPts val="0"/>
        </a:spcBef>
        <a:spcAft>
          <a:spcPts val="1200"/>
        </a:spcAft>
        <a:buClr>
          <a:schemeClr val="tx1"/>
        </a:buClr>
        <a:buFont typeface="Arial" pitchFamily="34" charset="0"/>
        <a:buChar char="•"/>
        <a:defRPr sz="2400" kern="1200">
          <a:solidFill>
            <a:schemeClr val="bg2">
              <a:lumMod val="75000"/>
              <a:lumOff val="25000"/>
            </a:schemeClr>
          </a:solidFill>
          <a:latin typeface="Arial" panose="020B0604020202020204" pitchFamily="34" charset="0"/>
          <a:ea typeface="+mn-ea"/>
          <a:cs typeface="Arial" panose="020B0604020202020204" pitchFamily="34" charset="0"/>
        </a:defRPr>
      </a:lvl3pPr>
      <a:lvl4pPr marL="2743200" indent="-450850" algn="l" defTabSz="914400" rtl="0" eaLnBrk="1" latinLnBrk="0" hangingPunct="1">
        <a:spcBef>
          <a:spcPts val="0"/>
        </a:spcBef>
        <a:spcAft>
          <a:spcPts val="1200"/>
        </a:spcAft>
        <a:buClr>
          <a:schemeClr val="tx1"/>
        </a:buClr>
        <a:buFont typeface="Arial" pitchFamily="34" charset="0"/>
        <a:buChar char="•"/>
        <a:defRPr sz="2000" kern="1200">
          <a:solidFill>
            <a:schemeClr val="bg2">
              <a:lumMod val="75000"/>
              <a:lumOff val="25000"/>
            </a:schemeClr>
          </a:solidFill>
          <a:latin typeface="Arial" panose="020B0604020202020204" pitchFamily="34" charset="0"/>
          <a:ea typeface="+mn-ea"/>
          <a:cs typeface="Arial" panose="020B0604020202020204" pitchFamily="34" charset="0"/>
        </a:defRPr>
      </a:lvl4pPr>
      <a:lvl5pPr marL="3206750" indent="-463550" algn="l" defTabSz="914400" rtl="0" eaLnBrk="1" latinLnBrk="0" hangingPunct="1">
        <a:spcBef>
          <a:spcPts val="0"/>
        </a:spcBef>
        <a:spcAft>
          <a:spcPts val="1200"/>
        </a:spcAft>
        <a:buClr>
          <a:schemeClr val="tx1"/>
        </a:buClr>
        <a:buFont typeface="Arial" pitchFamily="34" charset="0"/>
        <a:buChar char="•"/>
        <a:defRPr sz="2000" kern="1200">
          <a:solidFill>
            <a:schemeClr val="bg2">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chart" Target="../charts/chart7.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BC42652-60C5-4838-A234-457300AC001F}"/>
              </a:ext>
            </a:extLst>
          </p:cNvPr>
          <p:cNvSpPr>
            <a:spLocks noGrp="1"/>
          </p:cNvSpPr>
          <p:nvPr>
            <p:ph type="subTitle" idx="1"/>
          </p:nvPr>
        </p:nvSpPr>
        <p:spPr>
          <a:xfrm>
            <a:off x="1894115" y="3523662"/>
            <a:ext cx="8534400" cy="1038713"/>
          </a:xfrm>
        </p:spPr>
        <p:txBody>
          <a:bodyPr/>
          <a:lstStyle/>
          <a:p>
            <a:r>
              <a:rPr lang="en-US" sz="2400" b="0" dirty="0">
                <a:solidFill>
                  <a:srgbClr val="002060"/>
                </a:solidFill>
              </a:rPr>
              <a:t>AHA Oral Abstract</a:t>
            </a:r>
          </a:p>
          <a:p>
            <a:r>
              <a:rPr lang="en-US" sz="2400" b="0" dirty="0">
                <a:solidFill>
                  <a:srgbClr val="002060"/>
                </a:solidFill>
              </a:rPr>
              <a:t>November 7, 2022</a:t>
            </a:r>
          </a:p>
          <a:p>
            <a:endParaRPr lang="en-US" sz="2400" b="0" dirty="0">
              <a:solidFill>
                <a:srgbClr val="002060"/>
              </a:solidFill>
            </a:endParaRPr>
          </a:p>
          <a:p>
            <a:r>
              <a:rPr lang="en-US" sz="2000" dirty="0">
                <a:solidFill>
                  <a:srgbClr val="002060"/>
                </a:solidFill>
              </a:rPr>
              <a:t>Shea E. Hogan MD</a:t>
            </a:r>
            <a:r>
              <a:rPr lang="en-US" sz="2000" b="0" dirty="0">
                <a:solidFill>
                  <a:srgbClr val="002060"/>
                </a:solidFill>
              </a:rPr>
              <a:t>, Manesh R. Patel, MD, Eike Sebastian Debus MD, PhD, Mark R. Nehler, MD, Sonia S. Anand, MD, Mario Canonico, MD, PhD, Connie N. Hess, MD, MHS, Kevin Rogers MD, Judith Hsia MD, Eva </a:t>
            </a:r>
            <a:r>
              <a:rPr lang="en-US" sz="2000" b="0" dirty="0" err="1">
                <a:solidFill>
                  <a:srgbClr val="002060"/>
                </a:solidFill>
              </a:rPr>
              <a:t>Muehlhofer</a:t>
            </a:r>
            <a:r>
              <a:rPr lang="en-US" sz="2000" b="0" dirty="0">
                <a:solidFill>
                  <a:srgbClr val="002060"/>
                </a:solidFill>
              </a:rPr>
              <a:t>, MD, Lloyd P. Haskell, MD, MBA, Scott D. Berkowitz, MD, Rupert M. Bauersachs, MD, Marc P. Bonaca MD MPH</a:t>
            </a:r>
          </a:p>
        </p:txBody>
      </p:sp>
      <p:sp>
        <p:nvSpPr>
          <p:cNvPr id="6" name="TextBox 5">
            <a:extLst>
              <a:ext uri="{FF2B5EF4-FFF2-40B4-BE49-F238E27FC236}">
                <a16:creationId xmlns:a16="http://schemas.microsoft.com/office/drawing/2014/main" id="{A69867F4-134C-4BAF-87F7-B7AF86050C42}"/>
              </a:ext>
            </a:extLst>
          </p:cNvPr>
          <p:cNvSpPr txBox="1"/>
          <p:nvPr/>
        </p:nvSpPr>
        <p:spPr>
          <a:xfrm>
            <a:off x="1160341" y="1272236"/>
            <a:ext cx="9871317"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uLnTx/>
                <a:uFillTx/>
                <a:latin typeface="Arial" panose="020B0604020202020204" pitchFamily="34" charset="0"/>
                <a:cs typeface="Arial" panose="020B0604020202020204" pitchFamily="34" charset="0"/>
              </a:rPr>
              <a:t>Unplanned Limb Revascularization with Rivaroxaban versus Placebo in Patients with Critical Limb Ischemia after Endovascular and  Surgical Treatment: Insights from VOYAGER PAD</a:t>
            </a:r>
          </a:p>
        </p:txBody>
      </p:sp>
    </p:spTree>
    <p:extLst>
      <p:ext uri="{BB962C8B-B14F-4D97-AF65-F5344CB8AC3E}">
        <p14:creationId xmlns:p14="http://schemas.microsoft.com/office/powerpoint/2010/main" val="805980030"/>
      </p:ext>
    </p:extLst>
  </p:cSld>
  <p:clrMapOvr>
    <a:masterClrMapping/>
  </p:clrMapOvr>
  <mc:AlternateContent xmlns:mc="http://schemas.openxmlformats.org/markup-compatibility/2006">
    <mc:Choice xmlns:p14="http://schemas.microsoft.com/office/powerpoint/2010/main" Requires="p14">
      <p:transition spd="slow" p14:dur="2000" advTm="19016"/>
    </mc:Choice>
    <mc:Fallback>
      <p:transition spd="slow" advTm="1901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32DBC-F0B3-4E01-B939-39286DD47DC8}"/>
              </a:ext>
            </a:extLst>
          </p:cNvPr>
          <p:cNvSpPr>
            <a:spLocks noGrp="1"/>
          </p:cNvSpPr>
          <p:nvPr>
            <p:ph type="title"/>
          </p:nvPr>
        </p:nvSpPr>
        <p:spPr>
          <a:xfrm>
            <a:off x="1098430" y="124893"/>
            <a:ext cx="9995139" cy="469356"/>
          </a:xfrm>
        </p:spPr>
        <p:txBody>
          <a:bodyPr/>
          <a:lstStyle/>
          <a:p>
            <a:r>
              <a:rPr lang="en-US" sz="3600" dirty="0"/>
              <a:t>Hypothesis</a:t>
            </a:r>
          </a:p>
        </p:txBody>
      </p:sp>
      <p:graphicFrame>
        <p:nvGraphicFramePr>
          <p:cNvPr id="7" name="Chart 6">
            <a:extLst>
              <a:ext uri="{FF2B5EF4-FFF2-40B4-BE49-F238E27FC236}">
                <a16:creationId xmlns:a16="http://schemas.microsoft.com/office/drawing/2014/main" id="{2FFFB9AF-7081-30DE-65FB-7798226DE0B8}"/>
              </a:ext>
            </a:extLst>
          </p:cNvPr>
          <p:cNvGraphicFramePr/>
          <p:nvPr>
            <p:extLst>
              <p:ext uri="{D42A27DB-BD31-4B8C-83A1-F6EECF244321}">
                <p14:modId xmlns:p14="http://schemas.microsoft.com/office/powerpoint/2010/main" val="2843967026"/>
              </p:ext>
            </p:extLst>
          </p:nvPr>
        </p:nvGraphicFramePr>
        <p:xfrm>
          <a:off x="466725" y="1238250"/>
          <a:ext cx="6447312" cy="464481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3C973266-9AE7-2E97-6CC4-C1C92E092E4D}"/>
              </a:ext>
            </a:extLst>
          </p:cNvPr>
          <p:cNvSpPr txBox="1"/>
          <p:nvPr/>
        </p:nvSpPr>
        <p:spPr>
          <a:xfrm>
            <a:off x="1832040" y="3284588"/>
            <a:ext cx="1725106"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Endovascular</a:t>
            </a:r>
          </a:p>
        </p:txBody>
      </p:sp>
      <p:sp>
        <p:nvSpPr>
          <p:cNvPr id="9" name="TextBox 8">
            <a:extLst>
              <a:ext uri="{FF2B5EF4-FFF2-40B4-BE49-F238E27FC236}">
                <a16:creationId xmlns:a16="http://schemas.microsoft.com/office/drawing/2014/main" id="{60D0C5FE-9B42-A5DB-7707-78F88EBBAE1B}"/>
              </a:ext>
            </a:extLst>
          </p:cNvPr>
          <p:cNvSpPr txBox="1"/>
          <p:nvPr/>
        </p:nvSpPr>
        <p:spPr>
          <a:xfrm>
            <a:off x="3938031" y="2846449"/>
            <a:ext cx="1725106"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Surgical</a:t>
            </a:r>
          </a:p>
        </p:txBody>
      </p:sp>
      <p:pic>
        <p:nvPicPr>
          <p:cNvPr id="10" name="Picture 2" descr="Cardiac Cath Lab Saves Lives in its First Year">
            <a:extLst>
              <a:ext uri="{FF2B5EF4-FFF2-40B4-BE49-F238E27FC236}">
                <a16:creationId xmlns:a16="http://schemas.microsoft.com/office/drawing/2014/main" id="{F3D5643D-D1DC-BE50-14E7-1F00967CA5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00" y="703390"/>
            <a:ext cx="2212138" cy="138258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681C315-E3BE-4AC4-96A6-E011E5D917D2}"/>
              </a:ext>
            </a:extLst>
          </p:cNvPr>
          <p:cNvSpPr txBox="1"/>
          <p:nvPr/>
        </p:nvSpPr>
        <p:spPr>
          <a:xfrm>
            <a:off x="3001342" y="1055440"/>
            <a:ext cx="2661795"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Total of 1533 with CLI</a:t>
            </a:r>
          </a:p>
        </p:txBody>
      </p:sp>
      <p:pic>
        <p:nvPicPr>
          <p:cNvPr id="12" name="Picture 4" descr="Vascular Surgery How to Apply | Graduate Medical Education | University Hospitals | Cleveland ...">
            <a:extLst>
              <a:ext uri="{FF2B5EF4-FFF2-40B4-BE49-F238E27FC236}">
                <a16:creationId xmlns:a16="http://schemas.microsoft.com/office/drawing/2014/main" id="{8FD2E8D8-B9C4-B98B-836D-19ECED49D4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3032" y="5095287"/>
            <a:ext cx="2520898" cy="1575561"/>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a:extLst>
              <a:ext uri="{FF2B5EF4-FFF2-40B4-BE49-F238E27FC236}">
                <a16:creationId xmlns:a16="http://schemas.microsoft.com/office/drawing/2014/main" id="{930FCFAF-7F28-A583-6600-D2C4A7D6D028}"/>
              </a:ext>
            </a:extLst>
          </p:cNvPr>
          <p:cNvSpPr>
            <a:spLocks noGrp="1"/>
          </p:cNvSpPr>
          <p:nvPr>
            <p:ph idx="1"/>
          </p:nvPr>
        </p:nvSpPr>
        <p:spPr>
          <a:xfrm>
            <a:off x="5836744" y="1564037"/>
            <a:ext cx="6008702" cy="1743721"/>
          </a:xfrm>
        </p:spPr>
        <p:txBody>
          <a:bodyPr/>
          <a:lstStyle/>
          <a:p>
            <a:pPr marL="0" indent="0" algn="ctr">
              <a:buNone/>
            </a:pPr>
            <a:r>
              <a:rPr lang="en-US" sz="2800" i="1" dirty="0"/>
              <a:t>The benefit of a rivaroxaban 2.5 mg twice daily </a:t>
            </a:r>
            <a:r>
              <a:rPr lang="en-US" sz="2800" b="0" i="1" dirty="0"/>
              <a:t>strategy with aspirin compared to aspirin alone </a:t>
            </a:r>
            <a:r>
              <a:rPr lang="en-US" sz="2800" i="1" dirty="0"/>
              <a:t>will be consistent regardless of endovascular or surgical approach </a:t>
            </a:r>
            <a:r>
              <a:rPr lang="en-US" sz="2800" b="0" i="1" dirty="0"/>
              <a:t>for CLTI</a:t>
            </a:r>
          </a:p>
        </p:txBody>
      </p:sp>
    </p:spTree>
    <p:extLst>
      <p:ext uri="{BB962C8B-B14F-4D97-AF65-F5344CB8AC3E}">
        <p14:creationId xmlns:p14="http://schemas.microsoft.com/office/powerpoint/2010/main" val="4193829834"/>
      </p:ext>
    </p:extLst>
  </p:cSld>
  <p:clrMapOvr>
    <a:masterClrMapping/>
  </p:clrMapOvr>
  <mc:AlternateContent xmlns:mc="http://schemas.openxmlformats.org/markup-compatibility/2006">
    <mc:Choice xmlns:p14="http://schemas.microsoft.com/office/powerpoint/2010/main" Requires="p14">
      <p:transition spd="slow" p14:dur="2000" advTm="16166"/>
    </mc:Choice>
    <mc:Fallback>
      <p:transition spd="slow" advTm="1616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F90A-5DC2-45AD-95D5-D104FAE9FD1D}"/>
              </a:ext>
            </a:extLst>
          </p:cNvPr>
          <p:cNvSpPr>
            <a:spLocks noGrp="1"/>
          </p:cNvSpPr>
          <p:nvPr>
            <p:ph type="title"/>
          </p:nvPr>
        </p:nvSpPr>
        <p:spPr>
          <a:xfrm>
            <a:off x="609600" y="264737"/>
            <a:ext cx="10972800" cy="561363"/>
          </a:xfrm>
        </p:spPr>
        <p:txBody>
          <a:bodyPr/>
          <a:lstStyle/>
          <a:p>
            <a:pPr algn="ctr"/>
            <a:r>
              <a:rPr lang="en-US" sz="3400" dirty="0"/>
              <a:t>Methods</a:t>
            </a:r>
          </a:p>
        </p:txBody>
      </p:sp>
      <p:sp>
        <p:nvSpPr>
          <p:cNvPr id="3" name="Content Placeholder 2">
            <a:extLst>
              <a:ext uri="{FF2B5EF4-FFF2-40B4-BE49-F238E27FC236}">
                <a16:creationId xmlns:a16="http://schemas.microsoft.com/office/drawing/2014/main" id="{1B672C9E-8DFF-4CEA-A8C4-9155937287BC}"/>
              </a:ext>
            </a:extLst>
          </p:cNvPr>
          <p:cNvSpPr>
            <a:spLocks noGrp="1"/>
          </p:cNvSpPr>
          <p:nvPr>
            <p:ph idx="1"/>
          </p:nvPr>
        </p:nvSpPr>
        <p:spPr>
          <a:xfrm>
            <a:off x="609600" y="1003035"/>
            <a:ext cx="10972800" cy="5059319"/>
          </a:xfrm>
        </p:spPr>
        <p:txBody>
          <a:bodyPr/>
          <a:lstStyle/>
          <a:p>
            <a:r>
              <a:rPr lang="en-US" sz="2200" dirty="0"/>
              <a:t>Patients assigned Rutherford 4-6 (CLI) classification at the time of qualifying revascularization by trained vascular investigators.</a:t>
            </a:r>
          </a:p>
          <a:p>
            <a:pPr marL="0" indent="0">
              <a:buNone/>
            </a:pPr>
            <a:endParaRPr lang="en-US" sz="800" dirty="0"/>
          </a:p>
          <a:p>
            <a:r>
              <a:rPr lang="en-US" sz="2200" dirty="0"/>
              <a:t>Efficacy</a:t>
            </a:r>
          </a:p>
          <a:p>
            <a:pPr lvl="1"/>
            <a:r>
              <a:rPr lang="en-US" sz="2000" dirty="0"/>
              <a:t>Primary composite (ITT) of acute limb ischemia, major amputation of a vascular etiology, myocardial infarction, ischemic stroke or CV death</a:t>
            </a:r>
          </a:p>
          <a:p>
            <a:pPr lvl="1"/>
            <a:r>
              <a:rPr lang="en-US" sz="2000" dirty="0">
                <a:solidFill>
                  <a:srgbClr val="C00000"/>
                </a:solidFill>
              </a:rPr>
              <a:t>Pre-specified secondary outcome of unplanned index limb revascularization, </a:t>
            </a:r>
            <a:r>
              <a:rPr lang="en-US" sz="2000" u="sng" dirty="0">
                <a:solidFill>
                  <a:srgbClr val="C00000"/>
                </a:solidFill>
              </a:rPr>
              <a:t>stratified by revascularization approach </a:t>
            </a:r>
            <a:r>
              <a:rPr lang="en-US" sz="2000" dirty="0">
                <a:solidFill>
                  <a:srgbClr val="C00000"/>
                </a:solidFill>
              </a:rPr>
              <a:t>(surgical versus endovascular) significantly reduced in overall trial with rivaroxaban</a:t>
            </a:r>
          </a:p>
          <a:p>
            <a:pPr lvl="1"/>
            <a:endParaRPr lang="en-US" sz="800" dirty="0">
              <a:solidFill>
                <a:srgbClr val="C00000"/>
              </a:solidFill>
            </a:endParaRPr>
          </a:p>
          <a:p>
            <a:r>
              <a:rPr lang="en-US" sz="2200" dirty="0"/>
              <a:t>Safety</a:t>
            </a:r>
          </a:p>
          <a:p>
            <a:pPr lvl="1"/>
            <a:r>
              <a:rPr lang="en-US" sz="2000" dirty="0"/>
              <a:t>Principle safety outcome (on-treatment) of TIMI major bleeding</a:t>
            </a:r>
          </a:p>
          <a:p>
            <a:pPr marL="0" indent="0">
              <a:buNone/>
            </a:pPr>
            <a:endParaRPr lang="en-US" sz="800" dirty="0"/>
          </a:p>
          <a:p>
            <a:r>
              <a:rPr lang="en-US" sz="2200" dirty="0"/>
              <a:t>A Cox proportional-hazards model was used to calculate hazard ratios and 95% confidence intervals</a:t>
            </a:r>
          </a:p>
        </p:txBody>
      </p:sp>
    </p:spTree>
    <p:extLst>
      <p:ext uri="{BB962C8B-B14F-4D97-AF65-F5344CB8AC3E}">
        <p14:creationId xmlns:p14="http://schemas.microsoft.com/office/powerpoint/2010/main" val="841492084"/>
      </p:ext>
    </p:extLst>
  </p:cSld>
  <p:clrMapOvr>
    <a:masterClrMapping/>
  </p:clrMapOvr>
  <mc:AlternateContent xmlns:mc="http://schemas.openxmlformats.org/markup-compatibility/2006">
    <mc:Choice xmlns:p14="http://schemas.microsoft.com/office/powerpoint/2010/main" Requires="p14">
      <p:transition spd="slow" p14:dur="2000" advTm="28458"/>
    </mc:Choice>
    <mc:Fallback>
      <p:transition spd="slow" advTm="2845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BD2261-230E-B855-A16E-16C702A6C908}"/>
              </a:ext>
            </a:extLst>
          </p:cNvPr>
          <p:cNvSpPr/>
          <p:nvPr/>
        </p:nvSpPr>
        <p:spPr>
          <a:xfrm>
            <a:off x="1022673" y="1345603"/>
            <a:ext cx="3671250" cy="4579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CEB2217-9AC5-E08B-04CF-63DAC8C16BF0}"/>
              </a:ext>
            </a:extLst>
          </p:cNvPr>
          <p:cNvSpPr txBox="1"/>
          <p:nvPr/>
        </p:nvSpPr>
        <p:spPr>
          <a:xfrm>
            <a:off x="2858162" y="616597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N=771</a:t>
            </a:r>
          </a:p>
        </p:txBody>
      </p:sp>
      <p:sp>
        <p:nvSpPr>
          <p:cNvPr id="15" name="TextBox 14">
            <a:extLst>
              <a:ext uri="{FF2B5EF4-FFF2-40B4-BE49-F238E27FC236}">
                <a16:creationId xmlns:a16="http://schemas.microsoft.com/office/drawing/2014/main" id="{8DFC4AC3-6813-3C4B-401F-72AC329FEA5E}"/>
              </a:ext>
            </a:extLst>
          </p:cNvPr>
          <p:cNvSpPr txBox="1"/>
          <p:nvPr/>
        </p:nvSpPr>
        <p:spPr>
          <a:xfrm>
            <a:off x="6262356" y="618186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N=428</a:t>
            </a:r>
          </a:p>
        </p:txBody>
      </p:sp>
      <p:sp>
        <p:nvSpPr>
          <p:cNvPr id="19" name="TextBox 18">
            <a:extLst>
              <a:ext uri="{FF2B5EF4-FFF2-40B4-BE49-F238E27FC236}">
                <a16:creationId xmlns:a16="http://schemas.microsoft.com/office/drawing/2014/main" id="{4F0FBD00-D2FF-86B8-F32C-E0049E4C2136}"/>
              </a:ext>
            </a:extLst>
          </p:cNvPr>
          <p:cNvSpPr txBox="1"/>
          <p:nvPr/>
        </p:nvSpPr>
        <p:spPr>
          <a:xfrm>
            <a:off x="9660368" y="6185326"/>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N=343</a:t>
            </a:r>
          </a:p>
        </p:txBody>
      </p:sp>
      <p:sp>
        <p:nvSpPr>
          <p:cNvPr id="24" name="Right Brace 23">
            <a:extLst>
              <a:ext uri="{FF2B5EF4-FFF2-40B4-BE49-F238E27FC236}">
                <a16:creationId xmlns:a16="http://schemas.microsoft.com/office/drawing/2014/main" id="{7B42C7ED-9371-950D-275C-D098F5A747EB}"/>
              </a:ext>
            </a:extLst>
          </p:cNvPr>
          <p:cNvSpPr/>
          <p:nvPr/>
        </p:nvSpPr>
        <p:spPr>
          <a:xfrm>
            <a:off x="4598897" y="1345603"/>
            <a:ext cx="190051" cy="4579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53F34E8E-8F44-51B4-9A39-7E1CC1E44F00}"/>
              </a:ext>
            </a:extLst>
          </p:cNvPr>
          <p:cNvSpPr txBox="1"/>
          <p:nvPr/>
        </p:nvSpPr>
        <p:spPr>
          <a:xfrm>
            <a:off x="399160" y="53833"/>
            <a:ext cx="11393680" cy="707886"/>
          </a:xfrm>
          <a:prstGeom prst="rect">
            <a:avLst/>
          </a:prstGeom>
          <a:noFill/>
        </p:spPr>
        <p:txBody>
          <a:bodyPr wrap="square" rtlCol="0">
            <a:spAutoFit/>
          </a:bodyPr>
          <a:lstStyle/>
          <a:p>
            <a:pPr algn="ctr"/>
            <a:r>
              <a:rPr lang="en-US" sz="2000" b="1" dirty="0">
                <a:solidFill>
                  <a:srgbClr val="002060"/>
                </a:solidFill>
                <a:latin typeface="Arial" panose="020B0604020202020204" pitchFamily="34" charset="0"/>
                <a:cs typeface="Arial" panose="020B0604020202020204" pitchFamily="34" charset="0"/>
              </a:rPr>
              <a:t>Unplanned Index Revascularization with Rivaroxaban versus Placebo in Patients with CLI Treated with </a:t>
            </a:r>
            <a:r>
              <a:rPr lang="en-US" sz="2000" b="1" i="1" u="sng" dirty="0">
                <a:solidFill>
                  <a:srgbClr val="002060"/>
                </a:solidFill>
                <a:latin typeface="Arial" panose="020B0604020202020204" pitchFamily="34" charset="0"/>
                <a:cs typeface="Arial" panose="020B0604020202020204" pitchFamily="34" charset="0"/>
              </a:rPr>
              <a:t>Endovascular versus Surgical Revascularization</a:t>
            </a:r>
          </a:p>
        </p:txBody>
      </p:sp>
      <p:sp>
        <p:nvSpPr>
          <p:cNvPr id="26" name="TextBox 25">
            <a:extLst>
              <a:ext uri="{FF2B5EF4-FFF2-40B4-BE49-F238E27FC236}">
                <a16:creationId xmlns:a16="http://schemas.microsoft.com/office/drawing/2014/main" id="{4F562D4D-DB3F-4A53-9F7A-DD8FB9CAD032}"/>
              </a:ext>
            </a:extLst>
          </p:cNvPr>
          <p:cNvSpPr txBox="1"/>
          <p:nvPr/>
        </p:nvSpPr>
        <p:spPr>
          <a:xfrm rot="16200000">
            <a:off x="-263519" y="3430348"/>
            <a:ext cx="1067696"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n/N (%)</a:t>
            </a:r>
          </a:p>
        </p:txBody>
      </p:sp>
      <p:graphicFrame>
        <p:nvGraphicFramePr>
          <p:cNvPr id="6" name="Chart 5">
            <a:extLst>
              <a:ext uri="{FF2B5EF4-FFF2-40B4-BE49-F238E27FC236}">
                <a16:creationId xmlns:a16="http://schemas.microsoft.com/office/drawing/2014/main" id="{A26757C6-7EE4-E33E-4027-A8959AC29215}"/>
              </a:ext>
            </a:extLst>
          </p:cNvPr>
          <p:cNvGraphicFramePr/>
          <p:nvPr>
            <p:extLst>
              <p:ext uri="{D42A27DB-BD31-4B8C-83A1-F6EECF244321}">
                <p14:modId xmlns:p14="http://schemas.microsoft.com/office/powerpoint/2010/main" val="2548523806"/>
              </p:ext>
            </p:extLst>
          </p:nvPr>
        </p:nvGraphicFramePr>
        <p:xfrm>
          <a:off x="503853" y="859514"/>
          <a:ext cx="1081418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5BF9501-DF8E-EB00-DCCE-9729953FAE8F}"/>
              </a:ext>
            </a:extLst>
          </p:cNvPr>
          <p:cNvSpPr txBox="1"/>
          <p:nvPr/>
        </p:nvSpPr>
        <p:spPr>
          <a:xfrm>
            <a:off x="189828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122</a:t>
            </a:r>
          </a:p>
        </p:txBody>
      </p:sp>
      <p:sp>
        <p:nvSpPr>
          <p:cNvPr id="10" name="TextBox 9">
            <a:extLst>
              <a:ext uri="{FF2B5EF4-FFF2-40B4-BE49-F238E27FC236}">
                <a16:creationId xmlns:a16="http://schemas.microsoft.com/office/drawing/2014/main" id="{696C890C-17F7-1B7D-EEB1-BC68C38CAA32}"/>
              </a:ext>
            </a:extLst>
          </p:cNvPr>
          <p:cNvSpPr txBox="1"/>
          <p:nvPr/>
        </p:nvSpPr>
        <p:spPr>
          <a:xfrm>
            <a:off x="286669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161</a:t>
            </a:r>
          </a:p>
        </p:txBody>
      </p:sp>
      <p:sp>
        <p:nvSpPr>
          <p:cNvPr id="12" name="TextBox 11">
            <a:extLst>
              <a:ext uri="{FF2B5EF4-FFF2-40B4-BE49-F238E27FC236}">
                <a16:creationId xmlns:a16="http://schemas.microsoft.com/office/drawing/2014/main" id="{F629CEB0-5150-3895-CCD1-385714C3FECA}"/>
              </a:ext>
            </a:extLst>
          </p:cNvPr>
          <p:cNvSpPr txBox="1"/>
          <p:nvPr/>
        </p:nvSpPr>
        <p:spPr>
          <a:xfrm>
            <a:off x="5331437"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79</a:t>
            </a:r>
          </a:p>
        </p:txBody>
      </p:sp>
      <p:sp>
        <p:nvSpPr>
          <p:cNvPr id="14" name="TextBox 13">
            <a:extLst>
              <a:ext uri="{FF2B5EF4-FFF2-40B4-BE49-F238E27FC236}">
                <a16:creationId xmlns:a16="http://schemas.microsoft.com/office/drawing/2014/main" id="{336044B9-701F-CB9A-BF72-F14A141E2C48}"/>
              </a:ext>
            </a:extLst>
          </p:cNvPr>
          <p:cNvSpPr txBox="1"/>
          <p:nvPr/>
        </p:nvSpPr>
        <p:spPr>
          <a:xfrm>
            <a:off x="6262531"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112</a:t>
            </a:r>
          </a:p>
        </p:txBody>
      </p:sp>
      <p:sp>
        <p:nvSpPr>
          <p:cNvPr id="16" name="TextBox 15">
            <a:extLst>
              <a:ext uri="{FF2B5EF4-FFF2-40B4-BE49-F238E27FC236}">
                <a16:creationId xmlns:a16="http://schemas.microsoft.com/office/drawing/2014/main" id="{2FEE5E3B-7A2F-9AFB-4A63-455EFEF1A197}"/>
              </a:ext>
            </a:extLst>
          </p:cNvPr>
          <p:cNvSpPr txBox="1"/>
          <p:nvPr/>
        </p:nvSpPr>
        <p:spPr>
          <a:xfrm>
            <a:off x="8703558" y="5657095"/>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43</a:t>
            </a:r>
          </a:p>
        </p:txBody>
      </p:sp>
      <p:sp>
        <p:nvSpPr>
          <p:cNvPr id="18" name="TextBox 17">
            <a:extLst>
              <a:ext uri="{FF2B5EF4-FFF2-40B4-BE49-F238E27FC236}">
                <a16:creationId xmlns:a16="http://schemas.microsoft.com/office/drawing/2014/main" id="{0AEAB3B0-F7FD-4605-764C-37BB81662C0A}"/>
              </a:ext>
            </a:extLst>
          </p:cNvPr>
          <p:cNvSpPr txBox="1"/>
          <p:nvPr/>
        </p:nvSpPr>
        <p:spPr>
          <a:xfrm>
            <a:off x="9643975"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49</a:t>
            </a:r>
          </a:p>
        </p:txBody>
      </p:sp>
      <p:sp>
        <p:nvSpPr>
          <p:cNvPr id="3" name="Rectangle 2">
            <a:extLst>
              <a:ext uri="{FF2B5EF4-FFF2-40B4-BE49-F238E27FC236}">
                <a16:creationId xmlns:a16="http://schemas.microsoft.com/office/drawing/2014/main" id="{319A17F1-B410-0711-341F-EA262AAD4F8F}"/>
              </a:ext>
            </a:extLst>
          </p:cNvPr>
          <p:cNvSpPr/>
          <p:nvPr/>
        </p:nvSpPr>
        <p:spPr>
          <a:xfrm>
            <a:off x="1836372" y="2358886"/>
            <a:ext cx="874223" cy="35658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831E401-4828-869B-6344-D1220AE78BAE}"/>
              </a:ext>
            </a:extLst>
          </p:cNvPr>
          <p:cNvSpPr/>
          <p:nvPr/>
        </p:nvSpPr>
        <p:spPr>
          <a:xfrm>
            <a:off x="5152366" y="2358886"/>
            <a:ext cx="874223" cy="3565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4C58A8F-B2B2-6B11-4407-AF05AA5CE1F8}"/>
              </a:ext>
            </a:extLst>
          </p:cNvPr>
          <p:cNvSpPr/>
          <p:nvPr/>
        </p:nvSpPr>
        <p:spPr>
          <a:xfrm>
            <a:off x="8518855" y="2358886"/>
            <a:ext cx="874223" cy="3565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872DB9D-EDEA-8A04-6B2A-CEF7E5E41FF6}"/>
              </a:ext>
            </a:extLst>
          </p:cNvPr>
          <p:cNvSpPr txBox="1"/>
          <p:nvPr/>
        </p:nvSpPr>
        <p:spPr>
          <a:xfrm>
            <a:off x="7340082" y="1252297"/>
            <a:ext cx="3977951" cy="923330"/>
          </a:xfrm>
          <a:prstGeom prst="rect">
            <a:avLst/>
          </a:prstGeom>
          <a:noFill/>
        </p:spPr>
        <p:txBody>
          <a:bodyPr wrap="square" rtlCol="0">
            <a:spAutoFit/>
          </a:bodyPr>
          <a:lstStyle/>
          <a:p>
            <a:pPr algn="ctr"/>
            <a:r>
              <a:rPr lang="en-US" b="1" i="1" dirty="0">
                <a:solidFill>
                  <a:srgbClr val="1D3193"/>
                </a:solidFill>
                <a:latin typeface="Arial" panose="020B0604020202020204" pitchFamily="34" charset="0"/>
                <a:cs typeface="Arial" panose="020B0604020202020204" pitchFamily="34" charset="0"/>
              </a:rPr>
              <a:t>All to be receiving aspirin</a:t>
            </a:r>
          </a:p>
          <a:p>
            <a:pPr algn="ctr"/>
            <a:r>
              <a:rPr lang="en-US" b="1" i="1" dirty="0">
                <a:solidFill>
                  <a:srgbClr val="1D3193"/>
                </a:solidFill>
                <a:latin typeface="Arial" panose="020B0604020202020204" pitchFamily="34" charset="0"/>
                <a:cs typeface="Arial" panose="020B0604020202020204" pitchFamily="34" charset="0"/>
              </a:rPr>
              <a:t>&gt;80% on statins</a:t>
            </a:r>
          </a:p>
          <a:p>
            <a:pPr algn="ctr"/>
            <a:r>
              <a:rPr lang="en-US" b="1" i="1" dirty="0">
                <a:solidFill>
                  <a:srgbClr val="1D3193"/>
                </a:solidFill>
                <a:latin typeface="Arial" panose="020B0604020202020204" pitchFamily="34" charset="0"/>
                <a:cs typeface="Arial" panose="020B0604020202020204" pitchFamily="34" charset="0"/>
              </a:rPr>
              <a:t>randomized to placebo</a:t>
            </a:r>
          </a:p>
        </p:txBody>
      </p:sp>
    </p:spTree>
    <p:extLst>
      <p:ext uri="{BB962C8B-B14F-4D97-AF65-F5344CB8AC3E}">
        <p14:creationId xmlns:p14="http://schemas.microsoft.com/office/powerpoint/2010/main" val="3041550390"/>
      </p:ext>
    </p:extLst>
  </p:cSld>
  <p:clrMapOvr>
    <a:masterClrMapping/>
  </p:clrMapOvr>
  <mc:AlternateContent xmlns:mc="http://schemas.openxmlformats.org/markup-compatibility/2006">
    <mc:Choice xmlns:p14="http://schemas.microsoft.com/office/powerpoint/2010/main" Requires="p14">
      <p:transition spd="slow" p14:dur="2000" advTm="9374"/>
    </mc:Choice>
    <mc:Fallback>
      <p:transition spd="slow" advTm="937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BD2261-230E-B855-A16E-16C702A6C908}"/>
              </a:ext>
            </a:extLst>
          </p:cNvPr>
          <p:cNvSpPr/>
          <p:nvPr/>
        </p:nvSpPr>
        <p:spPr>
          <a:xfrm>
            <a:off x="1022673" y="1345603"/>
            <a:ext cx="3671250" cy="4579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A26757C6-7EE4-E33E-4027-A8959AC29215}"/>
              </a:ext>
            </a:extLst>
          </p:cNvPr>
          <p:cNvGraphicFramePr/>
          <p:nvPr/>
        </p:nvGraphicFramePr>
        <p:xfrm>
          <a:off x="503853" y="859514"/>
          <a:ext cx="1081418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5BF9501-DF8E-EB00-DCCE-9729953FAE8F}"/>
              </a:ext>
            </a:extLst>
          </p:cNvPr>
          <p:cNvSpPr txBox="1"/>
          <p:nvPr/>
        </p:nvSpPr>
        <p:spPr>
          <a:xfrm>
            <a:off x="189828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122</a:t>
            </a:r>
          </a:p>
        </p:txBody>
      </p:sp>
      <p:sp>
        <p:nvSpPr>
          <p:cNvPr id="9" name="TextBox 8">
            <a:extLst>
              <a:ext uri="{FF2B5EF4-FFF2-40B4-BE49-F238E27FC236}">
                <a16:creationId xmlns:a16="http://schemas.microsoft.com/office/drawing/2014/main" id="{803218A6-6902-9FC6-DB4F-EFAB92BAF9EA}"/>
              </a:ext>
            </a:extLst>
          </p:cNvPr>
          <p:cNvSpPr txBox="1"/>
          <p:nvPr/>
        </p:nvSpPr>
        <p:spPr>
          <a:xfrm>
            <a:off x="1898282" y="6165290"/>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N=762</a:t>
            </a:r>
          </a:p>
        </p:txBody>
      </p:sp>
      <p:sp>
        <p:nvSpPr>
          <p:cNvPr id="10" name="TextBox 9">
            <a:extLst>
              <a:ext uri="{FF2B5EF4-FFF2-40B4-BE49-F238E27FC236}">
                <a16:creationId xmlns:a16="http://schemas.microsoft.com/office/drawing/2014/main" id="{696C890C-17F7-1B7D-EEB1-BC68C38CAA32}"/>
              </a:ext>
            </a:extLst>
          </p:cNvPr>
          <p:cNvSpPr txBox="1"/>
          <p:nvPr/>
        </p:nvSpPr>
        <p:spPr>
          <a:xfrm>
            <a:off x="286669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161</a:t>
            </a:r>
          </a:p>
        </p:txBody>
      </p:sp>
      <p:sp>
        <p:nvSpPr>
          <p:cNvPr id="11" name="TextBox 10">
            <a:extLst>
              <a:ext uri="{FF2B5EF4-FFF2-40B4-BE49-F238E27FC236}">
                <a16:creationId xmlns:a16="http://schemas.microsoft.com/office/drawing/2014/main" id="{0CEB2217-9AC5-E08B-04CF-63DAC8C16BF0}"/>
              </a:ext>
            </a:extLst>
          </p:cNvPr>
          <p:cNvSpPr txBox="1"/>
          <p:nvPr/>
        </p:nvSpPr>
        <p:spPr>
          <a:xfrm>
            <a:off x="2858162" y="616597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N=771</a:t>
            </a:r>
          </a:p>
        </p:txBody>
      </p:sp>
      <p:sp>
        <p:nvSpPr>
          <p:cNvPr id="12" name="TextBox 11">
            <a:extLst>
              <a:ext uri="{FF2B5EF4-FFF2-40B4-BE49-F238E27FC236}">
                <a16:creationId xmlns:a16="http://schemas.microsoft.com/office/drawing/2014/main" id="{F629CEB0-5150-3895-CCD1-385714C3FECA}"/>
              </a:ext>
            </a:extLst>
          </p:cNvPr>
          <p:cNvSpPr txBox="1"/>
          <p:nvPr/>
        </p:nvSpPr>
        <p:spPr>
          <a:xfrm>
            <a:off x="5331437"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79</a:t>
            </a:r>
          </a:p>
        </p:txBody>
      </p:sp>
      <p:sp>
        <p:nvSpPr>
          <p:cNvPr id="13" name="TextBox 12">
            <a:extLst>
              <a:ext uri="{FF2B5EF4-FFF2-40B4-BE49-F238E27FC236}">
                <a16:creationId xmlns:a16="http://schemas.microsoft.com/office/drawing/2014/main" id="{85E890C9-EAE7-21F0-3D97-FA64B118B5CB}"/>
              </a:ext>
            </a:extLst>
          </p:cNvPr>
          <p:cNvSpPr txBox="1"/>
          <p:nvPr/>
        </p:nvSpPr>
        <p:spPr>
          <a:xfrm>
            <a:off x="5254726" y="618186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N=409</a:t>
            </a:r>
          </a:p>
        </p:txBody>
      </p:sp>
      <p:sp>
        <p:nvSpPr>
          <p:cNvPr id="14" name="TextBox 13">
            <a:extLst>
              <a:ext uri="{FF2B5EF4-FFF2-40B4-BE49-F238E27FC236}">
                <a16:creationId xmlns:a16="http://schemas.microsoft.com/office/drawing/2014/main" id="{336044B9-701F-CB9A-BF72-F14A141E2C48}"/>
              </a:ext>
            </a:extLst>
          </p:cNvPr>
          <p:cNvSpPr txBox="1"/>
          <p:nvPr/>
        </p:nvSpPr>
        <p:spPr>
          <a:xfrm>
            <a:off x="6262531"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112</a:t>
            </a:r>
          </a:p>
        </p:txBody>
      </p:sp>
      <p:sp>
        <p:nvSpPr>
          <p:cNvPr id="15" name="TextBox 14">
            <a:extLst>
              <a:ext uri="{FF2B5EF4-FFF2-40B4-BE49-F238E27FC236}">
                <a16:creationId xmlns:a16="http://schemas.microsoft.com/office/drawing/2014/main" id="{8DFC4AC3-6813-3C4B-401F-72AC329FEA5E}"/>
              </a:ext>
            </a:extLst>
          </p:cNvPr>
          <p:cNvSpPr txBox="1"/>
          <p:nvPr/>
        </p:nvSpPr>
        <p:spPr>
          <a:xfrm>
            <a:off x="6262356" y="618186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N=428</a:t>
            </a:r>
          </a:p>
        </p:txBody>
      </p:sp>
      <p:sp>
        <p:nvSpPr>
          <p:cNvPr id="16" name="TextBox 15">
            <a:extLst>
              <a:ext uri="{FF2B5EF4-FFF2-40B4-BE49-F238E27FC236}">
                <a16:creationId xmlns:a16="http://schemas.microsoft.com/office/drawing/2014/main" id="{2FEE5E3B-7A2F-9AFB-4A63-455EFEF1A197}"/>
              </a:ext>
            </a:extLst>
          </p:cNvPr>
          <p:cNvSpPr txBox="1"/>
          <p:nvPr/>
        </p:nvSpPr>
        <p:spPr>
          <a:xfrm>
            <a:off x="8703558" y="5657095"/>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43</a:t>
            </a:r>
          </a:p>
        </p:txBody>
      </p:sp>
      <p:sp>
        <p:nvSpPr>
          <p:cNvPr id="17" name="TextBox 16">
            <a:extLst>
              <a:ext uri="{FF2B5EF4-FFF2-40B4-BE49-F238E27FC236}">
                <a16:creationId xmlns:a16="http://schemas.microsoft.com/office/drawing/2014/main" id="{57EAE7DE-C4E9-0366-8B92-7F9D7F52E046}"/>
              </a:ext>
            </a:extLst>
          </p:cNvPr>
          <p:cNvSpPr txBox="1"/>
          <p:nvPr/>
        </p:nvSpPr>
        <p:spPr>
          <a:xfrm>
            <a:off x="8658920" y="6173225"/>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N=353</a:t>
            </a:r>
          </a:p>
        </p:txBody>
      </p:sp>
      <p:sp>
        <p:nvSpPr>
          <p:cNvPr id="18" name="TextBox 17">
            <a:extLst>
              <a:ext uri="{FF2B5EF4-FFF2-40B4-BE49-F238E27FC236}">
                <a16:creationId xmlns:a16="http://schemas.microsoft.com/office/drawing/2014/main" id="{0AEAB3B0-F7FD-4605-764C-37BB81662C0A}"/>
              </a:ext>
            </a:extLst>
          </p:cNvPr>
          <p:cNvSpPr txBox="1"/>
          <p:nvPr/>
        </p:nvSpPr>
        <p:spPr>
          <a:xfrm>
            <a:off x="9643975"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49</a:t>
            </a:r>
          </a:p>
        </p:txBody>
      </p:sp>
      <p:sp>
        <p:nvSpPr>
          <p:cNvPr id="19" name="TextBox 18">
            <a:extLst>
              <a:ext uri="{FF2B5EF4-FFF2-40B4-BE49-F238E27FC236}">
                <a16:creationId xmlns:a16="http://schemas.microsoft.com/office/drawing/2014/main" id="{4F0FBD00-D2FF-86B8-F32C-E0049E4C2136}"/>
              </a:ext>
            </a:extLst>
          </p:cNvPr>
          <p:cNvSpPr txBox="1"/>
          <p:nvPr/>
        </p:nvSpPr>
        <p:spPr>
          <a:xfrm>
            <a:off x="9660368" y="6185326"/>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N=343</a:t>
            </a:r>
          </a:p>
        </p:txBody>
      </p:sp>
      <p:sp>
        <p:nvSpPr>
          <p:cNvPr id="20" name="TextBox 19">
            <a:extLst>
              <a:ext uri="{FF2B5EF4-FFF2-40B4-BE49-F238E27FC236}">
                <a16:creationId xmlns:a16="http://schemas.microsoft.com/office/drawing/2014/main" id="{B616CB59-F1ED-522D-5D4D-1123AF2E8D0D}"/>
              </a:ext>
            </a:extLst>
          </p:cNvPr>
          <p:cNvSpPr txBox="1"/>
          <p:nvPr/>
        </p:nvSpPr>
        <p:spPr>
          <a:xfrm>
            <a:off x="1905898" y="1345603"/>
            <a:ext cx="1697915" cy="830997"/>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HR 0.78</a:t>
            </a:r>
          </a:p>
          <a:p>
            <a:pPr algn="ctr"/>
            <a:r>
              <a:rPr lang="en-US" sz="1600" b="1" dirty="0">
                <a:latin typeface="Arial" panose="020B0604020202020204" pitchFamily="34" charset="0"/>
                <a:cs typeface="Arial" panose="020B0604020202020204" pitchFamily="34" charset="0"/>
              </a:rPr>
              <a:t>(0.62 – 0.99)</a:t>
            </a:r>
          </a:p>
          <a:p>
            <a:pPr algn="ctr"/>
            <a:r>
              <a:rPr lang="en-US" sz="1600" b="1" dirty="0">
                <a:latin typeface="Arial" panose="020B0604020202020204" pitchFamily="34" charset="0"/>
                <a:cs typeface="Arial" panose="020B0604020202020204" pitchFamily="34" charset="0"/>
              </a:rPr>
              <a:t>P=0.019</a:t>
            </a:r>
          </a:p>
        </p:txBody>
      </p:sp>
      <p:sp>
        <p:nvSpPr>
          <p:cNvPr id="21" name="TextBox 20">
            <a:extLst>
              <a:ext uri="{FF2B5EF4-FFF2-40B4-BE49-F238E27FC236}">
                <a16:creationId xmlns:a16="http://schemas.microsoft.com/office/drawing/2014/main" id="{9891B58E-20CC-E779-0EB7-C8E6272581CB}"/>
              </a:ext>
            </a:extLst>
          </p:cNvPr>
          <p:cNvSpPr txBox="1"/>
          <p:nvPr/>
        </p:nvSpPr>
        <p:spPr>
          <a:xfrm>
            <a:off x="8586499" y="1069607"/>
            <a:ext cx="1697915" cy="461665"/>
          </a:xfrm>
          <a:prstGeom prst="rect">
            <a:avLst/>
          </a:prstGeom>
          <a:noFill/>
        </p:spPr>
        <p:txBody>
          <a:bodyPr wrap="square" rtlCol="0">
            <a:spAutoFit/>
          </a:bodyPr>
          <a:lstStyle/>
          <a:p>
            <a:pPr algn="ctr"/>
            <a:r>
              <a:rPr lang="en-US" sz="1200" b="1" i="1" dirty="0">
                <a:latin typeface="Arial" panose="020B0604020202020204" pitchFamily="34" charset="0"/>
                <a:cs typeface="Arial" panose="020B0604020202020204" pitchFamily="34" charset="0"/>
              </a:rPr>
              <a:t>HR 0.83</a:t>
            </a:r>
          </a:p>
          <a:p>
            <a:pPr algn="ctr"/>
            <a:r>
              <a:rPr lang="en-US" sz="1200" b="1" i="1" dirty="0">
                <a:latin typeface="Arial" panose="020B0604020202020204" pitchFamily="34" charset="0"/>
                <a:cs typeface="Arial" panose="020B0604020202020204" pitchFamily="34" charset="0"/>
              </a:rPr>
              <a:t>(0.55 – 1.25)</a:t>
            </a:r>
          </a:p>
        </p:txBody>
      </p:sp>
      <p:sp>
        <p:nvSpPr>
          <p:cNvPr id="22" name="TextBox 21">
            <a:extLst>
              <a:ext uri="{FF2B5EF4-FFF2-40B4-BE49-F238E27FC236}">
                <a16:creationId xmlns:a16="http://schemas.microsoft.com/office/drawing/2014/main" id="{9879E0F0-470C-F68C-8B20-C54F61063FED}"/>
              </a:ext>
            </a:extLst>
          </p:cNvPr>
          <p:cNvSpPr txBox="1"/>
          <p:nvPr/>
        </p:nvSpPr>
        <p:spPr>
          <a:xfrm>
            <a:off x="6517906" y="859514"/>
            <a:ext cx="2283194" cy="338554"/>
          </a:xfrm>
          <a:prstGeom prst="rect">
            <a:avLst/>
          </a:prstGeom>
          <a:noFill/>
        </p:spPr>
        <p:txBody>
          <a:bodyPr wrap="square" rtlCol="0">
            <a:spAutoFit/>
          </a:bodyPr>
          <a:lstStyle/>
          <a:p>
            <a:pPr algn="ctr"/>
            <a:r>
              <a:rPr lang="en-US" sz="1600" b="1" i="1" dirty="0">
                <a:solidFill>
                  <a:srgbClr val="7030A0"/>
                </a:solidFill>
                <a:latin typeface="Arial" panose="020B0604020202020204" pitchFamily="34" charset="0"/>
                <a:cs typeface="Arial" panose="020B0604020202020204" pitchFamily="34" charset="0"/>
              </a:rPr>
              <a:t>P-interaction = 0.70</a:t>
            </a:r>
          </a:p>
        </p:txBody>
      </p:sp>
      <p:sp>
        <p:nvSpPr>
          <p:cNvPr id="23" name="TextBox 22">
            <a:extLst>
              <a:ext uri="{FF2B5EF4-FFF2-40B4-BE49-F238E27FC236}">
                <a16:creationId xmlns:a16="http://schemas.microsoft.com/office/drawing/2014/main" id="{5C646961-FA8D-8697-46E3-C5CE3FE205DE}"/>
              </a:ext>
            </a:extLst>
          </p:cNvPr>
          <p:cNvSpPr txBox="1"/>
          <p:nvPr/>
        </p:nvSpPr>
        <p:spPr>
          <a:xfrm>
            <a:off x="5272442" y="1090346"/>
            <a:ext cx="1697915" cy="461665"/>
          </a:xfrm>
          <a:prstGeom prst="rect">
            <a:avLst/>
          </a:prstGeom>
          <a:noFill/>
        </p:spPr>
        <p:txBody>
          <a:bodyPr wrap="square" rtlCol="0">
            <a:spAutoFit/>
          </a:bodyPr>
          <a:lstStyle/>
          <a:p>
            <a:pPr algn="ctr"/>
            <a:r>
              <a:rPr lang="en-US" sz="1200" b="1" i="1" dirty="0">
                <a:latin typeface="Arial" panose="020B0604020202020204" pitchFamily="34" charset="0"/>
                <a:cs typeface="Arial" panose="020B0604020202020204" pitchFamily="34" charset="0"/>
              </a:rPr>
              <a:t>HR 0.75</a:t>
            </a:r>
          </a:p>
          <a:p>
            <a:pPr algn="ctr"/>
            <a:r>
              <a:rPr lang="en-US" sz="1200" b="1" i="1" dirty="0">
                <a:latin typeface="Arial" panose="020B0604020202020204" pitchFamily="34" charset="0"/>
                <a:cs typeface="Arial" panose="020B0604020202020204" pitchFamily="34" charset="0"/>
              </a:rPr>
              <a:t>(0.56 – 1.00)</a:t>
            </a:r>
          </a:p>
        </p:txBody>
      </p:sp>
      <p:sp>
        <p:nvSpPr>
          <p:cNvPr id="24" name="Right Brace 23">
            <a:extLst>
              <a:ext uri="{FF2B5EF4-FFF2-40B4-BE49-F238E27FC236}">
                <a16:creationId xmlns:a16="http://schemas.microsoft.com/office/drawing/2014/main" id="{7B42C7ED-9371-950D-275C-D098F5A747EB}"/>
              </a:ext>
            </a:extLst>
          </p:cNvPr>
          <p:cNvSpPr/>
          <p:nvPr/>
        </p:nvSpPr>
        <p:spPr>
          <a:xfrm>
            <a:off x="4598897" y="1345603"/>
            <a:ext cx="190051" cy="4579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53F34E8E-8F44-51B4-9A39-7E1CC1E44F00}"/>
              </a:ext>
            </a:extLst>
          </p:cNvPr>
          <p:cNvSpPr txBox="1"/>
          <p:nvPr/>
        </p:nvSpPr>
        <p:spPr>
          <a:xfrm>
            <a:off x="399160" y="53833"/>
            <a:ext cx="11393680" cy="707886"/>
          </a:xfrm>
          <a:prstGeom prst="rect">
            <a:avLst/>
          </a:prstGeom>
          <a:noFill/>
        </p:spPr>
        <p:txBody>
          <a:bodyPr wrap="square" rtlCol="0">
            <a:spAutoFit/>
          </a:bodyPr>
          <a:lstStyle/>
          <a:p>
            <a:pPr algn="ctr"/>
            <a:r>
              <a:rPr lang="en-US" sz="2000" b="1" dirty="0">
                <a:solidFill>
                  <a:srgbClr val="002060"/>
                </a:solidFill>
                <a:latin typeface="Arial" panose="020B0604020202020204" pitchFamily="34" charset="0"/>
                <a:cs typeface="Arial" panose="020B0604020202020204" pitchFamily="34" charset="0"/>
              </a:rPr>
              <a:t>Unplanned Index Revascularization with Rivaroxaban versus Placebo in Patients with CLI Treated with </a:t>
            </a:r>
            <a:r>
              <a:rPr lang="en-US" sz="2000" b="1" i="1" u="sng" dirty="0">
                <a:solidFill>
                  <a:srgbClr val="002060"/>
                </a:solidFill>
                <a:latin typeface="Arial" panose="020B0604020202020204" pitchFamily="34" charset="0"/>
                <a:cs typeface="Arial" panose="020B0604020202020204" pitchFamily="34" charset="0"/>
              </a:rPr>
              <a:t>Endovascular versus Surgical Revascularization</a:t>
            </a:r>
          </a:p>
        </p:txBody>
      </p:sp>
      <p:sp>
        <p:nvSpPr>
          <p:cNvPr id="26" name="TextBox 25">
            <a:extLst>
              <a:ext uri="{FF2B5EF4-FFF2-40B4-BE49-F238E27FC236}">
                <a16:creationId xmlns:a16="http://schemas.microsoft.com/office/drawing/2014/main" id="{4F562D4D-DB3F-4A53-9F7A-DD8FB9CAD032}"/>
              </a:ext>
            </a:extLst>
          </p:cNvPr>
          <p:cNvSpPr txBox="1"/>
          <p:nvPr/>
        </p:nvSpPr>
        <p:spPr>
          <a:xfrm rot="16200000">
            <a:off x="-377881" y="3430347"/>
            <a:ext cx="1067696"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n/N (%)</a:t>
            </a:r>
          </a:p>
        </p:txBody>
      </p:sp>
    </p:spTree>
    <p:extLst>
      <p:ext uri="{BB962C8B-B14F-4D97-AF65-F5344CB8AC3E}">
        <p14:creationId xmlns:p14="http://schemas.microsoft.com/office/powerpoint/2010/main" val="3662474232"/>
      </p:ext>
    </p:extLst>
  </p:cSld>
  <p:clrMapOvr>
    <a:masterClrMapping/>
  </p:clrMapOvr>
  <mc:AlternateContent xmlns:mc="http://schemas.openxmlformats.org/markup-compatibility/2006">
    <mc:Choice xmlns:p14="http://schemas.microsoft.com/office/powerpoint/2010/main" Requires="p14">
      <p:transition spd="slow" p14:dur="2000" advTm="13166"/>
    </mc:Choice>
    <mc:Fallback>
      <p:transition spd="slow" advTm="1316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BD2261-230E-B855-A16E-16C702A6C908}"/>
              </a:ext>
            </a:extLst>
          </p:cNvPr>
          <p:cNvSpPr/>
          <p:nvPr/>
        </p:nvSpPr>
        <p:spPr>
          <a:xfrm>
            <a:off x="1022673" y="1345603"/>
            <a:ext cx="3671250" cy="4579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A26757C6-7EE4-E33E-4027-A8959AC29215}"/>
              </a:ext>
            </a:extLst>
          </p:cNvPr>
          <p:cNvGraphicFramePr/>
          <p:nvPr/>
        </p:nvGraphicFramePr>
        <p:xfrm>
          <a:off x="503853" y="859514"/>
          <a:ext cx="1081418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5BF9501-DF8E-EB00-DCCE-9729953FAE8F}"/>
              </a:ext>
            </a:extLst>
          </p:cNvPr>
          <p:cNvSpPr txBox="1"/>
          <p:nvPr/>
        </p:nvSpPr>
        <p:spPr>
          <a:xfrm>
            <a:off x="189828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122</a:t>
            </a:r>
          </a:p>
        </p:txBody>
      </p:sp>
      <p:sp>
        <p:nvSpPr>
          <p:cNvPr id="10" name="TextBox 9">
            <a:extLst>
              <a:ext uri="{FF2B5EF4-FFF2-40B4-BE49-F238E27FC236}">
                <a16:creationId xmlns:a16="http://schemas.microsoft.com/office/drawing/2014/main" id="{696C890C-17F7-1B7D-EEB1-BC68C38CAA32}"/>
              </a:ext>
            </a:extLst>
          </p:cNvPr>
          <p:cNvSpPr txBox="1"/>
          <p:nvPr/>
        </p:nvSpPr>
        <p:spPr>
          <a:xfrm>
            <a:off x="286669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161</a:t>
            </a:r>
          </a:p>
        </p:txBody>
      </p:sp>
      <p:sp>
        <p:nvSpPr>
          <p:cNvPr id="11" name="TextBox 10">
            <a:extLst>
              <a:ext uri="{FF2B5EF4-FFF2-40B4-BE49-F238E27FC236}">
                <a16:creationId xmlns:a16="http://schemas.microsoft.com/office/drawing/2014/main" id="{0CEB2217-9AC5-E08B-04CF-63DAC8C16BF0}"/>
              </a:ext>
            </a:extLst>
          </p:cNvPr>
          <p:cNvSpPr txBox="1"/>
          <p:nvPr/>
        </p:nvSpPr>
        <p:spPr>
          <a:xfrm>
            <a:off x="2858162" y="616597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N=771</a:t>
            </a:r>
          </a:p>
        </p:txBody>
      </p:sp>
      <p:sp>
        <p:nvSpPr>
          <p:cNvPr id="12" name="TextBox 11">
            <a:extLst>
              <a:ext uri="{FF2B5EF4-FFF2-40B4-BE49-F238E27FC236}">
                <a16:creationId xmlns:a16="http://schemas.microsoft.com/office/drawing/2014/main" id="{F629CEB0-5150-3895-CCD1-385714C3FECA}"/>
              </a:ext>
            </a:extLst>
          </p:cNvPr>
          <p:cNvSpPr txBox="1"/>
          <p:nvPr/>
        </p:nvSpPr>
        <p:spPr>
          <a:xfrm>
            <a:off x="5331437"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62</a:t>
            </a:r>
          </a:p>
        </p:txBody>
      </p:sp>
      <p:sp>
        <p:nvSpPr>
          <p:cNvPr id="14" name="TextBox 13">
            <a:extLst>
              <a:ext uri="{FF2B5EF4-FFF2-40B4-BE49-F238E27FC236}">
                <a16:creationId xmlns:a16="http://schemas.microsoft.com/office/drawing/2014/main" id="{336044B9-701F-CB9A-BF72-F14A141E2C48}"/>
              </a:ext>
            </a:extLst>
          </p:cNvPr>
          <p:cNvSpPr txBox="1"/>
          <p:nvPr/>
        </p:nvSpPr>
        <p:spPr>
          <a:xfrm>
            <a:off x="6262531"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84</a:t>
            </a:r>
          </a:p>
        </p:txBody>
      </p:sp>
      <p:sp>
        <p:nvSpPr>
          <p:cNvPr id="15" name="TextBox 14">
            <a:extLst>
              <a:ext uri="{FF2B5EF4-FFF2-40B4-BE49-F238E27FC236}">
                <a16:creationId xmlns:a16="http://schemas.microsoft.com/office/drawing/2014/main" id="{8DFC4AC3-6813-3C4B-401F-72AC329FEA5E}"/>
              </a:ext>
            </a:extLst>
          </p:cNvPr>
          <p:cNvSpPr txBox="1"/>
          <p:nvPr/>
        </p:nvSpPr>
        <p:spPr>
          <a:xfrm>
            <a:off x="6262356" y="618186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N=335</a:t>
            </a:r>
          </a:p>
        </p:txBody>
      </p:sp>
      <p:sp>
        <p:nvSpPr>
          <p:cNvPr id="16" name="TextBox 15">
            <a:extLst>
              <a:ext uri="{FF2B5EF4-FFF2-40B4-BE49-F238E27FC236}">
                <a16:creationId xmlns:a16="http://schemas.microsoft.com/office/drawing/2014/main" id="{2FEE5E3B-7A2F-9AFB-4A63-455EFEF1A197}"/>
              </a:ext>
            </a:extLst>
          </p:cNvPr>
          <p:cNvSpPr txBox="1"/>
          <p:nvPr/>
        </p:nvSpPr>
        <p:spPr>
          <a:xfrm>
            <a:off x="8703558" y="5657095"/>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60</a:t>
            </a:r>
          </a:p>
        </p:txBody>
      </p:sp>
      <p:sp>
        <p:nvSpPr>
          <p:cNvPr id="18" name="TextBox 17">
            <a:extLst>
              <a:ext uri="{FF2B5EF4-FFF2-40B4-BE49-F238E27FC236}">
                <a16:creationId xmlns:a16="http://schemas.microsoft.com/office/drawing/2014/main" id="{0AEAB3B0-F7FD-4605-764C-37BB81662C0A}"/>
              </a:ext>
            </a:extLst>
          </p:cNvPr>
          <p:cNvSpPr txBox="1"/>
          <p:nvPr/>
        </p:nvSpPr>
        <p:spPr>
          <a:xfrm>
            <a:off x="9643975"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77</a:t>
            </a:r>
          </a:p>
        </p:txBody>
      </p:sp>
      <p:sp>
        <p:nvSpPr>
          <p:cNvPr id="19" name="TextBox 18">
            <a:extLst>
              <a:ext uri="{FF2B5EF4-FFF2-40B4-BE49-F238E27FC236}">
                <a16:creationId xmlns:a16="http://schemas.microsoft.com/office/drawing/2014/main" id="{4F0FBD00-D2FF-86B8-F32C-E0049E4C2136}"/>
              </a:ext>
            </a:extLst>
          </p:cNvPr>
          <p:cNvSpPr txBox="1"/>
          <p:nvPr/>
        </p:nvSpPr>
        <p:spPr>
          <a:xfrm>
            <a:off x="9660368" y="6185326"/>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N=434</a:t>
            </a:r>
          </a:p>
        </p:txBody>
      </p:sp>
      <p:sp>
        <p:nvSpPr>
          <p:cNvPr id="24" name="Right Brace 23">
            <a:extLst>
              <a:ext uri="{FF2B5EF4-FFF2-40B4-BE49-F238E27FC236}">
                <a16:creationId xmlns:a16="http://schemas.microsoft.com/office/drawing/2014/main" id="{7B42C7ED-9371-950D-275C-D098F5A747EB}"/>
              </a:ext>
            </a:extLst>
          </p:cNvPr>
          <p:cNvSpPr/>
          <p:nvPr/>
        </p:nvSpPr>
        <p:spPr>
          <a:xfrm>
            <a:off x="4598897" y="1345603"/>
            <a:ext cx="190051" cy="4579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53F34E8E-8F44-51B4-9A39-7E1CC1E44F00}"/>
              </a:ext>
            </a:extLst>
          </p:cNvPr>
          <p:cNvSpPr txBox="1"/>
          <p:nvPr/>
        </p:nvSpPr>
        <p:spPr>
          <a:xfrm>
            <a:off x="399160" y="53833"/>
            <a:ext cx="11393680" cy="707886"/>
          </a:xfrm>
          <a:prstGeom prst="rect">
            <a:avLst/>
          </a:prstGeom>
          <a:noFill/>
        </p:spPr>
        <p:txBody>
          <a:bodyPr wrap="square" rtlCol="0">
            <a:spAutoFit/>
          </a:bodyPr>
          <a:lstStyle/>
          <a:p>
            <a:pPr algn="ctr"/>
            <a:r>
              <a:rPr lang="en-US" sz="2000" b="1" dirty="0">
                <a:solidFill>
                  <a:srgbClr val="002060"/>
                </a:solidFill>
                <a:latin typeface="Arial" panose="020B0604020202020204" pitchFamily="34" charset="0"/>
                <a:cs typeface="Arial" panose="020B0604020202020204" pitchFamily="34" charset="0"/>
              </a:rPr>
              <a:t>Unplanned Index Revascularization with Rivaroxaban versus Placebo in Patients with CLI Treated with </a:t>
            </a:r>
            <a:r>
              <a:rPr lang="en-US" sz="2000" b="1" i="1" u="sng" dirty="0">
                <a:solidFill>
                  <a:srgbClr val="002060"/>
                </a:solidFill>
                <a:latin typeface="Arial" panose="020B0604020202020204" pitchFamily="34" charset="0"/>
                <a:cs typeface="Arial" panose="020B0604020202020204" pitchFamily="34" charset="0"/>
              </a:rPr>
              <a:t>Clopidogrel versus no Clopidogrel</a:t>
            </a:r>
          </a:p>
        </p:txBody>
      </p:sp>
      <p:sp>
        <p:nvSpPr>
          <p:cNvPr id="26" name="TextBox 25">
            <a:extLst>
              <a:ext uri="{FF2B5EF4-FFF2-40B4-BE49-F238E27FC236}">
                <a16:creationId xmlns:a16="http://schemas.microsoft.com/office/drawing/2014/main" id="{4F562D4D-DB3F-4A53-9F7A-DD8FB9CAD032}"/>
              </a:ext>
            </a:extLst>
          </p:cNvPr>
          <p:cNvSpPr txBox="1"/>
          <p:nvPr/>
        </p:nvSpPr>
        <p:spPr>
          <a:xfrm rot="16200000">
            <a:off x="-377881" y="3430347"/>
            <a:ext cx="1067696"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n/N (%)</a:t>
            </a:r>
          </a:p>
        </p:txBody>
      </p:sp>
      <p:sp>
        <p:nvSpPr>
          <p:cNvPr id="3" name="Rectangle 2">
            <a:extLst>
              <a:ext uri="{FF2B5EF4-FFF2-40B4-BE49-F238E27FC236}">
                <a16:creationId xmlns:a16="http://schemas.microsoft.com/office/drawing/2014/main" id="{D364D87D-97A6-4BFF-B30C-B2B782859F33}"/>
              </a:ext>
            </a:extLst>
          </p:cNvPr>
          <p:cNvSpPr/>
          <p:nvPr/>
        </p:nvSpPr>
        <p:spPr>
          <a:xfrm>
            <a:off x="1836372" y="2358886"/>
            <a:ext cx="874223" cy="35658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B87AF0A-6EF3-E4EF-A6E7-1EFAD609EBF8}"/>
              </a:ext>
            </a:extLst>
          </p:cNvPr>
          <p:cNvSpPr/>
          <p:nvPr/>
        </p:nvSpPr>
        <p:spPr>
          <a:xfrm>
            <a:off x="5152366" y="2358886"/>
            <a:ext cx="874223" cy="3565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53AD32B-515C-4109-9DAD-352D6B4999A0}"/>
              </a:ext>
            </a:extLst>
          </p:cNvPr>
          <p:cNvSpPr/>
          <p:nvPr/>
        </p:nvSpPr>
        <p:spPr>
          <a:xfrm>
            <a:off x="8518855" y="2358886"/>
            <a:ext cx="874223" cy="3565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BF3D71-4032-C44B-E703-677671C91854}"/>
              </a:ext>
            </a:extLst>
          </p:cNvPr>
          <p:cNvSpPr txBox="1"/>
          <p:nvPr/>
        </p:nvSpPr>
        <p:spPr>
          <a:xfrm>
            <a:off x="5163241" y="1018824"/>
            <a:ext cx="5985391" cy="369332"/>
          </a:xfrm>
          <a:prstGeom prst="rect">
            <a:avLst/>
          </a:prstGeom>
          <a:noFill/>
        </p:spPr>
        <p:txBody>
          <a:bodyPr wrap="square" rtlCol="0">
            <a:spAutoFit/>
          </a:bodyPr>
          <a:lstStyle/>
          <a:p>
            <a:pPr algn="ctr"/>
            <a:r>
              <a:rPr lang="en-US" b="1" i="1" dirty="0">
                <a:solidFill>
                  <a:srgbClr val="1D3193"/>
                </a:solidFill>
                <a:latin typeface="Arial" panose="020B0604020202020204" pitchFamily="34" charset="0"/>
                <a:cs typeface="Arial" panose="020B0604020202020204" pitchFamily="34" charset="0"/>
              </a:rPr>
              <a:t>All to be receiving aspirin, &gt;80% on statins</a:t>
            </a:r>
          </a:p>
        </p:txBody>
      </p:sp>
    </p:spTree>
    <p:extLst>
      <p:ext uri="{BB962C8B-B14F-4D97-AF65-F5344CB8AC3E}">
        <p14:creationId xmlns:p14="http://schemas.microsoft.com/office/powerpoint/2010/main" val="3994714294"/>
      </p:ext>
    </p:extLst>
  </p:cSld>
  <p:clrMapOvr>
    <a:masterClrMapping/>
  </p:clrMapOvr>
  <mc:AlternateContent xmlns:mc="http://schemas.openxmlformats.org/markup-compatibility/2006">
    <mc:Choice xmlns:p14="http://schemas.microsoft.com/office/powerpoint/2010/main" Requires="p14">
      <p:transition spd="slow" p14:dur="2000" advTm="10318"/>
    </mc:Choice>
    <mc:Fallback>
      <p:transition spd="slow" advTm="1031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BD2261-230E-B855-A16E-16C702A6C908}"/>
              </a:ext>
            </a:extLst>
          </p:cNvPr>
          <p:cNvSpPr/>
          <p:nvPr/>
        </p:nvSpPr>
        <p:spPr>
          <a:xfrm>
            <a:off x="1022673" y="1345603"/>
            <a:ext cx="3671250" cy="4579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A26757C6-7EE4-E33E-4027-A8959AC29215}"/>
              </a:ext>
            </a:extLst>
          </p:cNvPr>
          <p:cNvGraphicFramePr/>
          <p:nvPr/>
        </p:nvGraphicFramePr>
        <p:xfrm>
          <a:off x="503853" y="859514"/>
          <a:ext cx="1081418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5BF9501-DF8E-EB00-DCCE-9729953FAE8F}"/>
              </a:ext>
            </a:extLst>
          </p:cNvPr>
          <p:cNvSpPr txBox="1"/>
          <p:nvPr/>
        </p:nvSpPr>
        <p:spPr>
          <a:xfrm>
            <a:off x="189828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122</a:t>
            </a:r>
          </a:p>
        </p:txBody>
      </p:sp>
      <p:sp>
        <p:nvSpPr>
          <p:cNvPr id="9" name="TextBox 8">
            <a:extLst>
              <a:ext uri="{FF2B5EF4-FFF2-40B4-BE49-F238E27FC236}">
                <a16:creationId xmlns:a16="http://schemas.microsoft.com/office/drawing/2014/main" id="{803218A6-6902-9FC6-DB4F-EFAB92BAF9EA}"/>
              </a:ext>
            </a:extLst>
          </p:cNvPr>
          <p:cNvSpPr txBox="1"/>
          <p:nvPr/>
        </p:nvSpPr>
        <p:spPr>
          <a:xfrm>
            <a:off x="1898282" y="6165290"/>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N=762</a:t>
            </a:r>
          </a:p>
        </p:txBody>
      </p:sp>
      <p:sp>
        <p:nvSpPr>
          <p:cNvPr id="10" name="TextBox 9">
            <a:extLst>
              <a:ext uri="{FF2B5EF4-FFF2-40B4-BE49-F238E27FC236}">
                <a16:creationId xmlns:a16="http://schemas.microsoft.com/office/drawing/2014/main" id="{696C890C-17F7-1B7D-EEB1-BC68C38CAA32}"/>
              </a:ext>
            </a:extLst>
          </p:cNvPr>
          <p:cNvSpPr txBox="1"/>
          <p:nvPr/>
        </p:nvSpPr>
        <p:spPr>
          <a:xfrm>
            <a:off x="2866692"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161</a:t>
            </a:r>
          </a:p>
        </p:txBody>
      </p:sp>
      <p:sp>
        <p:nvSpPr>
          <p:cNvPr id="11" name="TextBox 10">
            <a:extLst>
              <a:ext uri="{FF2B5EF4-FFF2-40B4-BE49-F238E27FC236}">
                <a16:creationId xmlns:a16="http://schemas.microsoft.com/office/drawing/2014/main" id="{0CEB2217-9AC5-E08B-04CF-63DAC8C16BF0}"/>
              </a:ext>
            </a:extLst>
          </p:cNvPr>
          <p:cNvSpPr txBox="1"/>
          <p:nvPr/>
        </p:nvSpPr>
        <p:spPr>
          <a:xfrm>
            <a:off x="2858162" y="616597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N=771</a:t>
            </a:r>
          </a:p>
        </p:txBody>
      </p:sp>
      <p:sp>
        <p:nvSpPr>
          <p:cNvPr id="12" name="TextBox 11">
            <a:extLst>
              <a:ext uri="{FF2B5EF4-FFF2-40B4-BE49-F238E27FC236}">
                <a16:creationId xmlns:a16="http://schemas.microsoft.com/office/drawing/2014/main" id="{F629CEB0-5150-3895-CCD1-385714C3FECA}"/>
              </a:ext>
            </a:extLst>
          </p:cNvPr>
          <p:cNvSpPr txBox="1"/>
          <p:nvPr/>
        </p:nvSpPr>
        <p:spPr>
          <a:xfrm>
            <a:off x="5331437"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62</a:t>
            </a:r>
          </a:p>
        </p:txBody>
      </p:sp>
      <p:sp>
        <p:nvSpPr>
          <p:cNvPr id="13" name="TextBox 12">
            <a:extLst>
              <a:ext uri="{FF2B5EF4-FFF2-40B4-BE49-F238E27FC236}">
                <a16:creationId xmlns:a16="http://schemas.microsoft.com/office/drawing/2014/main" id="{85E890C9-EAE7-21F0-3D97-FA64B118B5CB}"/>
              </a:ext>
            </a:extLst>
          </p:cNvPr>
          <p:cNvSpPr txBox="1"/>
          <p:nvPr/>
        </p:nvSpPr>
        <p:spPr>
          <a:xfrm>
            <a:off x="5254726" y="618186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N=326</a:t>
            </a:r>
          </a:p>
        </p:txBody>
      </p:sp>
      <p:sp>
        <p:nvSpPr>
          <p:cNvPr id="14" name="TextBox 13">
            <a:extLst>
              <a:ext uri="{FF2B5EF4-FFF2-40B4-BE49-F238E27FC236}">
                <a16:creationId xmlns:a16="http://schemas.microsoft.com/office/drawing/2014/main" id="{336044B9-701F-CB9A-BF72-F14A141E2C48}"/>
              </a:ext>
            </a:extLst>
          </p:cNvPr>
          <p:cNvSpPr txBox="1"/>
          <p:nvPr/>
        </p:nvSpPr>
        <p:spPr>
          <a:xfrm>
            <a:off x="6262531"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84</a:t>
            </a:r>
          </a:p>
        </p:txBody>
      </p:sp>
      <p:sp>
        <p:nvSpPr>
          <p:cNvPr id="15" name="TextBox 14">
            <a:extLst>
              <a:ext uri="{FF2B5EF4-FFF2-40B4-BE49-F238E27FC236}">
                <a16:creationId xmlns:a16="http://schemas.microsoft.com/office/drawing/2014/main" id="{8DFC4AC3-6813-3C4B-401F-72AC329FEA5E}"/>
              </a:ext>
            </a:extLst>
          </p:cNvPr>
          <p:cNvSpPr txBox="1"/>
          <p:nvPr/>
        </p:nvSpPr>
        <p:spPr>
          <a:xfrm>
            <a:off x="6262356" y="618186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N=335</a:t>
            </a:r>
          </a:p>
        </p:txBody>
      </p:sp>
      <p:sp>
        <p:nvSpPr>
          <p:cNvPr id="16" name="TextBox 15">
            <a:extLst>
              <a:ext uri="{FF2B5EF4-FFF2-40B4-BE49-F238E27FC236}">
                <a16:creationId xmlns:a16="http://schemas.microsoft.com/office/drawing/2014/main" id="{2FEE5E3B-7A2F-9AFB-4A63-455EFEF1A197}"/>
              </a:ext>
            </a:extLst>
          </p:cNvPr>
          <p:cNvSpPr txBox="1"/>
          <p:nvPr/>
        </p:nvSpPr>
        <p:spPr>
          <a:xfrm>
            <a:off x="8703558" y="5657095"/>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60</a:t>
            </a:r>
          </a:p>
        </p:txBody>
      </p:sp>
      <p:sp>
        <p:nvSpPr>
          <p:cNvPr id="17" name="TextBox 16">
            <a:extLst>
              <a:ext uri="{FF2B5EF4-FFF2-40B4-BE49-F238E27FC236}">
                <a16:creationId xmlns:a16="http://schemas.microsoft.com/office/drawing/2014/main" id="{57EAE7DE-C4E9-0366-8B92-7F9D7F52E046}"/>
              </a:ext>
            </a:extLst>
          </p:cNvPr>
          <p:cNvSpPr txBox="1"/>
          <p:nvPr/>
        </p:nvSpPr>
        <p:spPr>
          <a:xfrm>
            <a:off x="8658920" y="6173225"/>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N=436</a:t>
            </a:r>
          </a:p>
        </p:txBody>
      </p:sp>
      <p:sp>
        <p:nvSpPr>
          <p:cNvPr id="18" name="TextBox 17">
            <a:extLst>
              <a:ext uri="{FF2B5EF4-FFF2-40B4-BE49-F238E27FC236}">
                <a16:creationId xmlns:a16="http://schemas.microsoft.com/office/drawing/2014/main" id="{0AEAB3B0-F7FD-4605-764C-37BB81662C0A}"/>
              </a:ext>
            </a:extLst>
          </p:cNvPr>
          <p:cNvSpPr txBox="1"/>
          <p:nvPr/>
        </p:nvSpPr>
        <p:spPr>
          <a:xfrm>
            <a:off x="9643975" y="5647764"/>
            <a:ext cx="656217"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77</a:t>
            </a:r>
          </a:p>
        </p:txBody>
      </p:sp>
      <p:sp>
        <p:nvSpPr>
          <p:cNvPr id="19" name="TextBox 18">
            <a:extLst>
              <a:ext uri="{FF2B5EF4-FFF2-40B4-BE49-F238E27FC236}">
                <a16:creationId xmlns:a16="http://schemas.microsoft.com/office/drawing/2014/main" id="{4F0FBD00-D2FF-86B8-F32C-E0049E4C2136}"/>
              </a:ext>
            </a:extLst>
          </p:cNvPr>
          <p:cNvSpPr txBox="1"/>
          <p:nvPr/>
        </p:nvSpPr>
        <p:spPr>
          <a:xfrm>
            <a:off x="9660368" y="6185326"/>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N=434</a:t>
            </a:r>
          </a:p>
        </p:txBody>
      </p:sp>
      <p:sp>
        <p:nvSpPr>
          <p:cNvPr id="20" name="TextBox 19">
            <a:extLst>
              <a:ext uri="{FF2B5EF4-FFF2-40B4-BE49-F238E27FC236}">
                <a16:creationId xmlns:a16="http://schemas.microsoft.com/office/drawing/2014/main" id="{B616CB59-F1ED-522D-5D4D-1123AF2E8D0D}"/>
              </a:ext>
            </a:extLst>
          </p:cNvPr>
          <p:cNvSpPr txBox="1"/>
          <p:nvPr/>
        </p:nvSpPr>
        <p:spPr>
          <a:xfrm>
            <a:off x="1905898" y="1345603"/>
            <a:ext cx="1697915" cy="830997"/>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HR 0.78</a:t>
            </a:r>
          </a:p>
          <a:p>
            <a:pPr algn="ctr"/>
            <a:r>
              <a:rPr lang="en-US" sz="1600" b="1" dirty="0">
                <a:latin typeface="Arial" panose="020B0604020202020204" pitchFamily="34" charset="0"/>
                <a:cs typeface="Arial" panose="020B0604020202020204" pitchFamily="34" charset="0"/>
              </a:rPr>
              <a:t>(0.62 – 0.99)</a:t>
            </a:r>
          </a:p>
          <a:p>
            <a:pPr algn="ctr"/>
            <a:r>
              <a:rPr lang="en-US" sz="1600" b="1" dirty="0">
                <a:latin typeface="Arial" panose="020B0604020202020204" pitchFamily="34" charset="0"/>
                <a:cs typeface="Arial" panose="020B0604020202020204" pitchFamily="34" charset="0"/>
              </a:rPr>
              <a:t>P=0.019</a:t>
            </a:r>
          </a:p>
        </p:txBody>
      </p:sp>
      <p:sp>
        <p:nvSpPr>
          <p:cNvPr id="21" name="TextBox 20">
            <a:extLst>
              <a:ext uri="{FF2B5EF4-FFF2-40B4-BE49-F238E27FC236}">
                <a16:creationId xmlns:a16="http://schemas.microsoft.com/office/drawing/2014/main" id="{9891B58E-20CC-E779-0EB7-C8E6272581CB}"/>
              </a:ext>
            </a:extLst>
          </p:cNvPr>
          <p:cNvSpPr txBox="1"/>
          <p:nvPr/>
        </p:nvSpPr>
        <p:spPr>
          <a:xfrm>
            <a:off x="8669420" y="1114770"/>
            <a:ext cx="1697915" cy="461665"/>
          </a:xfrm>
          <a:prstGeom prst="rect">
            <a:avLst/>
          </a:prstGeom>
          <a:noFill/>
        </p:spPr>
        <p:txBody>
          <a:bodyPr wrap="square" rtlCol="0">
            <a:spAutoFit/>
          </a:bodyPr>
          <a:lstStyle/>
          <a:p>
            <a:pPr algn="ctr"/>
            <a:r>
              <a:rPr lang="en-US" sz="1200" b="1" i="1" dirty="0">
                <a:latin typeface="Arial" panose="020B0604020202020204" pitchFamily="34" charset="0"/>
                <a:cs typeface="Arial" panose="020B0604020202020204" pitchFamily="34" charset="0"/>
              </a:rPr>
              <a:t>HR 0.78</a:t>
            </a:r>
          </a:p>
          <a:p>
            <a:pPr algn="ctr"/>
            <a:r>
              <a:rPr lang="en-US" sz="1200" b="1" i="1" dirty="0">
                <a:latin typeface="Arial" panose="020B0604020202020204" pitchFamily="34" charset="0"/>
                <a:cs typeface="Arial" panose="020B0604020202020204" pitchFamily="34" charset="0"/>
              </a:rPr>
              <a:t>(0.56 – 1.09)</a:t>
            </a:r>
          </a:p>
        </p:txBody>
      </p:sp>
      <p:sp>
        <p:nvSpPr>
          <p:cNvPr id="22" name="TextBox 21">
            <a:extLst>
              <a:ext uri="{FF2B5EF4-FFF2-40B4-BE49-F238E27FC236}">
                <a16:creationId xmlns:a16="http://schemas.microsoft.com/office/drawing/2014/main" id="{9879E0F0-470C-F68C-8B20-C54F61063FED}"/>
              </a:ext>
            </a:extLst>
          </p:cNvPr>
          <p:cNvSpPr txBox="1"/>
          <p:nvPr/>
        </p:nvSpPr>
        <p:spPr>
          <a:xfrm>
            <a:off x="6517906" y="859514"/>
            <a:ext cx="2283194" cy="338554"/>
          </a:xfrm>
          <a:prstGeom prst="rect">
            <a:avLst/>
          </a:prstGeom>
          <a:noFill/>
        </p:spPr>
        <p:txBody>
          <a:bodyPr wrap="square" rtlCol="0">
            <a:spAutoFit/>
          </a:bodyPr>
          <a:lstStyle/>
          <a:p>
            <a:pPr algn="ctr"/>
            <a:r>
              <a:rPr lang="en-US" sz="1600" b="1" i="1" dirty="0">
                <a:solidFill>
                  <a:srgbClr val="7030A0"/>
                </a:solidFill>
                <a:latin typeface="Arial" panose="020B0604020202020204" pitchFamily="34" charset="0"/>
                <a:cs typeface="Arial" panose="020B0604020202020204" pitchFamily="34" charset="0"/>
              </a:rPr>
              <a:t>P-interaction = 0.97</a:t>
            </a:r>
          </a:p>
        </p:txBody>
      </p:sp>
      <p:sp>
        <p:nvSpPr>
          <p:cNvPr id="23" name="TextBox 22">
            <a:extLst>
              <a:ext uri="{FF2B5EF4-FFF2-40B4-BE49-F238E27FC236}">
                <a16:creationId xmlns:a16="http://schemas.microsoft.com/office/drawing/2014/main" id="{5C646961-FA8D-8697-46E3-C5CE3FE205DE}"/>
              </a:ext>
            </a:extLst>
          </p:cNvPr>
          <p:cNvSpPr txBox="1"/>
          <p:nvPr/>
        </p:nvSpPr>
        <p:spPr>
          <a:xfrm>
            <a:off x="5246199" y="1171128"/>
            <a:ext cx="1697915" cy="461665"/>
          </a:xfrm>
          <a:prstGeom prst="rect">
            <a:avLst/>
          </a:prstGeom>
          <a:noFill/>
        </p:spPr>
        <p:txBody>
          <a:bodyPr wrap="square" rtlCol="0">
            <a:spAutoFit/>
          </a:bodyPr>
          <a:lstStyle/>
          <a:p>
            <a:pPr algn="ctr"/>
            <a:r>
              <a:rPr lang="en-US" sz="1200" b="1" i="1" dirty="0">
                <a:latin typeface="Arial" panose="020B0604020202020204" pitchFamily="34" charset="0"/>
                <a:cs typeface="Arial" panose="020B0604020202020204" pitchFamily="34" charset="0"/>
              </a:rPr>
              <a:t>HR 0.77</a:t>
            </a:r>
          </a:p>
          <a:p>
            <a:pPr algn="ctr"/>
            <a:r>
              <a:rPr lang="en-US" sz="1200" b="1" i="1" dirty="0">
                <a:latin typeface="Arial" panose="020B0604020202020204" pitchFamily="34" charset="0"/>
                <a:cs typeface="Arial" panose="020B0604020202020204" pitchFamily="34" charset="0"/>
              </a:rPr>
              <a:t>(0.55 – 1.07)</a:t>
            </a:r>
          </a:p>
        </p:txBody>
      </p:sp>
      <p:sp>
        <p:nvSpPr>
          <p:cNvPr id="24" name="Right Brace 23">
            <a:extLst>
              <a:ext uri="{FF2B5EF4-FFF2-40B4-BE49-F238E27FC236}">
                <a16:creationId xmlns:a16="http://schemas.microsoft.com/office/drawing/2014/main" id="{7B42C7ED-9371-950D-275C-D098F5A747EB}"/>
              </a:ext>
            </a:extLst>
          </p:cNvPr>
          <p:cNvSpPr/>
          <p:nvPr/>
        </p:nvSpPr>
        <p:spPr>
          <a:xfrm>
            <a:off x="4598897" y="1345603"/>
            <a:ext cx="190051" cy="4579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53F34E8E-8F44-51B4-9A39-7E1CC1E44F00}"/>
              </a:ext>
            </a:extLst>
          </p:cNvPr>
          <p:cNvSpPr txBox="1"/>
          <p:nvPr/>
        </p:nvSpPr>
        <p:spPr>
          <a:xfrm>
            <a:off x="399160" y="53833"/>
            <a:ext cx="11393680" cy="707886"/>
          </a:xfrm>
          <a:prstGeom prst="rect">
            <a:avLst/>
          </a:prstGeom>
          <a:noFill/>
        </p:spPr>
        <p:txBody>
          <a:bodyPr wrap="square" rtlCol="0">
            <a:spAutoFit/>
          </a:bodyPr>
          <a:lstStyle/>
          <a:p>
            <a:pPr algn="ctr"/>
            <a:r>
              <a:rPr lang="en-US" sz="2000" b="1" dirty="0">
                <a:solidFill>
                  <a:srgbClr val="002060"/>
                </a:solidFill>
                <a:latin typeface="Arial" panose="020B0604020202020204" pitchFamily="34" charset="0"/>
                <a:cs typeface="Arial" panose="020B0604020202020204" pitchFamily="34" charset="0"/>
              </a:rPr>
              <a:t>Unplanned Index Revascularization with Rivaroxaban versus Placebo in Patients with CLI Treated with </a:t>
            </a:r>
            <a:r>
              <a:rPr lang="en-US" sz="2000" b="1" i="1" u="sng" dirty="0">
                <a:solidFill>
                  <a:srgbClr val="002060"/>
                </a:solidFill>
                <a:latin typeface="Arial" panose="020B0604020202020204" pitchFamily="34" charset="0"/>
                <a:cs typeface="Arial" panose="020B0604020202020204" pitchFamily="34" charset="0"/>
              </a:rPr>
              <a:t>Clopidogrel versus no Clopidogrel</a:t>
            </a:r>
          </a:p>
        </p:txBody>
      </p:sp>
      <p:sp>
        <p:nvSpPr>
          <p:cNvPr id="26" name="TextBox 25">
            <a:extLst>
              <a:ext uri="{FF2B5EF4-FFF2-40B4-BE49-F238E27FC236}">
                <a16:creationId xmlns:a16="http://schemas.microsoft.com/office/drawing/2014/main" id="{4F562D4D-DB3F-4A53-9F7A-DD8FB9CAD032}"/>
              </a:ext>
            </a:extLst>
          </p:cNvPr>
          <p:cNvSpPr txBox="1"/>
          <p:nvPr/>
        </p:nvSpPr>
        <p:spPr>
          <a:xfrm rot="16200000">
            <a:off x="-377881" y="3430347"/>
            <a:ext cx="1067696"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n/N (%)</a:t>
            </a:r>
          </a:p>
        </p:txBody>
      </p:sp>
    </p:spTree>
    <p:extLst>
      <p:ext uri="{BB962C8B-B14F-4D97-AF65-F5344CB8AC3E}">
        <p14:creationId xmlns:p14="http://schemas.microsoft.com/office/powerpoint/2010/main" val="426989800"/>
      </p:ext>
    </p:extLst>
  </p:cSld>
  <p:clrMapOvr>
    <a:masterClrMapping/>
  </p:clrMapOvr>
  <mc:AlternateContent xmlns:mc="http://schemas.openxmlformats.org/markup-compatibility/2006">
    <mc:Choice xmlns:p14="http://schemas.microsoft.com/office/powerpoint/2010/main" Requires="p14">
      <p:transition spd="slow" p14:dur="2000" advTm="925"/>
    </mc:Choice>
    <mc:Fallback>
      <p:transition spd="slow" advTm="925"/>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E1168741-D571-4FAF-89BF-57E6EB9F8FB0}"/>
              </a:ext>
            </a:extLst>
          </p:cNvPr>
          <p:cNvGraphicFramePr>
            <a:graphicFrameLocks/>
          </p:cNvGraphicFramePr>
          <p:nvPr>
            <p:extLst>
              <p:ext uri="{D42A27DB-BD31-4B8C-83A1-F6EECF244321}">
                <p14:modId xmlns:p14="http://schemas.microsoft.com/office/powerpoint/2010/main" val="1063786905"/>
              </p:ext>
            </p:extLst>
          </p:nvPr>
        </p:nvGraphicFramePr>
        <p:xfrm>
          <a:off x="146142" y="524655"/>
          <a:ext cx="11797041" cy="605711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4F32F71-6376-46BE-9235-01CF046BE185}"/>
              </a:ext>
            </a:extLst>
          </p:cNvPr>
          <p:cNvSpPr txBox="1"/>
          <p:nvPr/>
        </p:nvSpPr>
        <p:spPr>
          <a:xfrm>
            <a:off x="1729795" y="5418146"/>
            <a:ext cx="364959" cy="338554"/>
          </a:xfrm>
          <a:prstGeom prst="rect">
            <a:avLst/>
          </a:prstGeom>
          <a:noFill/>
        </p:spPr>
        <p:txBody>
          <a:bodyPr wrap="square" rtlCol="0">
            <a:spAutoFit/>
          </a:bodyPr>
          <a:lstStyle/>
          <a:p>
            <a:r>
              <a:rPr lang="en-US" sz="1600" b="1" dirty="0">
                <a:solidFill>
                  <a:schemeClr val="bg1"/>
                </a:solidFill>
              </a:rPr>
              <a:t>3</a:t>
            </a:r>
          </a:p>
        </p:txBody>
      </p:sp>
      <p:sp>
        <p:nvSpPr>
          <p:cNvPr id="9" name="TextBox 8">
            <a:extLst>
              <a:ext uri="{FF2B5EF4-FFF2-40B4-BE49-F238E27FC236}">
                <a16:creationId xmlns:a16="http://schemas.microsoft.com/office/drawing/2014/main" id="{66499207-FC55-4752-9508-0CE9096C8406}"/>
              </a:ext>
            </a:extLst>
          </p:cNvPr>
          <p:cNvSpPr txBox="1"/>
          <p:nvPr/>
        </p:nvSpPr>
        <p:spPr>
          <a:xfrm>
            <a:off x="2501537" y="5418146"/>
            <a:ext cx="347399" cy="338554"/>
          </a:xfrm>
          <a:prstGeom prst="rect">
            <a:avLst/>
          </a:prstGeom>
          <a:noFill/>
        </p:spPr>
        <p:txBody>
          <a:bodyPr wrap="none" rtlCol="0">
            <a:spAutoFit/>
          </a:bodyPr>
          <a:lstStyle/>
          <a:p>
            <a:r>
              <a:rPr lang="en-US" sz="1600" b="1" dirty="0">
                <a:solidFill>
                  <a:schemeClr val="bg1"/>
                </a:solidFill>
              </a:rPr>
              <a:t>5</a:t>
            </a:r>
          </a:p>
        </p:txBody>
      </p:sp>
      <p:sp>
        <p:nvSpPr>
          <p:cNvPr id="11" name="TextBox 10">
            <a:extLst>
              <a:ext uri="{FF2B5EF4-FFF2-40B4-BE49-F238E27FC236}">
                <a16:creationId xmlns:a16="http://schemas.microsoft.com/office/drawing/2014/main" id="{085FBFDB-C234-470C-8F52-FD5F4066E899}"/>
              </a:ext>
            </a:extLst>
          </p:cNvPr>
          <p:cNvSpPr txBox="1"/>
          <p:nvPr/>
        </p:nvSpPr>
        <p:spPr>
          <a:xfrm>
            <a:off x="4327185" y="5418146"/>
            <a:ext cx="472707" cy="338554"/>
          </a:xfrm>
          <a:prstGeom prst="rect">
            <a:avLst/>
          </a:prstGeom>
          <a:noFill/>
        </p:spPr>
        <p:txBody>
          <a:bodyPr wrap="none" rtlCol="0">
            <a:spAutoFit/>
          </a:bodyPr>
          <a:lstStyle/>
          <a:p>
            <a:r>
              <a:rPr lang="en-US" sz="1600" b="1" dirty="0">
                <a:solidFill>
                  <a:schemeClr val="bg1"/>
                </a:solidFill>
              </a:rPr>
              <a:t>12</a:t>
            </a:r>
          </a:p>
        </p:txBody>
      </p:sp>
      <p:sp>
        <p:nvSpPr>
          <p:cNvPr id="13" name="TextBox 10">
            <a:extLst>
              <a:ext uri="{FF2B5EF4-FFF2-40B4-BE49-F238E27FC236}">
                <a16:creationId xmlns:a16="http://schemas.microsoft.com/office/drawing/2014/main" id="{E9A98D23-6429-4AF6-B3DF-0364483D0A5B}"/>
              </a:ext>
            </a:extLst>
          </p:cNvPr>
          <p:cNvSpPr txBox="1"/>
          <p:nvPr/>
        </p:nvSpPr>
        <p:spPr>
          <a:xfrm>
            <a:off x="5196777" y="5418146"/>
            <a:ext cx="347399" cy="338554"/>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a:solidFill>
                  <a:schemeClr val="bg1"/>
                </a:solidFill>
              </a:rPr>
              <a:t>7</a:t>
            </a:r>
          </a:p>
        </p:txBody>
      </p:sp>
      <p:sp>
        <p:nvSpPr>
          <p:cNvPr id="18" name="TextBox 17">
            <a:extLst>
              <a:ext uri="{FF2B5EF4-FFF2-40B4-BE49-F238E27FC236}">
                <a16:creationId xmlns:a16="http://schemas.microsoft.com/office/drawing/2014/main" id="{03932CBC-C5ED-43A8-B753-7009E27037CD}"/>
              </a:ext>
            </a:extLst>
          </p:cNvPr>
          <p:cNvSpPr txBox="1"/>
          <p:nvPr/>
        </p:nvSpPr>
        <p:spPr>
          <a:xfrm>
            <a:off x="1196143" y="1710190"/>
            <a:ext cx="2037987" cy="523220"/>
          </a:xfrm>
          <a:prstGeom prst="rect">
            <a:avLst/>
          </a:prstGeom>
          <a:noFill/>
        </p:spPr>
        <p:txBody>
          <a:bodyPr wrap="square" rtlCol="0">
            <a:spAutoFit/>
          </a:bodyPr>
          <a:lstStyle/>
          <a:p>
            <a:pPr algn="ctr"/>
            <a:r>
              <a:rPr lang="en-US" sz="1400" b="1" dirty="0"/>
              <a:t>HR 0.60 </a:t>
            </a:r>
          </a:p>
          <a:p>
            <a:pPr algn="ctr"/>
            <a:r>
              <a:rPr lang="en-US" sz="1400" b="1" dirty="0"/>
              <a:t>(0.14, 2.49)</a:t>
            </a:r>
          </a:p>
        </p:txBody>
      </p:sp>
      <p:sp>
        <p:nvSpPr>
          <p:cNvPr id="19" name="TextBox 18">
            <a:extLst>
              <a:ext uri="{FF2B5EF4-FFF2-40B4-BE49-F238E27FC236}">
                <a16:creationId xmlns:a16="http://schemas.microsoft.com/office/drawing/2014/main" id="{CC70D96E-676F-4BF1-85F6-84B7CD867750}"/>
              </a:ext>
            </a:extLst>
          </p:cNvPr>
          <p:cNvSpPr txBox="1"/>
          <p:nvPr/>
        </p:nvSpPr>
        <p:spPr>
          <a:xfrm>
            <a:off x="4559665" y="970931"/>
            <a:ext cx="1098378" cy="523220"/>
          </a:xfrm>
          <a:prstGeom prst="rect">
            <a:avLst/>
          </a:prstGeom>
          <a:noFill/>
        </p:spPr>
        <p:txBody>
          <a:bodyPr wrap="none" rtlCol="0">
            <a:spAutoFit/>
          </a:bodyPr>
          <a:lstStyle/>
          <a:p>
            <a:pPr algn="ctr"/>
            <a:r>
              <a:rPr lang="en-US" sz="1400" b="1" dirty="0"/>
              <a:t>HR 1.97 </a:t>
            </a:r>
          </a:p>
          <a:p>
            <a:pPr algn="ctr"/>
            <a:r>
              <a:rPr lang="en-US" sz="1400" b="1" dirty="0"/>
              <a:t>(0.77, 5.02)</a:t>
            </a:r>
          </a:p>
        </p:txBody>
      </p:sp>
      <p:sp>
        <p:nvSpPr>
          <p:cNvPr id="20" name="TextBox 19">
            <a:extLst>
              <a:ext uri="{FF2B5EF4-FFF2-40B4-BE49-F238E27FC236}">
                <a16:creationId xmlns:a16="http://schemas.microsoft.com/office/drawing/2014/main" id="{FADDDE13-24C0-4EF4-9D8C-33E49DCA311F}"/>
              </a:ext>
            </a:extLst>
          </p:cNvPr>
          <p:cNvSpPr txBox="1"/>
          <p:nvPr/>
        </p:nvSpPr>
        <p:spPr>
          <a:xfrm>
            <a:off x="9848442" y="5418146"/>
            <a:ext cx="298480" cy="338554"/>
          </a:xfrm>
          <a:prstGeom prst="rect">
            <a:avLst/>
          </a:prstGeom>
          <a:noFill/>
        </p:spPr>
        <p:txBody>
          <a:bodyPr wrap="none" rtlCol="0">
            <a:spAutoFit/>
          </a:bodyPr>
          <a:lstStyle/>
          <a:p>
            <a:r>
              <a:rPr lang="en-US" sz="1600" b="1" dirty="0">
                <a:solidFill>
                  <a:schemeClr val="bg1"/>
                </a:solidFill>
              </a:rPr>
              <a:t>9</a:t>
            </a:r>
          </a:p>
        </p:txBody>
      </p:sp>
      <p:sp>
        <p:nvSpPr>
          <p:cNvPr id="21" name="TextBox 20">
            <a:extLst>
              <a:ext uri="{FF2B5EF4-FFF2-40B4-BE49-F238E27FC236}">
                <a16:creationId xmlns:a16="http://schemas.microsoft.com/office/drawing/2014/main" id="{46D4B133-16D0-44E2-B177-F9689E3CA9FB}"/>
              </a:ext>
            </a:extLst>
          </p:cNvPr>
          <p:cNvSpPr txBox="1"/>
          <p:nvPr/>
        </p:nvSpPr>
        <p:spPr>
          <a:xfrm>
            <a:off x="10592726" y="5418146"/>
            <a:ext cx="298480" cy="338554"/>
          </a:xfrm>
          <a:prstGeom prst="rect">
            <a:avLst/>
          </a:prstGeom>
          <a:noFill/>
        </p:spPr>
        <p:txBody>
          <a:bodyPr wrap="none" rtlCol="0">
            <a:spAutoFit/>
          </a:bodyPr>
          <a:lstStyle/>
          <a:p>
            <a:r>
              <a:rPr lang="en-US" sz="1600" b="1" dirty="0">
                <a:solidFill>
                  <a:schemeClr val="bg1"/>
                </a:solidFill>
              </a:rPr>
              <a:t>6</a:t>
            </a:r>
          </a:p>
        </p:txBody>
      </p:sp>
      <p:sp>
        <p:nvSpPr>
          <p:cNvPr id="22" name="TextBox 21">
            <a:extLst>
              <a:ext uri="{FF2B5EF4-FFF2-40B4-BE49-F238E27FC236}">
                <a16:creationId xmlns:a16="http://schemas.microsoft.com/office/drawing/2014/main" id="{34E1C6EE-8517-4913-9C5F-40D2909AA3F7}"/>
              </a:ext>
            </a:extLst>
          </p:cNvPr>
          <p:cNvSpPr txBox="1"/>
          <p:nvPr/>
        </p:nvSpPr>
        <p:spPr>
          <a:xfrm>
            <a:off x="7153202" y="5418146"/>
            <a:ext cx="298480" cy="338554"/>
          </a:xfrm>
          <a:prstGeom prst="rect">
            <a:avLst/>
          </a:prstGeom>
          <a:noFill/>
        </p:spPr>
        <p:txBody>
          <a:bodyPr wrap="none" rtlCol="0">
            <a:spAutoFit/>
          </a:bodyPr>
          <a:lstStyle/>
          <a:p>
            <a:r>
              <a:rPr lang="en-US" sz="1600" b="1" dirty="0">
                <a:solidFill>
                  <a:schemeClr val="bg1"/>
                </a:solidFill>
              </a:rPr>
              <a:t>6</a:t>
            </a:r>
          </a:p>
        </p:txBody>
      </p:sp>
      <p:sp>
        <p:nvSpPr>
          <p:cNvPr id="23" name="TextBox 22">
            <a:extLst>
              <a:ext uri="{FF2B5EF4-FFF2-40B4-BE49-F238E27FC236}">
                <a16:creationId xmlns:a16="http://schemas.microsoft.com/office/drawing/2014/main" id="{A294E026-1D97-4B6F-B52C-70B3E5A9F464}"/>
              </a:ext>
            </a:extLst>
          </p:cNvPr>
          <p:cNvSpPr txBox="1"/>
          <p:nvPr/>
        </p:nvSpPr>
        <p:spPr>
          <a:xfrm>
            <a:off x="7897486" y="5418146"/>
            <a:ext cx="298480" cy="338554"/>
          </a:xfrm>
          <a:prstGeom prst="rect">
            <a:avLst/>
          </a:prstGeom>
          <a:noFill/>
        </p:spPr>
        <p:txBody>
          <a:bodyPr wrap="none" rtlCol="0">
            <a:spAutoFit/>
          </a:bodyPr>
          <a:lstStyle/>
          <a:p>
            <a:r>
              <a:rPr lang="en-US" sz="1600" b="1" dirty="0">
                <a:solidFill>
                  <a:schemeClr val="bg1"/>
                </a:solidFill>
              </a:rPr>
              <a:t>6</a:t>
            </a:r>
          </a:p>
        </p:txBody>
      </p:sp>
      <p:sp>
        <p:nvSpPr>
          <p:cNvPr id="24" name="TextBox 23">
            <a:extLst>
              <a:ext uri="{FF2B5EF4-FFF2-40B4-BE49-F238E27FC236}">
                <a16:creationId xmlns:a16="http://schemas.microsoft.com/office/drawing/2014/main" id="{F639E18A-E2B1-42EC-B3C7-8BECA7F4E632}"/>
              </a:ext>
            </a:extLst>
          </p:cNvPr>
          <p:cNvSpPr txBox="1"/>
          <p:nvPr/>
        </p:nvSpPr>
        <p:spPr>
          <a:xfrm>
            <a:off x="7103678" y="970931"/>
            <a:ext cx="1098378" cy="523220"/>
          </a:xfrm>
          <a:prstGeom prst="rect">
            <a:avLst/>
          </a:prstGeom>
          <a:noFill/>
        </p:spPr>
        <p:txBody>
          <a:bodyPr wrap="none" rtlCol="0">
            <a:spAutoFit/>
          </a:bodyPr>
          <a:lstStyle/>
          <a:p>
            <a:pPr algn="ctr"/>
            <a:r>
              <a:rPr lang="en-US" sz="1400" b="1" dirty="0"/>
              <a:t>HR 1.24 </a:t>
            </a:r>
          </a:p>
          <a:p>
            <a:pPr algn="ctr"/>
            <a:r>
              <a:rPr lang="en-US" sz="1400" b="1" dirty="0"/>
              <a:t>(0.67, 2.30)</a:t>
            </a:r>
          </a:p>
        </p:txBody>
      </p:sp>
      <p:sp>
        <p:nvSpPr>
          <p:cNvPr id="25" name="TextBox 24">
            <a:extLst>
              <a:ext uri="{FF2B5EF4-FFF2-40B4-BE49-F238E27FC236}">
                <a16:creationId xmlns:a16="http://schemas.microsoft.com/office/drawing/2014/main" id="{9B4B1834-977E-46D7-AD88-A3C6DD4876DF}"/>
              </a:ext>
            </a:extLst>
          </p:cNvPr>
          <p:cNvSpPr txBox="1"/>
          <p:nvPr/>
        </p:nvSpPr>
        <p:spPr>
          <a:xfrm>
            <a:off x="9848442" y="970931"/>
            <a:ext cx="1098378" cy="523220"/>
          </a:xfrm>
          <a:prstGeom prst="rect">
            <a:avLst/>
          </a:prstGeom>
          <a:noFill/>
        </p:spPr>
        <p:txBody>
          <a:bodyPr wrap="none" rtlCol="0">
            <a:spAutoFit/>
          </a:bodyPr>
          <a:lstStyle/>
          <a:p>
            <a:pPr algn="ctr"/>
            <a:r>
              <a:rPr lang="en-US" sz="1400" b="1" dirty="0"/>
              <a:t>HR 1.74 </a:t>
            </a:r>
          </a:p>
          <a:p>
            <a:pPr algn="ctr"/>
            <a:r>
              <a:rPr lang="en-US" sz="1400" b="1" dirty="0"/>
              <a:t>(0.90, 3.36)</a:t>
            </a:r>
          </a:p>
        </p:txBody>
      </p:sp>
      <p:sp>
        <p:nvSpPr>
          <p:cNvPr id="2" name="TextBox 1">
            <a:extLst>
              <a:ext uri="{FF2B5EF4-FFF2-40B4-BE49-F238E27FC236}">
                <a16:creationId xmlns:a16="http://schemas.microsoft.com/office/drawing/2014/main" id="{44C5A138-BCB0-8A2B-4084-14C802D6EF0F}"/>
              </a:ext>
            </a:extLst>
          </p:cNvPr>
          <p:cNvSpPr txBox="1"/>
          <p:nvPr/>
        </p:nvSpPr>
        <p:spPr>
          <a:xfrm rot="16200000">
            <a:off x="-377881" y="3430347"/>
            <a:ext cx="1067696"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n/N (%)</a:t>
            </a:r>
          </a:p>
        </p:txBody>
      </p:sp>
      <p:sp>
        <p:nvSpPr>
          <p:cNvPr id="26" name="TextBox 25">
            <a:extLst>
              <a:ext uri="{FF2B5EF4-FFF2-40B4-BE49-F238E27FC236}">
                <a16:creationId xmlns:a16="http://schemas.microsoft.com/office/drawing/2014/main" id="{1A554AD7-691A-D4E4-A18C-F27A03127935}"/>
              </a:ext>
            </a:extLst>
          </p:cNvPr>
          <p:cNvSpPr txBox="1"/>
          <p:nvPr/>
        </p:nvSpPr>
        <p:spPr>
          <a:xfrm>
            <a:off x="248817" y="-28316"/>
            <a:ext cx="11797041" cy="707886"/>
          </a:xfrm>
          <a:prstGeom prst="rect">
            <a:avLst/>
          </a:prstGeom>
          <a:noFill/>
        </p:spPr>
        <p:txBody>
          <a:bodyPr wrap="square" rtlCol="0">
            <a:spAutoFit/>
          </a:bodyPr>
          <a:lstStyle/>
          <a:p>
            <a:pPr algn="ctr"/>
            <a:r>
              <a:rPr lang="en-US" sz="2000" b="1" dirty="0">
                <a:solidFill>
                  <a:srgbClr val="002060"/>
                </a:solidFill>
                <a:latin typeface="Arial" panose="020B0604020202020204" pitchFamily="34" charset="0"/>
                <a:cs typeface="Arial" panose="020B0604020202020204" pitchFamily="34" charset="0"/>
              </a:rPr>
              <a:t>TIMI major Bleeding with Rivaroxaban versus Placebo in Patients with CLI by Revascularization Type and Clopidogrel Use</a:t>
            </a:r>
            <a:endParaRPr lang="en-US" sz="2000" b="1" i="1" u="sng" dirty="0">
              <a:solidFill>
                <a:srgbClr val="00206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4BA45D2-B9F5-F6D6-9E43-A0C1EA522538}"/>
              </a:ext>
            </a:extLst>
          </p:cNvPr>
          <p:cNvSpPr txBox="1"/>
          <p:nvPr/>
        </p:nvSpPr>
        <p:spPr>
          <a:xfrm>
            <a:off x="2419003" y="1186374"/>
            <a:ext cx="2037987" cy="307777"/>
          </a:xfrm>
          <a:prstGeom prst="rect">
            <a:avLst/>
          </a:prstGeom>
          <a:noFill/>
        </p:spPr>
        <p:txBody>
          <a:bodyPr wrap="square" rtlCol="0">
            <a:spAutoFit/>
          </a:bodyPr>
          <a:lstStyle/>
          <a:p>
            <a:pPr algn="ctr"/>
            <a:r>
              <a:rPr lang="en-US" sz="1400" b="1" i="1" u="sng" dirty="0"/>
              <a:t>P-interaction 0.18</a:t>
            </a:r>
          </a:p>
        </p:txBody>
      </p:sp>
      <p:sp>
        <p:nvSpPr>
          <p:cNvPr id="4" name="TextBox 3">
            <a:extLst>
              <a:ext uri="{FF2B5EF4-FFF2-40B4-BE49-F238E27FC236}">
                <a16:creationId xmlns:a16="http://schemas.microsoft.com/office/drawing/2014/main" id="{7FB5C36F-2EC7-0972-66BF-E3ECCBD8FF20}"/>
              </a:ext>
            </a:extLst>
          </p:cNvPr>
          <p:cNvSpPr txBox="1"/>
          <p:nvPr/>
        </p:nvSpPr>
        <p:spPr>
          <a:xfrm>
            <a:off x="8006256" y="1102198"/>
            <a:ext cx="2037987" cy="307777"/>
          </a:xfrm>
          <a:prstGeom prst="rect">
            <a:avLst/>
          </a:prstGeom>
          <a:noFill/>
        </p:spPr>
        <p:txBody>
          <a:bodyPr wrap="square" rtlCol="0">
            <a:spAutoFit/>
          </a:bodyPr>
          <a:lstStyle/>
          <a:p>
            <a:pPr algn="ctr"/>
            <a:r>
              <a:rPr lang="en-US" sz="1400" b="1" i="1" u="sng" dirty="0"/>
              <a:t>P-interaction 0.53</a:t>
            </a:r>
          </a:p>
        </p:txBody>
      </p:sp>
      <p:sp>
        <p:nvSpPr>
          <p:cNvPr id="6" name="TextBox 5">
            <a:extLst>
              <a:ext uri="{FF2B5EF4-FFF2-40B4-BE49-F238E27FC236}">
                <a16:creationId xmlns:a16="http://schemas.microsoft.com/office/drawing/2014/main" id="{1288E2CD-BE32-1256-1F4C-BA7C613A2857}"/>
              </a:ext>
            </a:extLst>
          </p:cNvPr>
          <p:cNvSpPr txBox="1"/>
          <p:nvPr/>
        </p:nvSpPr>
        <p:spPr>
          <a:xfrm>
            <a:off x="1476651"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N=409</a:t>
            </a:r>
          </a:p>
        </p:txBody>
      </p:sp>
      <p:sp>
        <p:nvSpPr>
          <p:cNvPr id="8" name="TextBox 7">
            <a:extLst>
              <a:ext uri="{FF2B5EF4-FFF2-40B4-BE49-F238E27FC236}">
                <a16:creationId xmlns:a16="http://schemas.microsoft.com/office/drawing/2014/main" id="{67368B64-DAD6-4E18-26B4-1CB0E80F7FED}"/>
              </a:ext>
            </a:extLst>
          </p:cNvPr>
          <p:cNvSpPr txBox="1"/>
          <p:nvPr/>
        </p:nvSpPr>
        <p:spPr>
          <a:xfrm>
            <a:off x="2264645"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N=428</a:t>
            </a:r>
          </a:p>
        </p:txBody>
      </p:sp>
      <p:sp>
        <p:nvSpPr>
          <p:cNvPr id="10" name="TextBox 9">
            <a:extLst>
              <a:ext uri="{FF2B5EF4-FFF2-40B4-BE49-F238E27FC236}">
                <a16:creationId xmlns:a16="http://schemas.microsoft.com/office/drawing/2014/main" id="{635099A1-93D7-7600-B547-6CC59D7A5E1C}"/>
              </a:ext>
            </a:extLst>
          </p:cNvPr>
          <p:cNvSpPr txBox="1"/>
          <p:nvPr/>
        </p:nvSpPr>
        <p:spPr>
          <a:xfrm>
            <a:off x="4216137"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N=353</a:t>
            </a:r>
          </a:p>
        </p:txBody>
      </p:sp>
      <p:sp>
        <p:nvSpPr>
          <p:cNvPr id="12" name="TextBox 11">
            <a:extLst>
              <a:ext uri="{FF2B5EF4-FFF2-40B4-BE49-F238E27FC236}">
                <a16:creationId xmlns:a16="http://schemas.microsoft.com/office/drawing/2014/main" id="{49BFFFD2-1946-DB2A-F920-C0DA87E243D1}"/>
              </a:ext>
            </a:extLst>
          </p:cNvPr>
          <p:cNvSpPr txBox="1"/>
          <p:nvPr/>
        </p:nvSpPr>
        <p:spPr>
          <a:xfrm>
            <a:off x="5023640"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N=343</a:t>
            </a:r>
          </a:p>
        </p:txBody>
      </p:sp>
      <p:sp>
        <p:nvSpPr>
          <p:cNvPr id="14" name="TextBox 13">
            <a:extLst>
              <a:ext uri="{FF2B5EF4-FFF2-40B4-BE49-F238E27FC236}">
                <a16:creationId xmlns:a16="http://schemas.microsoft.com/office/drawing/2014/main" id="{91F6C18C-932A-6B5E-4BBC-8B8848290DFE}"/>
              </a:ext>
            </a:extLst>
          </p:cNvPr>
          <p:cNvSpPr txBox="1"/>
          <p:nvPr/>
        </p:nvSpPr>
        <p:spPr>
          <a:xfrm>
            <a:off x="6959725"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N=326</a:t>
            </a:r>
          </a:p>
        </p:txBody>
      </p:sp>
      <p:sp>
        <p:nvSpPr>
          <p:cNvPr id="15" name="TextBox 14">
            <a:extLst>
              <a:ext uri="{FF2B5EF4-FFF2-40B4-BE49-F238E27FC236}">
                <a16:creationId xmlns:a16="http://schemas.microsoft.com/office/drawing/2014/main" id="{075E62CD-C5D7-4980-CFB1-492C7699A0BF}"/>
              </a:ext>
            </a:extLst>
          </p:cNvPr>
          <p:cNvSpPr txBox="1"/>
          <p:nvPr/>
        </p:nvSpPr>
        <p:spPr>
          <a:xfrm>
            <a:off x="7718617"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N=335</a:t>
            </a:r>
          </a:p>
        </p:txBody>
      </p:sp>
      <p:sp>
        <p:nvSpPr>
          <p:cNvPr id="16" name="TextBox 15">
            <a:extLst>
              <a:ext uri="{FF2B5EF4-FFF2-40B4-BE49-F238E27FC236}">
                <a16:creationId xmlns:a16="http://schemas.microsoft.com/office/drawing/2014/main" id="{36F8EF22-86B7-15C1-B3B1-44D69F426077}"/>
              </a:ext>
            </a:extLst>
          </p:cNvPr>
          <p:cNvSpPr txBox="1"/>
          <p:nvPr/>
        </p:nvSpPr>
        <p:spPr>
          <a:xfrm>
            <a:off x="9637833"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N=436</a:t>
            </a:r>
          </a:p>
        </p:txBody>
      </p:sp>
      <p:sp>
        <p:nvSpPr>
          <p:cNvPr id="17" name="TextBox 16">
            <a:extLst>
              <a:ext uri="{FF2B5EF4-FFF2-40B4-BE49-F238E27FC236}">
                <a16:creationId xmlns:a16="http://schemas.microsoft.com/office/drawing/2014/main" id="{41B38E83-2C61-771C-6D11-5819F711C7AE}"/>
              </a:ext>
            </a:extLst>
          </p:cNvPr>
          <p:cNvSpPr txBox="1"/>
          <p:nvPr/>
        </p:nvSpPr>
        <p:spPr>
          <a:xfrm>
            <a:off x="10462205" y="6097758"/>
            <a:ext cx="65621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N=434</a:t>
            </a:r>
          </a:p>
        </p:txBody>
      </p:sp>
    </p:spTree>
    <p:custDataLst>
      <p:tags r:id="rId1"/>
    </p:custDataLst>
    <p:extLst>
      <p:ext uri="{BB962C8B-B14F-4D97-AF65-F5344CB8AC3E}">
        <p14:creationId xmlns:p14="http://schemas.microsoft.com/office/powerpoint/2010/main" val="1359857115"/>
      </p:ext>
    </p:extLst>
  </p:cSld>
  <p:clrMapOvr>
    <a:masterClrMapping/>
  </p:clrMapOvr>
  <mc:AlternateContent xmlns:mc="http://schemas.openxmlformats.org/markup-compatibility/2006">
    <mc:Choice xmlns:p14="http://schemas.microsoft.com/office/powerpoint/2010/main" Requires="p14">
      <p:transition spd="slow" p14:dur="2000" advTm="1491"/>
    </mc:Choice>
    <mc:Fallback>
      <p:transition spd="slow" advTm="14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7" dur="500"/>
                                        <p:tgtEl>
                                          <p:spTgt spid="5">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6">
            <a:extLst>
              <a:ext uri="{FF2B5EF4-FFF2-40B4-BE49-F238E27FC236}">
                <a16:creationId xmlns:a16="http://schemas.microsoft.com/office/drawing/2014/main" id="{FC54FFC6-2413-4D92-9B44-641E996188D8}"/>
              </a:ext>
            </a:extLst>
          </p:cNvPr>
          <p:cNvSpPr>
            <a:spLocks noGrp="1"/>
          </p:cNvSpPr>
          <p:nvPr>
            <p:ph type="title"/>
          </p:nvPr>
        </p:nvSpPr>
        <p:spPr>
          <a:xfrm>
            <a:off x="609600" y="74120"/>
            <a:ext cx="10972800" cy="494252"/>
          </a:xfrm>
        </p:spPr>
        <p:txBody>
          <a:bodyPr/>
          <a:lstStyle/>
          <a:p>
            <a:r>
              <a:rPr lang="en-US" sz="3800" dirty="0">
                <a:solidFill>
                  <a:srgbClr val="002060"/>
                </a:solidFill>
              </a:rPr>
              <a:t>Summary</a:t>
            </a:r>
          </a:p>
        </p:txBody>
      </p:sp>
      <p:sp>
        <p:nvSpPr>
          <p:cNvPr id="13" name="TextBox 12">
            <a:extLst>
              <a:ext uri="{FF2B5EF4-FFF2-40B4-BE49-F238E27FC236}">
                <a16:creationId xmlns:a16="http://schemas.microsoft.com/office/drawing/2014/main" id="{45E49C24-3347-4C54-9831-8B874FB96F65}"/>
              </a:ext>
            </a:extLst>
          </p:cNvPr>
          <p:cNvSpPr txBox="1"/>
          <p:nvPr/>
        </p:nvSpPr>
        <p:spPr>
          <a:xfrm>
            <a:off x="365760" y="696406"/>
            <a:ext cx="11460480" cy="5324535"/>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 VOYAGER PAD, </a:t>
            </a:r>
            <a:r>
              <a:rPr lang="en-US" sz="2000" b="1" dirty="0">
                <a:solidFill>
                  <a:srgbClr val="000000"/>
                </a:solidFill>
                <a:latin typeface="Arial" panose="020B0604020202020204" pitchFamily="34" charset="0"/>
                <a:cs typeface="Arial" panose="020B0604020202020204" pitchFamily="34" charset="0"/>
              </a:rPr>
              <a:t>symptomatic</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PAD </a:t>
            </a:r>
            <a:r>
              <a:rPr lang="en-US" sz="2000" b="1" dirty="0">
                <a:solidFill>
                  <a:srgbClr val="000000"/>
                </a:solidFill>
                <a:latin typeface="Arial" panose="020B0604020202020204" pitchFamily="34" charset="0"/>
                <a:cs typeface="Arial" panose="020B0604020202020204" pitchFamily="34" charset="0"/>
              </a:rPr>
              <a:t>who underwent successful</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lower</a:t>
            </a:r>
            <a:r>
              <a:rPr kumimoji="0" lang="en-US" sz="20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 extremity revascularization</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for</a:t>
            </a:r>
            <a:r>
              <a:rPr kumimoji="0" lang="en-US" sz="20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000" b="1" i="0" u="sng"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critical limb ischemia</a:t>
            </a:r>
            <a:r>
              <a:rPr kumimoji="0" lang="en-US" sz="20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were at very high risk of heart, limb and brain events, with</a:t>
            </a: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~1 in 10 having a first event within 6 months of </a:t>
            </a:r>
            <a:r>
              <a:rPr lang="en-US" sz="2000" b="1" dirty="0">
                <a:solidFill>
                  <a:srgbClr val="C00000"/>
                </a:solidFill>
                <a:latin typeface="Arial" panose="020B0604020202020204" pitchFamily="34" charset="0"/>
                <a:cs typeface="Arial" panose="020B0604020202020204" pitchFamily="34" charset="0"/>
              </a:rPr>
              <a:t>revascularization</a:t>
            </a:r>
            <a:endParaRPr kumimoji="0" lang="en-US" sz="20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&gt; 1 in 4 having a first event within 3 years of </a:t>
            </a:r>
            <a:r>
              <a:rPr lang="en-US" sz="2000" b="1" dirty="0">
                <a:solidFill>
                  <a:srgbClr val="C00000"/>
                </a:solidFill>
                <a:latin typeface="Arial" panose="020B0604020202020204" pitchFamily="34" charset="0"/>
                <a:cs typeface="Arial" panose="020B0604020202020204" pitchFamily="34" charset="0"/>
              </a:rPr>
              <a:t>revascularization</a:t>
            </a:r>
            <a:endParaRPr kumimoji="0" lang="en-US" sz="20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Rivaroxaban 2.5 mg twice daily with aspirin </a:t>
            </a:r>
            <a:r>
              <a:rPr kumimoji="0" lang="en-US" sz="2000" b="1" i="0"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significantly reduces this risk</a:t>
            </a:r>
            <a:r>
              <a:rPr kumimoji="0" lang="en-US" sz="20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2000" b="1" i="0"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with</a:t>
            </a:r>
            <a:r>
              <a:rPr kumimoji="0" lang="en-US" sz="20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early and continued benefit over time, and with consistency in those with and without CLI</a:t>
            </a: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This benefits includes a reduction in the need for </a:t>
            </a:r>
            <a:r>
              <a:rPr kumimoji="0" lang="en-US" sz="2000" b="1" i="0" u="sng" strike="noStrike" kern="1200" cap="none" spc="0" normalizeH="0" baseline="0" noProof="0" dirty="0">
                <a:ln>
                  <a:noFill/>
                </a:ln>
                <a:effectLst/>
                <a:uLnTx/>
                <a:uFillTx/>
                <a:latin typeface="Arial" panose="020B0604020202020204" pitchFamily="34" charset="0"/>
                <a:cs typeface="Arial" panose="020B0604020202020204" pitchFamily="34" charset="0"/>
              </a:rPr>
              <a:t>unplanned index limb revascularization for recurrent ischemia</a:t>
            </a:r>
            <a:r>
              <a:rPr kumimoji="0" lang="en-US"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in patients presenting with CLI </a:t>
            </a:r>
          </a:p>
          <a:p>
            <a:pPr marR="0" lvl="0" algn="l" defTabSz="914400" rtl="0" eaLnBrk="1" fontAlgn="base" latinLnBrk="0" hangingPunct="1">
              <a:lnSpc>
                <a:spcPct val="100000"/>
              </a:lnSpc>
              <a:spcBef>
                <a:spcPct val="0"/>
              </a:spcBef>
              <a:spcAft>
                <a:spcPct val="0"/>
              </a:spcAft>
              <a:buClrTx/>
              <a:buSzTx/>
              <a:tabLst/>
              <a:defRPr/>
            </a:pPr>
            <a:endParaRPr kumimoji="0" lang="en-US" sz="1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800100" lvl="1" indent="-342900" fontAlgn="base">
              <a:spcBef>
                <a:spcPct val="0"/>
              </a:spcBef>
              <a:spcAft>
                <a:spcPct val="0"/>
              </a:spcAft>
              <a:buFont typeface="Arial" panose="020B0604020202020204" pitchFamily="34" charset="0"/>
              <a:buChar char="•"/>
            </a:pPr>
            <a:r>
              <a:rPr lang="en-US" sz="2000" b="1" u="sng" dirty="0">
                <a:solidFill>
                  <a:srgbClr val="C00000"/>
                </a:solidFill>
                <a:latin typeface="Arial" panose="020B0604020202020204" pitchFamily="34" charset="0"/>
                <a:cs typeface="Arial" panose="020B0604020202020204" pitchFamily="34" charset="0"/>
              </a:rPr>
              <a:t>This</a:t>
            </a:r>
            <a:r>
              <a:rPr kumimoji="0" lang="en-US" sz="2000" b="1" i="0" u="sng"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benefit is consistent for CLI</a:t>
            </a:r>
            <a:r>
              <a:rPr kumimoji="0" lang="en-US" sz="2000" b="1" i="0" u="sng" strike="noStrike" kern="1200" cap="none" spc="0" normalizeH="0" noProof="0" dirty="0">
                <a:ln>
                  <a:noFill/>
                </a:ln>
                <a:solidFill>
                  <a:srgbClr val="C00000"/>
                </a:solidFill>
                <a:effectLst/>
                <a:uLnTx/>
                <a:uFillTx/>
                <a:latin typeface="Arial" panose="020B0604020202020204" pitchFamily="34" charset="0"/>
                <a:cs typeface="Arial" panose="020B0604020202020204" pitchFamily="34" charset="0"/>
              </a:rPr>
              <a:t> patients undergoing surgical and endovascular revascularization</a:t>
            </a:r>
          </a:p>
          <a:p>
            <a:pPr marL="1257300" lvl="2" indent="-342900" fontAlgn="base">
              <a:spcBef>
                <a:spcPct val="0"/>
              </a:spcBef>
              <a:spcAft>
                <a:spcPct val="0"/>
              </a:spcAft>
              <a:buFont typeface="Arial" panose="020B0604020202020204" pitchFamily="34" charset="0"/>
              <a:buChar char="•"/>
            </a:pPr>
            <a:r>
              <a:rPr lang="en-US" sz="2000" b="1" dirty="0">
                <a:solidFill>
                  <a:srgbClr val="C00000"/>
                </a:solidFill>
                <a:latin typeface="Arial" panose="020B0604020202020204" pitchFamily="34" charset="0"/>
                <a:cs typeface="Arial" panose="020B0604020202020204" pitchFamily="34" charset="0"/>
              </a:rPr>
              <a:t>Endovascular ARR 6.9% with NNT 15; surgical ARR 2.1% with NNT 48</a:t>
            </a:r>
            <a:endParaRPr kumimoji="0" lang="en-US" sz="2000" b="1" i="0" strike="noStrike" kern="1200" cap="none" spc="0" normalizeH="0" noProof="0" dirty="0">
              <a:ln>
                <a:noFill/>
              </a:ln>
              <a:solidFill>
                <a:srgbClr val="C00000"/>
              </a:solidFill>
              <a:effectLst/>
              <a:uLnTx/>
              <a:uFillTx/>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kumimoji="0" lang="en-US" sz="10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2000" b="1" baseline="0" dirty="0">
                <a:solidFill>
                  <a:srgbClr val="000000"/>
                </a:solidFill>
                <a:latin typeface="Arial" panose="020B0604020202020204" pitchFamily="34" charset="0"/>
                <a:cs typeface="Arial" panose="020B0604020202020204" pitchFamily="34" charset="0"/>
              </a:rPr>
              <a:t>A</a:t>
            </a:r>
            <a:r>
              <a:rPr lang="en-US" sz="2000" b="1" dirty="0">
                <a:solidFill>
                  <a:srgbClr val="000000"/>
                </a:solidFill>
                <a:latin typeface="Arial" panose="020B0604020202020204" pitchFamily="34" charset="0"/>
                <a:cs typeface="Arial" panose="020B0604020202020204" pitchFamily="34" charset="0"/>
              </a:rPr>
              <a:t> trend towards more bleeding was observed in the endovascular arm and appears related to DAPT, so efforts to reduce bleeding risk and shorten DAPT exposure should be considered</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523940315"/>
      </p:ext>
    </p:extLst>
  </p:cSld>
  <p:clrMapOvr>
    <a:masterClrMapping/>
  </p:clrMapOvr>
  <mc:AlternateContent xmlns:mc="http://schemas.openxmlformats.org/markup-compatibility/2006">
    <mc:Choice xmlns:p14="http://schemas.microsoft.com/office/powerpoint/2010/main" Requires="p14">
      <p:transition spd="slow" p14:dur="2000" advTm="64856"/>
    </mc:Choice>
    <mc:Fallback>
      <p:transition spd="slow" advTm="648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C0FA7-85A3-4661-A637-FD456D0A4400}"/>
              </a:ext>
            </a:extLst>
          </p:cNvPr>
          <p:cNvSpPr>
            <a:spLocks noGrp="1"/>
          </p:cNvSpPr>
          <p:nvPr>
            <p:ph type="title"/>
          </p:nvPr>
        </p:nvSpPr>
        <p:spPr>
          <a:xfrm>
            <a:off x="1098429" y="77771"/>
            <a:ext cx="9995139" cy="537328"/>
          </a:xfrm>
        </p:spPr>
        <p:txBody>
          <a:bodyPr/>
          <a:lstStyle/>
          <a:p>
            <a:r>
              <a:rPr lang="en-US" sz="3200" dirty="0">
                <a:solidFill>
                  <a:srgbClr val="002060"/>
                </a:solidFill>
              </a:rPr>
              <a:t>Conclusions</a:t>
            </a:r>
          </a:p>
        </p:txBody>
      </p:sp>
      <p:sp>
        <p:nvSpPr>
          <p:cNvPr id="3" name="Content Placeholder 2">
            <a:extLst>
              <a:ext uri="{FF2B5EF4-FFF2-40B4-BE49-F238E27FC236}">
                <a16:creationId xmlns:a16="http://schemas.microsoft.com/office/drawing/2014/main" id="{7235538E-41DA-4E9B-B2CF-67F4C6399429}"/>
              </a:ext>
            </a:extLst>
          </p:cNvPr>
          <p:cNvSpPr>
            <a:spLocks noGrp="1"/>
          </p:cNvSpPr>
          <p:nvPr>
            <p:ph idx="1"/>
          </p:nvPr>
        </p:nvSpPr>
        <p:spPr>
          <a:xfrm>
            <a:off x="290816" y="720607"/>
            <a:ext cx="11610363" cy="5627802"/>
          </a:xfrm>
        </p:spPr>
        <p:txBody>
          <a:bodyPr/>
          <a:lstStyle/>
          <a:p>
            <a:r>
              <a:rPr lang="en-US" sz="2400" dirty="0"/>
              <a:t>Low-dose rivaroxaban with low dose aspirin reduces MACE, MALE, and unplanned index limb revascularization in critical limb ischemia patients who have undergone lower extremity revascularization.</a:t>
            </a:r>
          </a:p>
          <a:p>
            <a:pPr marL="0" indent="0">
              <a:buNone/>
            </a:pPr>
            <a:endParaRPr lang="en-US" sz="1000" dirty="0"/>
          </a:p>
          <a:p>
            <a:pPr lvl="1"/>
            <a:r>
              <a:rPr lang="en-US" sz="2200" i="1" u="sng" dirty="0">
                <a:solidFill>
                  <a:srgbClr val="C00000"/>
                </a:solidFill>
              </a:rPr>
              <a:t>These benefits are consistent regardless of surgical or endovascular approach.</a:t>
            </a:r>
          </a:p>
          <a:p>
            <a:pPr marL="0" indent="0">
              <a:buNone/>
            </a:pPr>
            <a:endParaRPr lang="en-US" sz="1000" dirty="0"/>
          </a:p>
          <a:p>
            <a:r>
              <a:rPr lang="en-US" sz="2400" dirty="0"/>
              <a:t>Bleeding risk may be attenuated by reducing DAPT exposure, which is not evidence based in this population.</a:t>
            </a:r>
          </a:p>
          <a:p>
            <a:pPr marL="0" indent="0">
              <a:buNone/>
            </a:pPr>
            <a:endParaRPr lang="en-US" sz="1000" dirty="0"/>
          </a:p>
          <a:p>
            <a:r>
              <a:rPr lang="en-US" sz="2400" dirty="0"/>
              <a:t>BEST CLI demonstrated there is a great need for adjuvant medical therapy in this population after revascularization.</a:t>
            </a:r>
          </a:p>
          <a:p>
            <a:endParaRPr lang="en-US" sz="1000" dirty="0"/>
          </a:p>
          <a:p>
            <a:r>
              <a:rPr lang="en-US" sz="2400" dirty="0"/>
              <a:t>Rivaroxaban should be considered in all critical limb ischemia patients who undergo lower extremity revascularization, regardless of the procedural approach, as a </a:t>
            </a:r>
            <a:r>
              <a:rPr lang="en-US" sz="2400" u="sng" dirty="0"/>
              <a:t>medical adjuvant to decrease cardiovascular and limb events in this high-risk population</a:t>
            </a:r>
            <a:r>
              <a:rPr lang="en-US" sz="2400" dirty="0"/>
              <a:t>.</a:t>
            </a:r>
          </a:p>
        </p:txBody>
      </p:sp>
    </p:spTree>
    <p:extLst>
      <p:ext uri="{BB962C8B-B14F-4D97-AF65-F5344CB8AC3E}">
        <p14:creationId xmlns:p14="http://schemas.microsoft.com/office/powerpoint/2010/main" val="2613872952"/>
      </p:ext>
    </p:extLst>
  </p:cSld>
  <p:clrMapOvr>
    <a:masterClrMapping/>
  </p:clrMapOvr>
  <mc:AlternateContent xmlns:mc="http://schemas.openxmlformats.org/markup-compatibility/2006">
    <mc:Choice xmlns:p14="http://schemas.microsoft.com/office/powerpoint/2010/main" Requires="p14">
      <p:transition spd="slow" p14:dur="2000" advTm="45171"/>
    </mc:Choice>
    <mc:Fallback>
      <p:transition spd="slow" advTm="4517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B2A2E-082D-4D4C-96B3-817FF8A3B3DB}"/>
              </a:ext>
            </a:extLst>
          </p:cNvPr>
          <p:cNvSpPr>
            <a:spLocks noGrp="1"/>
          </p:cNvSpPr>
          <p:nvPr>
            <p:ph type="title"/>
          </p:nvPr>
        </p:nvSpPr>
        <p:spPr>
          <a:xfrm>
            <a:off x="1074956" y="362545"/>
            <a:ext cx="9995139" cy="731838"/>
          </a:xfrm>
        </p:spPr>
        <p:txBody>
          <a:bodyPr/>
          <a:lstStyle/>
          <a:p>
            <a:r>
              <a:rPr lang="en-US" sz="4000" dirty="0">
                <a:solidFill>
                  <a:srgbClr val="002060"/>
                </a:solidFill>
              </a:rPr>
              <a:t>Disclosures</a:t>
            </a:r>
          </a:p>
        </p:txBody>
      </p:sp>
      <p:sp>
        <p:nvSpPr>
          <p:cNvPr id="3" name="Content Placeholder 2">
            <a:extLst>
              <a:ext uri="{FF2B5EF4-FFF2-40B4-BE49-F238E27FC236}">
                <a16:creationId xmlns:a16="http://schemas.microsoft.com/office/drawing/2014/main" id="{DB422CC4-B2BF-4E6E-9626-435CB7B63C08}"/>
              </a:ext>
            </a:extLst>
          </p:cNvPr>
          <p:cNvSpPr>
            <a:spLocks noGrp="1"/>
          </p:cNvSpPr>
          <p:nvPr>
            <p:ph idx="1"/>
          </p:nvPr>
        </p:nvSpPr>
        <p:spPr>
          <a:xfrm>
            <a:off x="609600" y="1388565"/>
            <a:ext cx="10972800" cy="4440736"/>
          </a:xfrm>
        </p:spPr>
        <p:txBody>
          <a:bodyPr/>
          <a:lstStyle/>
          <a:p>
            <a:r>
              <a:rPr lang="en-US" sz="2000" dirty="0"/>
              <a:t>VOYAGER PAD funded through a grant from Bayer to CPC Clinical Research</a:t>
            </a:r>
          </a:p>
          <a:p>
            <a:pPr marL="0" indent="0">
              <a:buNone/>
            </a:pPr>
            <a:endParaRPr lang="en-US" sz="1000" b="0" dirty="0"/>
          </a:p>
          <a:p>
            <a:r>
              <a:rPr lang="en-US" sz="1800" b="0" dirty="0"/>
              <a:t>CPC, a non-profit academic research organization affiliated with the University of Colorado, that receives research grant/consulting funding from: Abbott, Agios, Alexion Pharma, Alnylam, American Heart Association, Amgen, </a:t>
            </a:r>
            <a:r>
              <a:rPr lang="en-US" sz="1800" b="0" dirty="0" err="1"/>
              <a:t>Angionetics</a:t>
            </a:r>
            <a:r>
              <a:rPr lang="en-US" sz="1800" b="0" dirty="0"/>
              <a:t>, Anthos Therapeutics, ARCA Biopharma, Array, AstraZeneca, </a:t>
            </a:r>
            <a:r>
              <a:rPr lang="en-US" sz="1800" b="0" dirty="0" err="1"/>
              <a:t>Atentiv</a:t>
            </a:r>
            <a:r>
              <a:rPr lang="en-US" sz="1800" b="0" dirty="0"/>
              <a:t>, </a:t>
            </a:r>
            <a:r>
              <a:rPr lang="en-US" sz="1800" b="0" dirty="0" err="1"/>
              <a:t>Audentes</a:t>
            </a:r>
            <a:r>
              <a:rPr lang="en-US" sz="1800" b="0" dirty="0"/>
              <a:t>, Bayer, Better Therapeutics, Brigham and Women’s Hospital, Bristol-Myers Squibb, Cambrian Biopharma, </a:t>
            </a:r>
            <a:r>
              <a:rPr lang="en-US" sz="1800" b="0" dirty="0" err="1"/>
              <a:t>Cardiol</a:t>
            </a:r>
            <a:r>
              <a:rPr lang="en-US" sz="1800" b="0" dirty="0"/>
              <a:t> Therapeutics, </a:t>
            </a:r>
            <a:r>
              <a:rPr lang="en-US" sz="1800" b="0" dirty="0" err="1"/>
              <a:t>CellResearch</a:t>
            </a:r>
            <a:r>
              <a:rPr lang="en-US" sz="1800" b="0" dirty="0"/>
              <a:t>, Cook </a:t>
            </a:r>
            <a:r>
              <a:rPr lang="en-US" sz="1800" b="0" dirty="0" err="1"/>
              <a:t>Regentec</a:t>
            </a:r>
            <a:r>
              <a:rPr lang="en-US" sz="1800" b="0" dirty="0"/>
              <a:t>, CSL Behring, Eidos Therapeutics, EP Trading Co, EPG Communications, </a:t>
            </a:r>
            <a:r>
              <a:rPr lang="en-US" sz="1800" b="0" dirty="0" err="1"/>
              <a:t>Epizon</a:t>
            </a:r>
            <a:r>
              <a:rPr lang="en-US" sz="1800" b="0" dirty="0"/>
              <a:t> Pharma, Esperion Therapeutics, </a:t>
            </a:r>
            <a:r>
              <a:rPr lang="en-US" sz="1800" b="0" dirty="0" err="1"/>
              <a:t>EverlyWell</a:t>
            </a:r>
            <a:r>
              <a:rPr lang="en-US" sz="1800" b="0" dirty="0"/>
              <a:t>, </a:t>
            </a:r>
            <a:r>
              <a:rPr lang="en-US" sz="1800" b="0" dirty="0" err="1"/>
              <a:t>Exicon</a:t>
            </a:r>
            <a:r>
              <a:rPr lang="en-US" sz="1800" b="0" dirty="0"/>
              <a:t> Consulting, Faraday, Fortress Biotech, </a:t>
            </a:r>
            <a:r>
              <a:rPr lang="en-US" sz="1800" b="0" dirty="0" err="1"/>
              <a:t>Heartflow</a:t>
            </a:r>
            <a:r>
              <a:rPr lang="en-US" sz="1800" b="0" dirty="0"/>
              <a:t>, </a:t>
            </a:r>
            <a:r>
              <a:rPr lang="en-US" sz="1800" b="0" dirty="0" err="1"/>
              <a:t>Insmed</a:t>
            </a:r>
            <a:r>
              <a:rPr lang="en-US" sz="1800" b="0" dirty="0"/>
              <a:t>, Janssen, Kowa Research, Lexicon, Medtronic, Merck, Moderna, NIH, Novartis, </a:t>
            </a:r>
            <a:r>
              <a:rPr lang="en-US" sz="1800" b="0" dirty="0" err="1"/>
              <a:t>NovoNordisk</a:t>
            </a:r>
            <a:r>
              <a:rPr lang="en-US" sz="1800" b="0" dirty="0"/>
              <a:t>, Pfizer, </a:t>
            </a:r>
            <a:r>
              <a:rPr lang="en-US" sz="1800" b="0" dirty="0" err="1"/>
              <a:t>PhaseBio</a:t>
            </a:r>
            <a:r>
              <a:rPr lang="en-US" sz="1800" b="0" dirty="0"/>
              <a:t>, PPD Development, </a:t>
            </a:r>
            <a:r>
              <a:rPr lang="en-US" sz="1800" b="0" dirty="0" err="1"/>
              <a:t>Prothena</a:t>
            </a:r>
            <a:r>
              <a:rPr lang="en-US" sz="1800" b="0" dirty="0"/>
              <a:t> Biosciences, Regeneron, Regio Biosciences, St. Luke’s Hospital of Kansas City, </a:t>
            </a:r>
            <a:r>
              <a:rPr lang="en-US" sz="1800" b="0" dirty="0" err="1"/>
              <a:t>Sanifit</a:t>
            </a:r>
            <a:r>
              <a:rPr lang="en-US" sz="1800" b="0" dirty="0"/>
              <a:t> Therapeutics, Sanofi, Silence Therapeutics, Stealth </a:t>
            </a:r>
            <a:r>
              <a:rPr lang="en-US" sz="1800" b="0" dirty="0" err="1"/>
              <a:t>BioTherapeutics</a:t>
            </a:r>
            <a:r>
              <a:rPr lang="en-US" sz="1800" b="0" dirty="0"/>
              <a:t>, Thrombosis Research Institute, University of Colorado, University of Pittsburgh, </a:t>
            </a:r>
            <a:r>
              <a:rPr lang="en-US" sz="1800" b="0" dirty="0" err="1"/>
              <a:t>VarmX</a:t>
            </a:r>
            <a:r>
              <a:rPr lang="en-US" sz="1800" b="0" dirty="0"/>
              <a:t>, Worldwide Clinical Trials, </a:t>
            </a:r>
            <a:r>
              <a:rPr lang="en-US" sz="1800" b="0" dirty="0" err="1"/>
              <a:t>Wraser</a:t>
            </a:r>
            <a:r>
              <a:rPr lang="en-US" sz="1800" b="0" dirty="0"/>
              <a:t>, Yale Cardiovascular Research Group</a:t>
            </a:r>
            <a:r>
              <a:rPr lang="en-US" sz="1000" b="0" dirty="0"/>
              <a:t>.</a:t>
            </a:r>
          </a:p>
        </p:txBody>
      </p:sp>
      <p:grpSp>
        <p:nvGrpSpPr>
          <p:cNvPr id="13" name="Group 12">
            <a:extLst>
              <a:ext uri="{FF2B5EF4-FFF2-40B4-BE49-F238E27FC236}">
                <a16:creationId xmlns:a16="http://schemas.microsoft.com/office/drawing/2014/main" id="{D23B1C76-39F9-473F-AC71-2A66BF889108}"/>
              </a:ext>
            </a:extLst>
          </p:cNvPr>
          <p:cNvGrpSpPr/>
          <p:nvPr/>
        </p:nvGrpSpPr>
        <p:grpSpPr>
          <a:xfrm>
            <a:off x="-1" y="6123483"/>
            <a:ext cx="1725817" cy="734518"/>
            <a:chOff x="-30678" y="6028233"/>
            <a:chExt cx="1699344" cy="734518"/>
          </a:xfrm>
        </p:grpSpPr>
        <p:sp>
          <p:nvSpPr>
            <p:cNvPr id="14" name="Rectangle 13">
              <a:extLst>
                <a:ext uri="{FF2B5EF4-FFF2-40B4-BE49-F238E27FC236}">
                  <a16:creationId xmlns:a16="http://schemas.microsoft.com/office/drawing/2014/main" id="{9AC00EC8-E8CD-4A10-95A1-3999A6FCCFF2}"/>
                </a:ext>
              </a:extLst>
            </p:cNvPr>
            <p:cNvSpPr/>
            <p:nvPr/>
          </p:nvSpPr>
          <p:spPr>
            <a:xfrm>
              <a:off x="-30678" y="6144625"/>
              <a:ext cx="1409886" cy="618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pic>
          <p:nvPicPr>
            <p:cNvPr id="15" name="Picture 14" descr="A picture containing drawing&#10;&#10;Description automatically generated">
              <a:extLst>
                <a:ext uri="{FF2B5EF4-FFF2-40B4-BE49-F238E27FC236}">
                  <a16:creationId xmlns:a16="http://schemas.microsoft.com/office/drawing/2014/main" id="{F4C87D93-B0A6-4EA9-9B29-CF79E340EA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9" y="6091371"/>
              <a:ext cx="766291" cy="634172"/>
            </a:xfrm>
            <a:prstGeom prst="rect">
              <a:avLst/>
            </a:prstGeom>
          </p:spPr>
        </p:pic>
        <p:pic>
          <p:nvPicPr>
            <p:cNvPr id="16" name="Picture 2" descr="Image result for university of colorado school of medicine">
              <a:extLst>
                <a:ext uri="{FF2B5EF4-FFF2-40B4-BE49-F238E27FC236}">
                  <a16:creationId xmlns:a16="http://schemas.microsoft.com/office/drawing/2014/main" id="{88561C34-C35D-42DD-A253-4E9568AF58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8292" r="37025" b="50000"/>
            <a:stretch>
              <a:fillRect/>
            </a:stretch>
          </p:blipFill>
          <p:spPr bwMode="auto">
            <a:xfrm>
              <a:off x="772330" y="6259386"/>
              <a:ext cx="510919" cy="43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FFEA78A2-3477-45D3-9830-6F814E4BF534}"/>
                </a:ext>
              </a:extLst>
            </p:cNvPr>
            <p:cNvSpPr txBox="1"/>
            <p:nvPr/>
          </p:nvSpPr>
          <p:spPr>
            <a:xfrm>
              <a:off x="566408" y="6028233"/>
              <a:ext cx="1102258" cy="25137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0000"/>
                  </a:solidFill>
                  <a:effectLst/>
                  <a:uLnTx/>
                  <a:uFillTx/>
                  <a:latin typeface="Arial" charset="0"/>
                  <a:ea typeface="+mn-ea"/>
                  <a:cs typeface="+mn-cs"/>
                </a:rPr>
                <a:t>An affiliate of:</a:t>
              </a:r>
            </a:p>
          </p:txBody>
        </p:sp>
      </p:grpSp>
    </p:spTree>
    <p:extLst>
      <p:ext uri="{BB962C8B-B14F-4D97-AF65-F5344CB8AC3E}">
        <p14:creationId xmlns:p14="http://schemas.microsoft.com/office/powerpoint/2010/main" val="3690876325"/>
      </p:ext>
    </p:extLst>
  </p:cSld>
  <p:clrMapOvr>
    <a:masterClrMapping/>
  </p:clrMapOvr>
  <mc:AlternateContent xmlns:mc="http://schemas.openxmlformats.org/markup-compatibility/2006">
    <mc:Choice xmlns:p14="http://schemas.microsoft.com/office/powerpoint/2010/main" Requires="p14">
      <p:transition spd="slow" p14:dur="2000" advTm="3258"/>
    </mc:Choice>
    <mc:Fallback>
      <p:transition spd="slow" advTm="325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a:extLst>
              <a:ext uri="{FF2B5EF4-FFF2-40B4-BE49-F238E27FC236}">
                <a16:creationId xmlns:a16="http://schemas.microsoft.com/office/drawing/2014/main" id="{47228D30-BDEE-490F-A5B8-32450A341BF4}"/>
              </a:ext>
            </a:extLst>
          </p:cNvPr>
          <p:cNvGraphicFramePr>
            <a:graphicFrameLocks noGrp="1"/>
          </p:cNvGraphicFramePr>
          <p:nvPr/>
        </p:nvGraphicFramePr>
        <p:xfrm>
          <a:off x="6099662" y="1432557"/>
          <a:ext cx="5990206" cy="4940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Chart 34">
            <a:extLst>
              <a:ext uri="{FF2B5EF4-FFF2-40B4-BE49-F238E27FC236}">
                <a16:creationId xmlns:a16="http://schemas.microsoft.com/office/drawing/2014/main" id="{89DD3026-B121-44D9-9C5F-D679353BC627}"/>
              </a:ext>
            </a:extLst>
          </p:cNvPr>
          <p:cNvGraphicFramePr>
            <a:graphicFrameLocks noGrp="1"/>
          </p:cNvGraphicFramePr>
          <p:nvPr>
            <p:extLst>
              <p:ext uri="{D42A27DB-BD31-4B8C-83A1-F6EECF244321}">
                <p14:modId xmlns:p14="http://schemas.microsoft.com/office/powerpoint/2010/main" val="976256550"/>
              </p:ext>
            </p:extLst>
          </p:nvPr>
        </p:nvGraphicFramePr>
        <p:xfrm>
          <a:off x="6231227" y="1363142"/>
          <a:ext cx="5839980" cy="5072767"/>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a:extLst>
              <a:ext uri="{FF2B5EF4-FFF2-40B4-BE49-F238E27FC236}">
                <a16:creationId xmlns:a16="http://schemas.microsoft.com/office/drawing/2014/main" id="{29F8E6A2-9270-4F09-AE7A-9C0B326E60EA}"/>
              </a:ext>
            </a:extLst>
          </p:cNvPr>
          <p:cNvSpPr/>
          <p:nvPr/>
        </p:nvSpPr>
        <p:spPr>
          <a:xfrm>
            <a:off x="11324745" y="1561228"/>
            <a:ext cx="838691" cy="369332"/>
          </a:xfrm>
          <a:prstGeom prst="rect">
            <a:avLst/>
          </a:prstGeom>
        </p:spPr>
        <p:txBody>
          <a:bodyPr wrap="none">
            <a:spAutoFit/>
          </a:bodyPr>
          <a:lstStyle/>
          <a:p>
            <a:pPr algn="ctr">
              <a:defRPr/>
            </a:pPr>
            <a:r>
              <a:rPr lang="en-US" dirty="0">
                <a:solidFill>
                  <a:srgbClr val="CC6600"/>
                </a:solidFill>
                <a:latin typeface="Arial"/>
                <a:ea typeface="Times New Roman" panose="02020603050405020304" pitchFamily="18" charset="0"/>
              </a:rPr>
              <a:t>26.9%</a:t>
            </a:r>
            <a:endParaRPr lang="en-US" dirty="0">
              <a:solidFill>
                <a:srgbClr val="CC6600"/>
              </a:solidFill>
              <a:latin typeface="Arial"/>
            </a:endParaRPr>
          </a:p>
        </p:txBody>
      </p:sp>
      <p:sp>
        <p:nvSpPr>
          <p:cNvPr id="27" name="Rectangle 26">
            <a:extLst>
              <a:ext uri="{FF2B5EF4-FFF2-40B4-BE49-F238E27FC236}">
                <a16:creationId xmlns:a16="http://schemas.microsoft.com/office/drawing/2014/main" id="{A36E5D02-E531-4E0E-81B0-8287FBEBDE7A}"/>
              </a:ext>
            </a:extLst>
          </p:cNvPr>
          <p:cNvSpPr/>
          <p:nvPr/>
        </p:nvSpPr>
        <p:spPr>
          <a:xfrm>
            <a:off x="8127458" y="6330955"/>
            <a:ext cx="2393604"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Days from Randomization</a:t>
            </a:r>
            <a:endParaRPr lang="en-US" sz="1400" dirty="0">
              <a:solidFill>
                <a:srgbClr val="000000"/>
              </a:solidFill>
              <a:latin typeface="Arial"/>
            </a:endParaRPr>
          </a:p>
        </p:txBody>
      </p:sp>
      <p:cxnSp>
        <p:nvCxnSpPr>
          <p:cNvPr id="38" name="Straight Connector 37">
            <a:extLst>
              <a:ext uri="{FF2B5EF4-FFF2-40B4-BE49-F238E27FC236}">
                <a16:creationId xmlns:a16="http://schemas.microsoft.com/office/drawing/2014/main" id="{F15AC93D-4617-4622-9077-C9AC97AFDA35}"/>
              </a:ext>
            </a:extLst>
          </p:cNvPr>
          <p:cNvCxnSpPr>
            <a:cxnSpLocks/>
          </p:cNvCxnSpPr>
          <p:nvPr/>
        </p:nvCxnSpPr>
        <p:spPr>
          <a:xfrm flipV="1">
            <a:off x="11744090" y="1996412"/>
            <a:ext cx="0" cy="1367155"/>
          </a:xfrm>
          <a:prstGeom prst="line">
            <a:avLst/>
          </a:prstGeom>
          <a:ln w="19050">
            <a:solidFill>
              <a:srgbClr val="C00000"/>
            </a:solidFill>
            <a:prstDash val="dash"/>
          </a:ln>
        </p:spPr>
        <p:style>
          <a:lnRef idx="1">
            <a:schemeClr val="dk1"/>
          </a:lnRef>
          <a:fillRef idx="0">
            <a:schemeClr val="dk1"/>
          </a:fillRef>
          <a:effectRef idx="0">
            <a:schemeClr val="dk1"/>
          </a:effectRef>
          <a:fontRef idx="minor">
            <a:schemeClr val="tx1"/>
          </a:fontRef>
        </p:style>
      </p:cxnSp>
      <p:sp>
        <p:nvSpPr>
          <p:cNvPr id="48" name="Rectangle 47">
            <a:extLst>
              <a:ext uri="{FF2B5EF4-FFF2-40B4-BE49-F238E27FC236}">
                <a16:creationId xmlns:a16="http://schemas.microsoft.com/office/drawing/2014/main" id="{C833E97A-C5A3-443D-958E-4C29022A462E}"/>
              </a:ext>
            </a:extLst>
          </p:cNvPr>
          <p:cNvSpPr/>
          <p:nvPr/>
        </p:nvSpPr>
        <p:spPr>
          <a:xfrm rot="16200000">
            <a:off x="4820725" y="3986603"/>
            <a:ext cx="2630848"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Cumulative Incidence (KM%)</a:t>
            </a:r>
            <a:endParaRPr lang="en-US" sz="1400" dirty="0">
              <a:solidFill>
                <a:srgbClr val="000000"/>
              </a:solidFill>
              <a:latin typeface="Arial"/>
            </a:endParaRPr>
          </a:p>
        </p:txBody>
      </p:sp>
      <p:sp>
        <p:nvSpPr>
          <p:cNvPr id="49" name="Rectangle 48">
            <a:extLst>
              <a:ext uri="{FF2B5EF4-FFF2-40B4-BE49-F238E27FC236}">
                <a16:creationId xmlns:a16="http://schemas.microsoft.com/office/drawing/2014/main" id="{A67F5A4D-24B3-484E-B671-B3A77E2165D5}"/>
              </a:ext>
            </a:extLst>
          </p:cNvPr>
          <p:cNvSpPr/>
          <p:nvPr/>
        </p:nvSpPr>
        <p:spPr>
          <a:xfrm>
            <a:off x="11324745" y="3465935"/>
            <a:ext cx="838691" cy="369332"/>
          </a:xfrm>
          <a:prstGeom prst="rect">
            <a:avLst/>
          </a:prstGeom>
        </p:spPr>
        <p:txBody>
          <a:bodyPr wrap="none">
            <a:spAutoFit/>
          </a:bodyPr>
          <a:lstStyle/>
          <a:p>
            <a:pPr algn="ctr">
              <a:defRPr/>
            </a:pPr>
            <a:r>
              <a:rPr lang="en-US" dirty="0">
                <a:solidFill>
                  <a:srgbClr val="0070C0"/>
                </a:solidFill>
                <a:latin typeface="Arial"/>
                <a:ea typeface="Times New Roman" panose="02020603050405020304" pitchFamily="18" charset="0"/>
              </a:rPr>
              <a:t>16.7%</a:t>
            </a:r>
            <a:endParaRPr lang="en-US" dirty="0">
              <a:solidFill>
                <a:srgbClr val="0070C0"/>
              </a:solidFill>
              <a:latin typeface="Arial"/>
            </a:endParaRPr>
          </a:p>
        </p:txBody>
      </p:sp>
      <p:sp>
        <p:nvSpPr>
          <p:cNvPr id="53" name="Rectangle 52">
            <a:extLst>
              <a:ext uri="{FF2B5EF4-FFF2-40B4-BE49-F238E27FC236}">
                <a16:creationId xmlns:a16="http://schemas.microsoft.com/office/drawing/2014/main" id="{524770F4-C646-4094-BB76-7705ECB1A08F}"/>
              </a:ext>
            </a:extLst>
          </p:cNvPr>
          <p:cNvSpPr/>
          <p:nvPr/>
        </p:nvSpPr>
        <p:spPr>
          <a:xfrm>
            <a:off x="9324260" y="1641105"/>
            <a:ext cx="2752685" cy="646331"/>
          </a:xfrm>
          <a:prstGeom prst="rect">
            <a:avLst/>
          </a:prstGeom>
        </p:spPr>
        <p:txBody>
          <a:bodyPr wrap="square">
            <a:spAutoFit/>
          </a:bodyPr>
          <a:lstStyle/>
          <a:p>
            <a:pPr algn="ctr">
              <a:defRPr/>
            </a:pPr>
            <a:r>
              <a:rPr lang="en-US" sz="2000" b="1" u="sng" dirty="0">
                <a:solidFill>
                  <a:srgbClr val="CC6600"/>
                </a:solidFill>
                <a:latin typeface="Arial"/>
              </a:rPr>
              <a:t>CLI</a:t>
            </a:r>
          </a:p>
          <a:p>
            <a:pPr algn="ctr">
              <a:defRPr/>
            </a:pPr>
            <a:r>
              <a:rPr lang="en-US" sz="1600" b="1" u="sng" dirty="0">
                <a:solidFill>
                  <a:srgbClr val="CC6600"/>
                </a:solidFill>
                <a:latin typeface="Arial"/>
              </a:rPr>
              <a:t>N=1533</a:t>
            </a:r>
          </a:p>
        </p:txBody>
      </p:sp>
      <p:sp>
        <p:nvSpPr>
          <p:cNvPr id="54" name="Rectangle 53">
            <a:extLst>
              <a:ext uri="{FF2B5EF4-FFF2-40B4-BE49-F238E27FC236}">
                <a16:creationId xmlns:a16="http://schemas.microsoft.com/office/drawing/2014/main" id="{D76775FB-8F2C-4633-A04F-B09CB88438C6}"/>
              </a:ext>
            </a:extLst>
          </p:cNvPr>
          <p:cNvSpPr/>
          <p:nvPr/>
        </p:nvSpPr>
        <p:spPr>
          <a:xfrm>
            <a:off x="9373966" y="4093751"/>
            <a:ext cx="2752685" cy="646331"/>
          </a:xfrm>
          <a:prstGeom prst="rect">
            <a:avLst/>
          </a:prstGeom>
        </p:spPr>
        <p:txBody>
          <a:bodyPr wrap="square">
            <a:spAutoFit/>
          </a:bodyPr>
          <a:lstStyle/>
          <a:p>
            <a:pPr algn="ctr">
              <a:defRPr/>
            </a:pPr>
            <a:r>
              <a:rPr lang="en-US" sz="2000" b="1" u="sng" dirty="0">
                <a:solidFill>
                  <a:srgbClr val="0070C0"/>
                </a:solidFill>
                <a:latin typeface="Arial"/>
              </a:rPr>
              <a:t>Claudication</a:t>
            </a:r>
          </a:p>
          <a:p>
            <a:pPr algn="ctr">
              <a:defRPr/>
            </a:pPr>
            <a:r>
              <a:rPr lang="en-US" sz="1600" b="1" u="sng" dirty="0">
                <a:solidFill>
                  <a:srgbClr val="0070C0"/>
                </a:solidFill>
                <a:latin typeface="Arial"/>
              </a:rPr>
              <a:t>N=5031</a:t>
            </a:r>
          </a:p>
        </p:txBody>
      </p:sp>
      <p:sp>
        <p:nvSpPr>
          <p:cNvPr id="6" name="Rectangle 5">
            <a:extLst>
              <a:ext uri="{FF2B5EF4-FFF2-40B4-BE49-F238E27FC236}">
                <a16:creationId xmlns:a16="http://schemas.microsoft.com/office/drawing/2014/main" id="{0F4B5A32-F577-4610-BEF0-C5203C8032CE}"/>
              </a:ext>
            </a:extLst>
          </p:cNvPr>
          <p:cNvSpPr/>
          <p:nvPr/>
        </p:nvSpPr>
        <p:spPr>
          <a:xfrm>
            <a:off x="10829028" y="2604163"/>
            <a:ext cx="973344" cy="369332"/>
          </a:xfrm>
          <a:prstGeom prst="rect">
            <a:avLst/>
          </a:prstGeom>
        </p:spPr>
        <p:txBody>
          <a:bodyPr wrap="none">
            <a:spAutoFit/>
          </a:bodyPr>
          <a:lstStyle/>
          <a:p>
            <a:pPr algn="ctr">
              <a:defRPr/>
            </a:pPr>
            <a:r>
              <a:rPr lang="en-US" i="1" dirty="0">
                <a:solidFill>
                  <a:srgbClr val="FF0000"/>
                </a:solidFill>
                <a:latin typeface="Arial"/>
                <a:ea typeface="Times New Roman" panose="02020603050405020304" pitchFamily="18" charset="0"/>
              </a:rPr>
              <a:t>+10.2%</a:t>
            </a:r>
            <a:endParaRPr lang="en-US" i="1" dirty="0">
              <a:solidFill>
                <a:srgbClr val="FF0000"/>
              </a:solidFill>
              <a:latin typeface="Arial"/>
            </a:endParaRPr>
          </a:p>
        </p:txBody>
      </p:sp>
      <p:sp>
        <p:nvSpPr>
          <p:cNvPr id="15" name="Rectangle 14">
            <a:extLst>
              <a:ext uri="{FF2B5EF4-FFF2-40B4-BE49-F238E27FC236}">
                <a16:creationId xmlns:a16="http://schemas.microsoft.com/office/drawing/2014/main" id="{736B3079-8890-41B6-BC99-F21E5CB3521F}"/>
              </a:ext>
            </a:extLst>
          </p:cNvPr>
          <p:cNvSpPr/>
          <p:nvPr/>
        </p:nvSpPr>
        <p:spPr>
          <a:xfrm>
            <a:off x="7122833" y="3771160"/>
            <a:ext cx="838691" cy="369332"/>
          </a:xfrm>
          <a:prstGeom prst="rect">
            <a:avLst/>
          </a:prstGeom>
        </p:spPr>
        <p:txBody>
          <a:bodyPr wrap="none">
            <a:spAutoFit/>
          </a:bodyPr>
          <a:lstStyle/>
          <a:p>
            <a:pPr algn="ctr">
              <a:defRPr/>
            </a:pPr>
            <a:r>
              <a:rPr lang="en-US" dirty="0">
                <a:solidFill>
                  <a:srgbClr val="CC6600"/>
                </a:solidFill>
                <a:latin typeface="Arial"/>
                <a:ea typeface="Times New Roman" panose="02020603050405020304" pitchFamily="18" charset="0"/>
              </a:rPr>
              <a:t>10.7%</a:t>
            </a:r>
            <a:endParaRPr lang="en-US" dirty="0">
              <a:solidFill>
                <a:srgbClr val="CC6600"/>
              </a:solidFill>
              <a:latin typeface="Arial"/>
            </a:endParaRPr>
          </a:p>
        </p:txBody>
      </p:sp>
      <p:cxnSp>
        <p:nvCxnSpPr>
          <p:cNvPr id="16" name="Straight Connector 15">
            <a:extLst>
              <a:ext uri="{FF2B5EF4-FFF2-40B4-BE49-F238E27FC236}">
                <a16:creationId xmlns:a16="http://schemas.microsoft.com/office/drawing/2014/main" id="{C0354A29-7650-4D9B-A3E0-CEBB098CCCA8}"/>
              </a:ext>
            </a:extLst>
          </p:cNvPr>
          <p:cNvCxnSpPr>
            <a:cxnSpLocks/>
          </p:cNvCxnSpPr>
          <p:nvPr/>
        </p:nvCxnSpPr>
        <p:spPr>
          <a:xfrm flipV="1">
            <a:off x="7542179" y="4475585"/>
            <a:ext cx="0" cy="860665"/>
          </a:xfrm>
          <a:prstGeom prst="line">
            <a:avLst/>
          </a:prstGeom>
          <a:ln w="19050">
            <a:solidFill>
              <a:srgbClr val="C00000"/>
            </a:solidFill>
            <a:prstDash val="dash"/>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DFD850EB-04C1-413A-9D0A-06D18D20CE68}"/>
              </a:ext>
            </a:extLst>
          </p:cNvPr>
          <p:cNvSpPr/>
          <p:nvPr/>
        </p:nvSpPr>
        <p:spPr>
          <a:xfrm>
            <a:off x="7251073" y="5429276"/>
            <a:ext cx="710451" cy="369332"/>
          </a:xfrm>
          <a:prstGeom prst="rect">
            <a:avLst/>
          </a:prstGeom>
        </p:spPr>
        <p:txBody>
          <a:bodyPr wrap="none">
            <a:spAutoFit/>
          </a:bodyPr>
          <a:lstStyle/>
          <a:p>
            <a:pPr algn="ctr">
              <a:defRPr/>
            </a:pPr>
            <a:r>
              <a:rPr lang="en-US" dirty="0">
                <a:solidFill>
                  <a:srgbClr val="0070C0"/>
                </a:solidFill>
                <a:latin typeface="Arial"/>
                <a:ea typeface="Times New Roman" panose="02020603050405020304" pitchFamily="18" charset="0"/>
              </a:rPr>
              <a:t>4.9%</a:t>
            </a:r>
            <a:endParaRPr lang="en-US" dirty="0">
              <a:solidFill>
                <a:srgbClr val="0070C0"/>
              </a:solidFill>
              <a:latin typeface="Arial"/>
            </a:endParaRPr>
          </a:p>
        </p:txBody>
      </p:sp>
      <p:sp>
        <p:nvSpPr>
          <p:cNvPr id="18" name="Rectangle 17">
            <a:extLst>
              <a:ext uri="{FF2B5EF4-FFF2-40B4-BE49-F238E27FC236}">
                <a16:creationId xmlns:a16="http://schemas.microsoft.com/office/drawing/2014/main" id="{E7FD34D4-A197-4457-82EC-9B23A452B997}"/>
              </a:ext>
            </a:extLst>
          </p:cNvPr>
          <p:cNvSpPr/>
          <p:nvPr/>
        </p:nvSpPr>
        <p:spPr>
          <a:xfrm>
            <a:off x="7542178" y="4321571"/>
            <a:ext cx="845103" cy="369332"/>
          </a:xfrm>
          <a:prstGeom prst="rect">
            <a:avLst/>
          </a:prstGeom>
        </p:spPr>
        <p:txBody>
          <a:bodyPr wrap="none">
            <a:spAutoFit/>
          </a:bodyPr>
          <a:lstStyle/>
          <a:p>
            <a:pPr algn="ctr">
              <a:defRPr/>
            </a:pPr>
            <a:r>
              <a:rPr lang="en-US" i="1" dirty="0">
                <a:solidFill>
                  <a:srgbClr val="FF0000"/>
                </a:solidFill>
                <a:latin typeface="Arial"/>
                <a:ea typeface="Times New Roman" panose="02020603050405020304" pitchFamily="18" charset="0"/>
              </a:rPr>
              <a:t>+5.8%</a:t>
            </a:r>
            <a:endParaRPr lang="en-US" i="1" dirty="0">
              <a:solidFill>
                <a:srgbClr val="FF0000"/>
              </a:solidFill>
              <a:latin typeface="Arial"/>
            </a:endParaRPr>
          </a:p>
        </p:txBody>
      </p:sp>
      <p:sp>
        <p:nvSpPr>
          <p:cNvPr id="20" name="Title 1">
            <a:extLst>
              <a:ext uri="{FF2B5EF4-FFF2-40B4-BE49-F238E27FC236}">
                <a16:creationId xmlns:a16="http://schemas.microsoft.com/office/drawing/2014/main" id="{F6E5BFD2-0C93-43B4-9BDA-E6A63F51C596}"/>
              </a:ext>
            </a:extLst>
          </p:cNvPr>
          <p:cNvSpPr>
            <a:spLocks noGrp="1"/>
          </p:cNvSpPr>
          <p:nvPr>
            <p:ph type="title"/>
          </p:nvPr>
        </p:nvSpPr>
        <p:spPr>
          <a:xfrm>
            <a:off x="6428251" y="160947"/>
            <a:ext cx="5735185" cy="1253131"/>
          </a:xfrm>
        </p:spPr>
        <p:txBody>
          <a:bodyPr/>
          <a:lstStyle/>
          <a:p>
            <a:r>
              <a:rPr lang="en-US" sz="2000" dirty="0">
                <a:solidFill>
                  <a:srgbClr val="002060"/>
                </a:solidFill>
              </a:rPr>
              <a:t>MACE or MALE in PAD with vs. without CLTI on ASA, &gt;80% on statins in VOYAGER PAD</a:t>
            </a:r>
            <a:br>
              <a:rPr lang="en-US" sz="2000" dirty="0">
                <a:solidFill>
                  <a:srgbClr val="002060"/>
                </a:solidFill>
              </a:rPr>
            </a:br>
            <a:r>
              <a:rPr lang="en-US" sz="1400" i="1" dirty="0">
                <a:solidFill>
                  <a:srgbClr val="002060"/>
                </a:solidFill>
              </a:rPr>
              <a:t>Acute limb ischemia, major amputation for vascular cause, myocardial infarction, ischemic stroke, CV death</a:t>
            </a:r>
            <a:endParaRPr lang="en-US" sz="1800" i="1" dirty="0">
              <a:solidFill>
                <a:srgbClr val="002060"/>
              </a:solidFill>
            </a:endParaRPr>
          </a:p>
        </p:txBody>
      </p:sp>
      <p:sp>
        <p:nvSpPr>
          <p:cNvPr id="2" name="Rectangle 1">
            <a:extLst>
              <a:ext uri="{FF2B5EF4-FFF2-40B4-BE49-F238E27FC236}">
                <a16:creationId xmlns:a16="http://schemas.microsoft.com/office/drawing/2014/main" id="{E8A62574-71D1-377D-7F65-FE9731987DFE}"/>
              </a:ext>
            </a:extLst>
          </p:cNvPr>
          <p:cNvSpPr/>
          <p:nvPr/>
        </p:nvSpPr>
        <p:spPr>
          <a:xfrm>
            <a:off x="8154344" y="6557603"/>
            <a:ext cx="2282997"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Bonaca et al. NEJM 2020</a:t>
            </a:r>
            <a:endParaRPr lang="en-US" sz="1400" dirty="0">
              <a:solidFill>
                <a:srgbClr val="000000"/>
              </a:solidFill>
              <a:latin typeface="Arial"/>
            </a:endParaRPr>
          </a:p>
        </p:txBody>
      </p:sp>
      <p:sp>
        <p:nvSpPr>
          <p:cNvPr id="3" name="TextBox 2">
            <a:extLst>
              <a:ext uri="{FF2B5EF4-FFF2-40B4-BE49-F238E27FC236}">
                <a16:creationId xmlns:a16="http://schemas.microsoft.com/office/drawing/2014/main" id="{F1113B1C-A1E9-BDBE-CAAB-88DE8FD192DC}"/>
              </a:ext>
            </a:extLst>
          </p:cNvPr>
          <p:cNvSpPr txBox="1"/>
          <p:nvPr/>
        </p:nvSpPr>
        <p:spPr>
          <a:xfrm>
            <a:off x="119694" y="1388443"/>
            <a:ext cx="4724158"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Over 230 million individuals worldwide are estimated to have PAD (&gt;10% of individuals &gt;40 years old) and &gt;10% of those having Critical Limb Threatening Ischemia (CLTI).</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CLTI represents the most severe manifestation of late-stage peripheral artery disease.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Outcomes after CLTI are poor with high risk of ischemic complications and amputation with subsequent mortality rates estimated as high as ~48%</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Revascularization is recommended </a:t>
            </a:r>
          </a:p>
          <a:p>
            <a:r>
              <a:rPr lang="en-US" dirty="0">
                <a:latin typeface="Arial" panose="020B0604020202020204" pitchFamily="34" charset="0"/>
                <a:cs typeface="Arial" panose="020B0604020202020204" pitchFamily="34" charset="0"/>
              </a:rPr>
              <a:t>(Class I) to prevent/minimize tissue loss</a:t>
            </a:r>
          </a:p>
        </p:txBody>
      </p:sp>
      <p:sp>
        <p:nvSpPr>
          <p:cNvPr id="5" name="Rectangle 4">
            <a:extLst>
              <a:ext uri="{FF2B5EF4-FFF2-40B4-BE49-F238E27FC236}">
                <a16:creationId xmlns:a16="http://schemas.microsoft.com/office/drawing/2014/main" id="{33B58169-BE64-2793-EFB0-1618D785FD93}"/>
              </a:ext>
            </a:extLst>
          </p:cNvPr>
          <p:cNvSpPr/>
          <p:nvPr/>
        </p:nvSpPr>
        <p:spPr>
          <a:xfrm>
            <a:off x="1415420" y="6317515"/>
            <a:ext cx="5298246" cy="95410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Tsao et al. Circulation 2022</a:t>
            </a:r>
          </a:p>
          <a:p>
            <a:pPr algn="ctr">
              <a:defRPr/>
            </a:pPr>
            <a:r>
              <a:rPr lang="da-DK" sz="1400" dirty="0">
                <a:solidFill>
                  <a:srgbClr val="000000"/>
                </a:solidFill>
                <a:latin typeface="Arial"/>
                <a:ea typeface="Times New Roman" panose="02020603050405020304" pitchFamily="18" charset="0"/>
              </a:rPr>
              <a:t>Mills et al. JVS 2014; Gerhard-Herman et al. Circulation 2017</a:t>
            </a:r>
          </a:p>
          <a:p>
            <a:pPr algn="ctr">
              <a:defRPr/>
            </a:pPr>
            <a:endParaRPr lang="en-US" sz="1400" dirty="0">
              <a:solidFill>
                <a:srgbClr val="000000"/>
              </a:solidFill>
              <a:latin typeface="Arial"/>
              <a:ea typeface="Times New Roman" panose="02020603050405020304" pitchFamily="18" charset="0"/>
            </a:endParaRPr>
          </a:p>
          <a:p>
            <a:pPr algn="ctr">
              <a:defRPr/>
            </a:pPr>
            <a:endParaRPr lang="en-US" sz="1400" dirty="0">
              <a:solidFill>
                <a:srgbClr val="000000"/>
              </a:solidFill>
              <a:latin typeface="Arial"/>
            </a:endParaRPr>
          </a:p>
        </p:txBody>
      </p:sp>
      <p:sp>
        <p:nvSpPr>
          <p:cNvPr id="8" name="Title 1">
            <a:extLst>
              <a:ext uri="{FF2B5EF4-FFF2-40B4-BE49-F238E27FC236}">
                <a16:creationId xmlns:a16="http://schemas.microsoft.com/office/drawing/2014/main" id="{A758D502-4EED-9B51-1818-33A09E8054FC}"/>
              </a:ext>
            </a:extLst>
          </p:cNvPr>
          <p:cNvSpPr txBox="1">
            <a:spLocks/>
          </p:cNvSpPr>
          <p:nvPr/>
        </p:nvSpPr>
        <p:spPr bwMode="auto">
          <a:xfrm>
            <a:off x="249577" y="160947"/>
            <a:ext cx="4464391" cy="10058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C00000"/>
                </a:solidFill>
                <a:latin typeface="+mj-lt"/>
                <a:ea typeface="+mj-ea"/>
                <a:cs typeface="+mj-cs"/>
              </a:defRPr>
            </a:lvl1pPr>
            <a:lvl2pPr algn="ctr" rtl="0" eaLnBrk="0" fontAlgn="base" hangingPunct="0">
              <a:spcBef>
                <a:spcPct val="0"/>
              </a:spcBef>
              <a:spcAft>
                <a:spcPct val="0"/>
              </a:spcAft>
              <a:defRPr sz="4000" b="1">
                <a:solidFill>
                  <a:srgbClr val="333399"/>
                </a:solidFill>
                <a:latin typeface="Arial" charset="0"/>
              </a:defRPr>
            </a:lvl2pPr>
            <a:lvl3pPr algn="ctr" rtl="0" eaLnBrk="0" fontAlgn="base" hangingPunct="0">
              <a:spcBef>
                <a:spcPct val="0"/>
              </a:spcBef>
              <a:spcAft>
                <a:spcPct val="0"/>
              </a:spcAft>
              <a:defRPr sz="4000" b="1">
                <a:solidFill>
                  <a:srgbClr val="333399"/>
                </a:solidFill>
                <a:latin typeface="Arial" charset="0"/>
              </a:defRPr>
            </a:lvl3pPr>
            <a:lvl4pPr algn="ctr" rtl="0" eaLnBrk="0" fontAlgn="base" hangingPunct="0">
              <a:spcBef>
                <a:spcPct val="0"/>
              </a:spcBef>
              <a:spcAft>
                <a:spcPct val="0"/>
              </a:spcAft>
              <a:defRPr sz="4000" b="1">
                <a:solidFill>
                  <a:srgbClr val="333399"/>
                </a:solidFill>
                <a:latin typeface="Arial" charset="0"/>
              </a:defRPr>
            </a:lvl4pPr>
            <a:lvl5pPr algn="ctr" rtl="0" eaLnBrk="0" fontAlgn="base" hangingPunct="0">
              <a:spcBef>
                <a:spcPct val="0"/>
              </a:spcBef>
              <a:spcAft>
                <a:spcPct val="0"/>
              </a:spcAft>
              <a:defRPr sz="4000" b="1">
                <a:solidFill>
                  <a:srgbClr val="333399"/>
                </a:solidFill>
                <a:latin typeface="Arial" charset="0"/>
              </a:defRPr>
            </a:lvl5pPr>
            <a:lvl6pPr marL="457200" algn="ctr" rtl="0" fontAlgn="base">
              <a:spcBef>
                <a:spcPct val="0"/>
              </a:spcBef>
              <a:spcAft>
                <a:spcPct val="0"/>
              </a:spcAft>
              <a:defRPr sz="4000" b="1">
                <a:solidFill>
                  <a:srgbClr val="333399"/>
                </a:solidFill>
                <a:latin typeface="Arial" charset="0"/>
              </a:defRPr>
            </a:lvl6pPr>
            <a:lvl7pPr marL="914400" algn="ctr" rtl="0" fontAlgn="base">
              <a:spcBef>
                <a:spcPct val="0"/>
              </a:spcBef>
              <a:spcAft>
                <a:spcPct val="0"/>
              </a:spcAft>
              <a:defRPr sz="4000" b="1">
                <a:solidFill>
                  <a:srgbClr val="333399"/>
                </a:solidFill>
                <a:latin typeface="Arial" charset="0"/>
              </a:defRPr>
            </a:lvl7pPr>
            <a:lvl8pPr marL="1371600" algn="ctr" rtl="0" fontAlgn="base">
              <a:spcBef>
                <a:spcPct val="0"/>
              </a:spcBef>
              <a:spcAft>
                <a:spcPct val="0"/>
              </a:spcAft>
              <a:defRPr sz="4000" b="1">
                <a:solidFill>
                  <a:srgbClr val="333399"/>
                </a:solidFill>
                <a:latin typeface="Arial" charset="0"/>
              </a:defRPr>
            </a:lvl8pPr>
            <a:lvl9pPr marL="1828800" algn="ctr" rtl="0" fontAlgn="base">
              <a:spcBef>
                <a:spcPct val="0"/>
              </a:spcBef>
              <a:spcAft>
                <a:spcPct val="0"/>
              </a:spcAft>
              <a:defRPr sz="4000" b="1">
                <a:solidFill>
                  <a:srgbClr val="333399"/>
                </a:solidFill>
                <a:latin typeface="Arial" charset="0"/>
              </a:defRPr>
            </a:lvl9pPr>
          </a:lstStyle>
          <a:p>
            <a:pPr algn="l"/>
            <a:r>
              <a:rPr lang="en-US" sz="3200" kern="0" dirty="0">
                <a:solidFill>
                  <a:srgbClr val="002060"/>
                </a:solidFill>
              </a:rPr>
              <a:t>Critical Limb Ischemia</a:t>
            </a:r>
            <a:endParaRPr lang="en-US" sz="3200" i="1" kern="0" dirty="0">
              <a:solidFill>
                <a:srgbClr val="002060"/>
              </a:solidFill>
            </a:endParaRPr>
          </a:p>
        </p:txBody>
      </p:sp>
      <p:pic>
        <p:nvPicPr>
          <p:cNvPr id="1028" name="Picture 4" descr="Peripheral arterial disease - Knowledge @ AMBOSS">
            <a:extLst>
              <a:ext uri="{FF2B5EF4-FFF2-40B4-BE49-F238E27FC236}">
                <a16:creationId xmlns:a16="http://schemas.microsoft.com/office/drawing/2014/main" id="{471A233A-FC0D-44B1-A7C7-515B1823EC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6833" y="848086"/>
            <a:ext cx="1335793" cy="1890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995903"/>
      </p:ext>
    </p:extLst>
  </p:cSld>
  <p:clrMapOvr>
    <a:masterClrMapping/>
  </p:clrMapOvr>
  <mc:AlternateContent xmlns:mc="http://schemas.openxmlformats.org/markup-compatibility/2006">
    <mc:Choice xmlns:p14="http://schemas.microsoft.com/office/powerpoint/2010/main" Requires="p14">
      <p:transition spd="slow" p14:dur="2000" advTm="57872"/>
    </mc:Choice>
    <mc:Fallback>
      <p:transition spd="slow" advTm="578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Stratification and Randomization</a:t>
            </a:r>
            <a:endParaRPr lang="en-US" sz="3600" dirty="0">
              <a:solidFill>
                <a:schemeClr val="bg1"/>
              </a:solidFill>
            </a:endParaRPr>
          </a:p>
        </p:txBody>
      </p:sp>
      <p:sp>
        <p:nvSpPr>
          <p:cNvPr id="5" name="Content Placeholder 3"/>
          <p:cNvSpPr txBox="1">
            <a:spLocks/>
          </p:cNvSpPr>
          <p:nvPr/>
        </p:nvSpPr>
        <p:spPr>
          <a:xfrm>
            <a:off x="1905000" y="1112838"/>
            <a:ext cx="8382000" cy="792163"/>
          </a:xfrm>
          <a:prstGeom prst="rect">
            <a:avLst/>
          </a:prstGeom>
        </p:spPr>
        <p:txBody>
          <a:bodyPr vert="horz" lIns="91440" tIns="45720" rIns="91440" bIns="45720" rtlCol="0">
            <a:normAutofit/>
          </a:bodyPr>
          <a:lstStyle/>
          <a:p>
            <a:pPr marL="569913" marR="0" lvl="0" indent="-569913" algn="l" defTabSz="914400" rtl="0" eaLnBrk="1" fontAlgn="auto" latinLnBrk="0" hangingPunct="1">
              <a:lnSpc>
                <a:spcPct val="100000"/>
              </a:lnSpc>
              <a:spcBef>
                <a:spcPts val="0"/>
              </a:spcBef>
              <a:spcAft>
                <a:spcPts val="1200"/>
              </a:spcAft>
              <a:buClr>
                <a:srgbClr val="171D51"/>
              </a:buClr>
              <a:buSzTx/>
              <a:buFontTx/>
              <a:buNone/>
              <a:tabLst/>
              <a:defRPr/>
            </a:pPr>
            <a:endParaRPr kumimoji="0" lang="en-US" sz="4000" b="1" i="1" u="none" strike="noStrike" kern="1200" cap="none" spc="0" normalizeH="0" baseline="0" noProof="0" dirty="0">
              <a:ln>
                <a:noFill/>
              </a:ln>
              <a:solidFill>
                <a:srgbClr val="27318B"/>
              </a:solidFill>
              <a:effectLst/>
              <a:uLnTx/>
              <a:uFillTx/>
              <a:latin typeface="Calibri"/>
              <a:ea typeface="+mn-ea"/>
              <a:cs typeface="+mn-cs"/>
            </a:endParaRPr>
          </a:p>
        </p:txBody>
      </p:sp>
      <p:sp>
        <p:nvSpPr>
          <p:cNvPr id="8" name="Rectangle 7"/>
          <p:cNvSpPr/>
          <p:nvPr/>
        </p:nvSpPr>
        <p:spPr>
          <a:xfrm>
            <a:off x="6080125" y="1047751"/>
            <a:ext cx="3048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7318B"/>
              </a:solidFill>
              <a:effectLst/>
              <a:uLnTx/>
              <a:uFillTx/>
              <a:latin typeface="Calibri"/>
              <a:ea typeface="+mn-ea"/>
              <a:cs typeface="+mn-cs"/>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2515" y="1089191"/>
            <a:ext cx="6108569" cy="527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795C9512-B7A6-4105-9741-1E8AD95E4248}"/>
              </a:ext>
            </a:extLst>
          </p:cNvPr>
          <p:cNvSpPr txBox="1"/>
          <p:nvPr/>
        </p:nvSpPr>
        <p:spPr>
          <a:xfrm>
            <a:off x="142153" y="4329510"/>
            <a:ext cx="3748142" cy="2092881"/>
          </a:xfrm>
          <a:prstGeom prst="rect">
            <a:avLst/>
          </a:prstGeom>
          <a:noFill/>
        </p:spPr>
        <p:txBody>
          <a:bodyPr wrap="none" rtlCol="0">
            <a:spAutoFit/>
          </a:bodyPr>
          <a:lstStyle/>
          <a:p>
            <a:pPr algn="ctr"/>
            <a:r>
              <a:rPr lang="en-US" sz="2600" b="1" dirty="0">
                <a:solidFill>
                  <a:schemeClr val="bg2"/>
                </a:solidFill>
                <a:latin typeface="Arial" panose="020B0604020202020204" pitchFamily="34" charset="0"/>
                <a:cs typeface="Arial" panose="020B0604020202020204" pitchFamily="34" charset="0"/>
              </a:rPr>
              <a:t>Best Endovascular vs.</a:t>
            </a:r>
          </a:p>
          <a:p>
            <a:pPr algn="ctr"/>
            <a:r>
              <a:rPr lang="en-US" sz="2600" b="1" dirty="0">
                <a:solidFill>
                  <a:schemeClr val="bg2"/>
                </a:solidFill>
                <a:latin typeface="Arial" panose="020B0604020202020204" pitchFamily="34" charset="0"/>
                <a:cs typeface="Arial" panose="020B0604020202020204" pitchFamily="34" charset="0"/>
              </a:rPr>
              <a:t>Best Surgical Therapy</a:t>
            </a:r>
          </a:p>
          <a:p>
            <a:pPr algn="ctr"/>
            <a:r>
              <a:rPr lang="en-US" sz="2600" b="1" dirty="0">
                <a:solidFill>
                  <a:schemeClr val="bg2"/>
                </a:solidFill>
                <a:latin typeface="Arial" panose="020B0604020202020204" pitchFamily="34" charset="0"/>
                <a:cs typeface="Arial" panose="020B0604020202020204" pitchFamily="34" charset="0"/>
              </a:rPr>
              <a:t>In Patients with</a:t>
            </a:r>
          </a:p>
          <a:p>
            <a:pPr algn="ctr"/>
            <a:r>
              <a:rPr lang="en-US" sz="2600" b="1" dirty="0">
                <a:solidFill>
                  <a:schemeClr val="bg2"/>
                </a:solidFill>
                <a:latin typeface="Arial" panose="020B0604020202020204" pitchFamily="34" charset="0"/>
                <a:cs typeface="Arial" panose="020B0604020202020204" pitchFamily="34" charset="0"/>
              </a:rPr>
              <a:t>Critical Limb Ischemia</a:t>
            </a:r>
          </a:p>
          <a:p>
            <a:pPr algn="ctr"/>
            <a:r>
              <a:rPr lang="en-US" sz="2600" b="1" dirty="0">
                <a:solidFill>
                  <a:schemeClr val="bg2"/>
                </a:solidFill>
                <a:latin typeface="Arial" panose="020B0604020202020204" pitchFamily="34" charset="0"/>
                <a:cs typeface="Arial" panose="020B0604020202020204" pitchFamily="34" charset="0"/>
              </a:rPr>
              <a:t>(BEST-CLI)</a:t>
            </a:r>
          </a:p>
        </p:txBody>
      </p:sp>
    </p:spTree>
    <p:extLst>
      <p:ext uri="{BB962C8B-B14F-4D97-AF65-F5344CB8AC3E}">
        <p14:creationId xmlns:p14="http://schemas.microsoft.com/office/powerpoint/2010/main" val="2244379106"/>
      </p:ext>
    </p:extLst>
  </p:cSld>
  <p:clrMapOvr>
    <a:masterClrMapping/>
  </p:clrMapOvr>
  <mc:AlternateContent xmlns:mc="http://schemas.openxmlformats.org/markup-compatibility/2006">
    <mc:Choice xmlns:p14="http://schemas.microsoft.com/office/powerpoint/2010/main" Requires="p14">
      <p:transition spd="slow" p14:dur="2000" advTm="23510"/>
    </mc:Choice>
    <mc:Fallback>
      <p:transition spd="slow" advTm="2351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92C02-A377-48CE-A659-DD5961F10948}"/>
              </a:ext>
            </a:extLst>
          </p:cNvPr>
          <p:cNvSpPr>
            <a:spLocks noGrp="1"/>
          </p:cNvSpPr>
          <p:nvPr>
            <p:ph type="title"/>
          </p:nvPr>
        </p:nvSpPr>
        <p:spPr>
          <a:xfrm>
            <a:off x="2451218" y="22896"/>
            <a:ext cx="7289560" cy="731838"/>
          </a:xfrm>
        </p:spPr>
        <p:txBody>
          <a:bodyPr/>
          <a:lstStyle/>
          <a:p>
            <a:r>
              <a:rPr lang="en-US" sz="3200" dirty="0">
                <a:solidFill>
                  <a:srgbClr val="002060"/>
                </a:solidFill>
              </a:rPr>
              <a:t>VOYAGER PAD Trial Design</a:t>
            </a:r>
          </a:p>
        </p:txBody>
      </p:sp>
      <p:sp>
        <p:nvSpPr>
          <p:cNvPr id="12" name="Rectangle 11">
            <a:extLst>
              <a:ext uri="{FF2B5EF4-FFF2-40B4-BE49-F238E27FC236}">
                <a16:creationId xmlns:a16="http://schemas.microsoft.com/office/drawing/2014/main" id="{E8B59EBA-2B1A-46E2-B555-2CE0D498FED0}"/>
              </a:ext>
            </a:extLst>
          </p:cNvPr>
          <p:cNvSpPr/>
          <p:nvPr/>
        </p:nvSpPr>
        <p:spPr>
          <a:xfrm>
            <a:off x="3009900" y="748934"/>
            <a:ext cx="6172199" cy="76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800" b="1" i="0" u="none" strike="noStrike" kern="0" cap="none" spc="0" normalizeH="0" baseline="0" noProof="0" dirty="0">
                <a:ln>
                  <a:noFill/>
                </a:ln>
                <a:solidFill>
                  <a:srgbClr val="FFFFFF"/>
                </a:solidFill>
                <a:effectLst/>
                <a:uLnTx/>
                <a:uFillTx/>
                <a:latin typeface="Arial" pitchFamily="34" charset="0"/>
                <a:ea typeface="ＭＳ Ｐゴシック" pitchFamily="34" charset="-128"/>
                <a:cs typeface="Arial" pitchFamily="34" charset="0"/>
              </a:rPr>
              <a:t>6,564 Patients with Symptomatic Lower Extremity PAD* Undergoing Peripheral Revascularization</a:t>
            </a:r>
          </a:p>
        </p:txBody>
      </p:sp>
      <p:sp>
        <p:nvSpPr>
          <p:cNvPr id="13" name="Rectangle 12">
            <a:extLst>
              <a:ext uri="{FF2B5EF4-FFF2-40B4-BE49-F238E27FC236}">
                <a16:creationId xmlns:a16="http://schemas.microsoft.com/office/drawing/2014/main" id="{AE9CEA0B-153E-4207-9045-7C6FBCDA9132}"/>
              </a:ext>
            </a:extLst>
          </p:cNvPr>
          <p:cNvSpPr/>
          <p:nvPr/>
        </p:nvSpPr>
        <p:spPr>
          <a:xfrm>
            <a:off x="3249081" y="5239367"/>
            <a:ext cx="5699028" cy="10668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600" b="1" i="0" u="sng"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Primary Efficacy Endpoint</a:t>
            </a:r>
            <a:r>
              <a:rPr kumimoji="0" lang="en-US" altLang="en-US" sz="1600" b="1" i="1"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 </a:t>
            </a:r>
            <a:r>
              <a:rPr kumimoji="0" lang="en-US" altLang="en-US" sz="1600" b="1"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Acute limb ischemia, major amputation of vascular etiology, myocardial infarction, ischemic stroke or cardiovascular death</a:t>
            </a:r>
          </a:p>
          <a:p>
            <a:pPr marL="0" marR="0" lvl="0" indent="0" algn="ctr" defTabSz="914400" rtl="0" eaLnBrk="0" fontAlgn="auto" latinLnBrk="0" hangingPunct="0">
              <a:lnSpc>
                <a:spcPct val="90000"/>
              </a:lnSpc>
              <a:spcBef>
                <a:spcPct val="0"/>
              </a:spcBef>
              <a:spcAft>
                <a:spcPct val="0"/>
              </a:spcAft>
              <a:buClrTx/>
              <a:buSzTx/>
              <a:buFontTx/>
              <a:buNone/>
              <a:tabLst/>
              <a:defRPr/>
            </a:pPr>
            <a:endParaRPr kumimoji="0" lang="en-US" altLang="en-US" sz="1400" b="1"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400" b="1" i="0" u="sng"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Principal Safety Outcome</a:t>
            </a:r>
            <a:r>
              <a:rPr kumimoji="0" lang="en-US" altLang="en-US" sz="1400" b="1"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 TIMI Major Bleeding</a:t>
            </a:r>
          </a:p>
        </p:txBody>
      </p:sp>
      <p:cxnSp>
        <p:nvCxnSpPr>
          <p:cNvPr id="14" name="Connector: Elbow 13">
            <a:extLst>
              <a:ext uri="{FF2B5EF4-FFF2-40B4-BE49-F238E27FC236}">
                <a16:creationId xmlns:a16="http://schemas.microsoft.com/office/drawing/2014/main" id="{75872274-90F3-4EAA-B877-88154BBEDC8F}"/>
              </a:ext>
            </a:extLst>
          </p:cNvPr>
          <p:cNvCxnSpPr>
            <a:cxnSpLocks/>
            <a:stCxn id="12" idx="2"/>
            <a:endCxn id="32" idx="0"/>
          </p:cNvCxnSpPr>
          <p:nvPr/>
        </p:nvCxnSpPr>
        <p:spPr>
          <a:xfrm rot="5400000">
            <a:off x="3839001" y="920735"/>
            <a:ext cx="1666801" cy="2847199"/>
          </a:xfrm>
          <a:prstGeom prst="bentConnector3">
            <a:avLst>
              <a:gd name="adj1" fmla="val 50000"/>
            </a:avLst>
          </a:prstGeom>
          <a:ln w="19050"/>
        </p:spPr>
        <p:style>
          <a:lnRef idx="1">
            <a:schemeClr val="dk1"/>
          </a:lnRef>
          <a:fillRef idx="0">
            <a:schemeClr val="dk1"/>
          </a:fillRef>
          <a:effectRef idx="0">
            <a:schemeClr val="dk1"/>
          </a:effectRef>
          <a:fontRef idx="minor">
            <a:schemeClr val="tx1"/>
          </a:fontRef>
        </p:style>
      </p:cxnSp>
      <p:cxnSp>
        <p:nvCxnSpPr>
          <p:cNvPr id="15" name="Connector: Elbow 14">
            <a:extLst>
              <a:ext uri="{FF2B5EF4-FFF2-40B4-BE49-F238E27FC236}">
                <a16:creationId xmlns:a16="http://schemas.microsoft.com/office/drawing/2014/main" id="{2308EC04-E6A7-4459-8B4F-8A622D368819}"/>
              </a:ext>
            </a:extLst>
          </p:cNvPr>
          <p:cNvCxnSpPr>
            <a:cxnSpLocks/>
            <a:stCxn id="12" idx="2"/>
            <a:endCxn id="33" idx="0"/>
          </p:cNvCxnSpPr>
          <p:nvPr/>
        </p:nvCxnSpPr>
        <p:spPr>
          <a:xfrm rot="16200000" flipH="1">
            <a:off x="6657545" y="949388"/>
            <a:ext cx="1671547" cy="2794637"/>
          </a:xfrm>
          <a:prstGeom prst="bentConnector3">
            <a:avLst>
              <a:gd name="adj1" fmla="val 50000"/>
            </a:avLst>
          </a:prstGeom>
          <a:ln w="19050"/>
        </p:spPr>
        <p:style>
          <a:lnRef idx="1">
            <a:schemeClr val="dk1"/>
          </a:lnRef>
          <a:fillRef idx="0">
            <a:schemeClr val="dk1"/>
          </a:fillRef>
          <a:effectRef idx="0">
            <a:schemeClr val="dk1"/>
          </a:effectRef>
          <a:fontRef idx="minor">
            <a:schemeClr val="tx1"/>
          </a:fontRef>
        </p:style>
      </p:cxnSp>
      <p:cxnSp>
        <p:nvCxnSpPr>
          <p:cNvPr id="16" name="Connector: Elbow 15">
            <a:extLst>
              <a:ext uri="{FF2B5EF4-FFF2-40B4-BE49-F238E27FC236}">
                <a16:creationId xmlns:a16="http://schemas.microsoft.com/office/drawing/2014/main" id="{8A04FA79-DC1B-409B-AE6A-535AA3F2221A}"/>
              </a:ext>
            </a:extLst>
          </p:cNvPr>
          <p:cNvCxnSpPr>
            <a:cxnSpLocks/>
            <a:stCxn id="32" idx="2"/>
            <a:endCxn id="13" idx="0"/>
          </p:cNvCxnSpPr>
          <p:nvPr/>
        </p:nvCxnSpPr>
        <p:spPr>
          <a:xfrm rot="16200000" flipH="1">
            <a:off x="4023884" y="3164653"/>
            <a:ext cx="1299631" cy="2849794"/>
          </a:xfrm>
          <a:prstGeom prst="bentConnector3">
            <a:avLst>
              <a:gd name="adj1" fmla="val 50000"/>
            </a:avLst>
          </a:prstGeom>
          <a:ln w="19050"/>
        </p:spPr>
        <p:style>
          <a:lnRef idx="1">
            <a:schemeClr val="dk1"/>
          </a:lnRef>
          <a:fillRef idx="0">
            <a:schemeClr val="dk1"/>
          </a:fillRef>
          <a:effectRef idx="0">
            <a:schemeClr val="dk1"/>
          </a:effectRef>
          <a:fontRef idx="minor">
            <a:schemeClr val="tx1"/>
          </a:fontRef>
        </p:style>
      </p:cxnSp>
      <p:cxnSp>
        <p:nvCxnSpPr>
          <p:cNvPr id="17" name="Connector: Elbow 16">
            <a:extLst>
              <a:ext uri="{FF2B5EF4-FFF2-40B4-BE49-F238E27FC236}">
                <a16:creationId xmlns:a16="http://schemas.microsoft.com/office/drawing/2014/main" id="{F45A641A-18E4-4BA4-9C26-7DBB32891D2B}"/>
              </a:ext>
            </a:extLst>
          </p:cNvPr>
          <p:cNvCxnSpPr>
            <a:cxnSpLocks/>
            <a:stCxn id="33" idx="2"/>
            <a:endCxn id="13" idx="0"/>
          </p:cNvCxnSpPr>
          <p:nvPr/>
        </p:nvCxnSpPr>
        <p:spPr>
          <a:xfrm rot="5400000">
            <a:off x="6847175" y="3195902"/>
            <a:ext cx="1294885" cy="2792042"/>
          </a:xfrm>
          <a:prstGeom prst="bentConnector3">
            <a:avLst>
              <a:gd name="adj1" fmla="val 49327"/>
            </a:avLst>
          </a:prstGeom>
          <a:ln w="19050"/>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3644E63A-BE15-417D-9A2A-4580F388BB66}"/>
              </a:ext>
            </a:extLst>
          </p:cNvPr>
          <p:cNvSpPr/>
          <p:nvPr/>
        </p:nvSpPr>
        <p:spPr>
          <a:xfrm>
            <a:off x="3249081" y="4734652"/>
            <a:ext cx="5699028" cy="349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Follow up Q6 Months, Event Driven, Median f/u 28 Months</a:t>
            </a:r>
          </a:p>
        </p:txBody>
      </p:sp>
      <p:sp>
        <p:nvSpPr>
          <p:cNvPr id="19" name="TextBox 18">
            <a:extLst>
              <a:ext uri="{FF2B5EF4-FFF2-40B4-BE49-F238E27FC236}">
                <a16:creationId xmlns:a16="http://schemas.microsoft.com/office/drawing/2014/main" id="{86593A15-47FA-4252-8BEE-F53614087ADB}"/>
              </a:ext>
            </a:extLst>
          </p:cNvPr>
          <p:cNvSpPr txBox="1"/>
          <p:nvPr/>
        </p:nvSpPr>
        <p:spPr>
          <a:xfrm>
            <a:off x="4359133" y="2728977"/>
            <a:ext cx="3478924" cy="3693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charset="0"/>
                <a:ea typeface="+mn-ea"/>
                <a:cs typeface="+mn-cs"/>
              </a:rPr>
              <a:t>Randomized 1:1 Double Blind</a:t>
            </a:r>
          </a:p>
        </p:txBody>
      </p:sp>
      <p:sp>
        <p:nvSpPr>
          <p:cNvPr id="26" name="TextBox 25">
            <a:extLst>
              <a:ext uri="{FF2B5EF4-FFF2-40B4-BE49-F238E27FC236}">
                <a16:creationId xmlns:a16="http://schemas.microsoft.com/office/drawing/2014/main" id="{C911BCF8-F638-4914-96F9-7D55C5655F82}"/>
              </a:ext>
            </a:extLst>
          </p:cNvPr>
          <p:cNvSpPr txBox="1"/>
          <p:nvPr/>
        </p:nvSpPr>
        <p:spPr>
          <a:xfrm>
            <a:off x="4113568" y="1702252"/>
            <a:ext cx="3964861" cy="523220"/>
          </a:xfrm>
          <a:prstGeom prst="rect">
            <a:avLst/>
          </a:prstGeom>
          <a:solidFill>
            <a:schemeClr val="bg1"/>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Arial" charset="0"/>
                <a:ea typeface="+mn-ea"/>
                <a:cs typeface="+mn-cs"/>
              </a:rPr>
              <a:t>ASA 100 daily for all Patients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Arial" charset="0"/>
                <a:ea typeface="+mn-ea"/>
                <a:cs typeface="+mn-cs"/>
              </a:rPr>
              <a:t>Clopidogrel at Investigator’s Discretion</a:t>
            </a:r>
          </a:p>
        </p:txBody>
      </p:sp>
      <p:sp>
        <p:nvSpPr>
          <p:cNvPr id="27" name="TextBox 26">
            <a:extLst>
              <a:ext uri="{FF2B5EF4-FFF2-40B4-BE49-F238E27FC236}">
                <a16:creationId xmlns:a16="http://schemas.microsoft.com/office/drawing/2014/main" id="{A1864916-5628-4F7B-B311-E39CF7067CA7}"/>
              </a:ext>
            </a:extLst>
          </p:cNvPr>
          <p:cNvSpPr txBox="1"/>
          <p:nvPr/>
        </p:nvSpPr>
        <p:spPr>
          <a:xfrm>
            <a:off x="1421237" y="841485"/>
            <a:ext cx="1588663"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NCT02504216</a:t>
            </a:r>
          </a:p>
        </p:txBody>
      </p:sp>
      <p:sp>
        <p:nvSpPr>
          <p:cNvPr id="28" name="TextBox 27">
            <a:extLst>
              <a:ext uri="{FF2B5EF4-FFF2-40B4-BE49-F238E27FC236}">
                <a16:creationId xmlns:a16="http://schemas.microsoft.com/office/drawing/2014/main" id="{301035A8-4DA5-4B26-9B78-2FCCADBE5078}"/>
              </a:ext>
            </a:extLst>
          </p:cNvPr>
          <p:cNvSpPr txBox="1"/>
          <p:nvPr/>
        </p:nvSpPr>
        <p:spPr>
          <a:xfrm>
            <a:off x="4774086" y="3315374"/>
            <a:ext cx="2649021" cy="954107"/>
          </a:xfrm>
          <a:prstGeom prst="rect">
            <a:avLst/>
          </a:prstGeom>
          <a:solidFill>
            <a:schemeClr val="bg1"/>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Arial" charset="0"/>
                <a:ea typeface="+mn-ea"/>
                <a:cs typeface="+mn-cs"/>
              </a:rPr>
              <a:t>Stratified by Revascularization Approach (Surgical or Endovascular with and without clopidogrel)</a:t>
            </a:r>
          </a:p>
        </p:txBody>
      </p:sp>
      <p:sp>
        <p:nvSpPr>
          <p:cNvPr id="31" name="TextBox 30">
            <a:extLst>
              <a:ext uri="{FF2B5EF4-FFF2-40B4-BE49-F238E27FC236}">
                <a16:creationId xmlns:a16="http://schemas.microsoft.com/office/drawing/2014/main" id="{00807687-AE8C-4D96-9125-19911F8AF69C}"/>
              </a:ext>
            </a:extLst>
          </p:cNvPr>
          <p:cNvSpPr txBox="1"/>
          <p:nvPr/>
        </p:nvSpPr>
        <p:spPr>
          <a:xfrm>
            <a:off x="2593395" y="6367482"/>
            <a:ext cx="7010400" cy="43088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charset="0"/>
                <a:ea typeface="+mn-ea"/>
                <a:cs typeface="+mn-cs"/>
              </a:rPr>
              <a:t>Capell WH, Bonaca MP, Nehler MR…Hiatt WR. AHJ 2018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charset="0"/>
                <a:ea typeface="+mn-ea"/>
                <a:cs typeface="+mn-cs"/>
              </a:rPr>
              <a:t>Bonaca MP…Hiatt WR NEJM 2020</a:t>
            </a:r>
          </a:p>
        </p:txBody>
      </p:sp>
      <p:sp>
        <p:nvSpPr>
          <p:cNvPr id="32" name="Rectangle 31">
            <a:extLst>
              <a:ext uri="{FF2B5EF4-FFF2-40B4-BE49-F238E27FC236}">
                <a16:creationId xmlns:a16="http://schemas.microsoft.com/office/drawing/2014/main" id="{7A0C06AC-395B-43EC-BCFD-76AB180B3D9F}"/>
              </a:ext>
            </a:extLst>
          </p:cNvPr>
          <p:cNvSpPr/>
          <p:nvPr/>
        </p:nvSpPr>
        <p:spPr>
          <a:xfrm>
            <a:off x="2004639" y="3177735"/>
            <a:ext cx="2488324" cy="76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800" b="1" i="0" u="none" strike="noStrike" kern="0" cap="none" spc="0" normalizeH="0" baseline="0" noProof="0" dirty="0">
                <a:ln>
                  <a:noFill/>
                </a:ln>
                <a:solidFill>
                  <a:srgbClr val="FFFFFF"/>
                </a:solidFill>
                <a:effectLst/>
                <a:uLnTx/>
                <a:uFillTx/>
                <a:latin typeface="Arial" pitchFamily="34" charset="0"/>
                <a:ea typeface="ＭＳ Ｐゴシック" pitchFamily="34" charset="-128"/>
                <a:cs typeface="Arial" pitchFamily="34" charset="0"/>
              </a:rPr>
              <a:t>Rivaroxaban 2.5 mg twice daily</a:t>
            </a:r>
            <a:endParaRPr kumimoji="0" lang="en-US" altLang="en-US" sz="1600" b="1" i="0" u="none" strike="noStrike" kern="0" cap="none" spc="0" normalizeH="0" baseline="0" noProof="0" dirty="0">
              <a:ln>
                <a:noFill/>
              </a:ln>
              <a:solidFill>
                <a:srgbClr val="FFFFFF"/>
              </a:solidFill>
              <a:effectLst/>
              <a:uLnTx/>
              <a:uFillTx/>
              <a:latin typeface="Arial" pitchFamily="34" charset="0"/>
              <a:ea typeface="ＭＳ Ｐゴシック" pitchFamily="34" charset="-128"/>
              <a:cs typeface="Arial" pitchFamily="34" charset="0"/>
            </a:endParaRPr>
          </a:p>
        </p:txBody>
      </p:sp>
      <p:sp>
        <p:nvSpPr>
          <p:cNvPr id="33" name="Rectangle 32">
            <a:extLst>
              <a:ext uri="{FF2B5EF4-FFF2-40B4-BE49-F238E27FC236}">
                <a16:creationId xmlns:a16="http://schemas.microsoft.com/office/drawing/2014/main" id="{CFE805E2-842E-4F20-A75C-197D0904BAD8}"/>
              </a:ext>
            </a:extLst>
          </p:cNvPr>
          <p:cNvSpPr/>
          <p:nvPr/>
        </p:nvSpPr>
        <p:spPr>
          <a:xfrm>
            <a:off x="7646475" y="3182481"/>
            <a:ext cx="2488324"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800" b="1" i="0" u="none" strike="noStrike" kern="0" cap="none" spc="0" normalizeH="0" baseline="0" noProof="0" dirty="0">
                <a:ln>
                  <a:noFill/>
                </a:ln>
                <a:solidFill>
                  <a:srgbClr val="FFFFFF"/>
                </a:solidFill>
                <a:effectLst/>
                <a:uLnTx/>
                <a:uFillTx/>
                <a:latin typeface="Arial" pitchFamily="34" charset="0"/>
                <a:ea typeface="ＭＳ Ｐゴシック" pitchFamily="34" charset="-128"/>
                <a:cs typeface="Arial" pitchFamily="34" charset="0"/>
              </a:rPr>
              <a:t>Placebo</a:t>
            </a:r>
            <a:endParaRPr kumimoji="0" lang="en-US" altLang="en-US" sz="1600" b="1" i="0" u="none" strike="noStrike" kern="0" cap="none" spc="0" normalizeH="0" baseline="0" noProof="0" dirty="0">
              <a:ln>
                <a:noFill/>
              </a:ln>
              <a:solidFill>
                <a:srgbClr val="FFFFFF"/>
              </a:solidFill>
              <a:effectLst/>
              <a:uLnTx/>
              <a:uFillTx/>
              <a:latin typeface="Arial" pitchFamily="34" charset="0"/>
              <a:ea typeface="ＭＳ Ｐゴシック" pitchFamily="34" charset="-128"/>
              <a:cs typeface="Arial" pitchFamily="34" charset="0"/>
            </a:endParaRPr>
          </a:p>
        </p:txBody>
      </p:sp>
      <p:sp>
        <p:nvSpPr>
          <p:cNvPr id="20" name="Rectangle 19">
            <a:extLst>
              <a:ext uri="{FF2B5EF4-FFF2-40B4-BE49-F238E27FC236}">
                <a16:creationId xmlns:a16="http://schemas.microsoft.com/office/drawing/2014/main" id="{4C3DC997-F5CF-41DE-BAA3-906B142AA547}"/>
              </a:ext>
            </a:extLst>
          </p:cNvPr>
          <p:cNvSpPr/>
          <p:nvPr/>
        </p:nvSpPr>
        <p:spPr>
          <a:xfrm>
            <a:off x="9488413" y="138416"/>
            <a:ext cx="2488324" cy="2800767"/>
          </a:xfrm>
          <a:prstGeom prst="rect">
            <a:avLst/>
          </a:prstGeom>
        </p:spPr>
        <p:txBody>
          <a:bodyPr wrap="square">
            <a:spAutoFit/>
          </a:bodyPr>
          <a:lstStyle/>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charset="0"/>
                <a:ea typeface="+mn-ea"/>
                <a:cs typeface="+mn-cs"/>
              </a:rPr>
              <a:t>*PAD defined as:</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600" b="1" i="1" u="sng" strike="noStrike" kern="1200" cap="none" spc="0" normalizeH="0" baseline="0" noProof="0" dirty="0">
                <a:ln>
                  <a:noFill/>
                </a:ln>
                <a:solidFill>
                  <a:srgbClr val="C00000"/>
                </a:solidFill>
                <a:effectLst/>
                <a:uLnTx/>
                <a:uFillTx/>
                <a:latin typeface="Arial" charset="0"/>
                <a:ea typeface="+mn-ea"/>
                <a:cs typeface="+mn-cs"/>
              </a:rPr>
              <a:t>- Ischemic symptoms </a:t>
            </a:r>
            <a:r>
              <a:rPr kumimoji="0" lang="en-US" sz="1600" b="1" i="1" u="none" strike="noStrike" kern="1200" cap="none" spc="0" normalizeH="0" baseline="0" noProof="0" dirty="0">
                <a:ln>
                  <a:noFill/>
                </a:ln>
                <a:solidFill>
                  <a:srgbClr val="000000"/>
                </a:solidFill>
                <a:effectLst/>
                <a:uLnTx/>
                <a:uFillTx/>
                <a:latin typeface="Arial" charset="0"/>
                <a:ea typeface="+mn-ea"/>
                <a:cs typeface="+mn-cs"/>
              </a:rPr>
              <a:t>(functional limitation, rest pain or ischemic ulceration) </a:t>
            </a:r>
            <a:r>
              <a:rPr kumimoji="0" lang="en-US" sz="1600" b="1" i="1" u="sng" strike="noStrike" kern="1200" cap="none" spc="0" normalizeH="0" baseline="0" noProof="0" dirty="0">
                <a:ln>
                  <a:noFill/>
                </a:ln>
                <a:solidFill>
                  <a:srgbClr val="000000"/>
                </a:solidFill>
                <a:effectLst/>
                <a:uLnTx/>
                <a:uFillTx/>
                <a:latin typeface="Arial" charset="0"/>
                <a:ea typeface="+mn-ea"/>
                <a:cs typeface="+mn-cs"/>
              </a:rPr>
              <a:t>AND</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600" b="1" i="1" u="sng" strike="noStrike" kern="1200" cap="none" spc="0" normalizeH="0" baseline="0" noProof="0" dirty="0">
                <a:ln>
                  <a:noFill/>
                </a:ln>
                <a:solidFill>
                  <a:srgbClr val="C00000"/>
                </a:solidFill>
                <a:effectLst/>
                <a:uLnTx/>
                <a:uFillTx/>
                <a:latin typeface="Arial" charset="0"/>
                <a:ea typeface="+mn-ea"/>
                <a:cs typeface="+mn-cs"/>
              </a:rPr>
              <a:t>- Imaging evidence </a:t>
            </a:r>
            <a:r>
              <a:rPr kumimoji="0" lang="en-US" sz="1600" b="1" i="1" u="none" strike="noStrike" kern="1200" cap="none" spc="0" normalizeH="0" baseline="0" noProof="0" dirty="0">
                <a:ln>
                  <a:noFill/>
                </a:ln>
                <a:solidFill>
                  <a:srgbClr val="000000"/>
                </a:solidFill>
                <a:effectLst/>
                <a:uLnTx/>
                <a:uFillTx/>
                <a:latin typeface="Arial" charset="0"/>
                <a:ea typeface="+mn-ea"/>
                <a:cs typeface="+mn-cs"/>
              </a:rPr>
              <a:t>of occlusion </a:t>
            </a:r>
            <a:r>
              <a:rPr kumimoji="0" lang="en-US" sz="1600" b="1" i="1" u="sng" strike="noStrike" kern="1200" cap="none" spc="0" normalizeH="0" baseline="0" noProof="0" dirty="0">
                <a:ln>
                  <a:noFill/>
                </a:ln>
                <a:solidFill>
                  <a:srgbClr val="000000"/>
                </a:solidFill>
                <a:effectLst/>
                <a:uLnTx/>
                <a:uFillTx/>
                <a:latin typeface="Arial" charset="0"/>
                <a:ea typeface="+mn-ea"/>
                <a:cs typeface="+mn-cs"/>
              </a:rPr>
              <a:t>AND</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600" b="1" i="1" u="sng" strike="noStrike" kern="1200" cap="none" spc="0" normalizeH="0" baseline="0" noProof="0" dirty="0">
                <a:ln>
                  <a:noFill/>
                </a:ln>
                <a:solidFill>
                  <a:srgbClr val="C00000"/>
                </a:solidFill>
                <a:effectLst/>
                <a:uLnTx/>
                <a:uFillTx/>
                <a:latin typeface="Arial" charset="0"/>
                <a:ea typeface="+mn-ea"/>
                <a:cs typeface="+mn-cs"/>
              </a:rPr>
              <a:t>- Abnormal ABI/TBI</a:t>
            </a:r>
          </a:p>
        </p:txBody>
      </p:sp>
    </p:spTree>
    <p:extLst>
      <p:ext uri="{BB962C8B-B14F-4D97-AF65-F5344CB8AC3E}">
        <p14:creationId xmlns:p14="http://schemas.microsoft.com/office/powerpoint/2010/main" val="236953331"/>
      </p:ext>
    </p:extLst>
  </p:cSld>
  <p:clrMapOvr>
    <a:masterClrMapping/>
  </p:clrMapOvr>
  <mc:AlternateContent xmlns:mc="http://schemas.openxmlformats.org/markup-compatibility/2006">
    <mc:Choice xmlns:p14="http://schemas.microsoft.com/office/powerpoint/2010/main" Requires="p14">
      <p:transition spd="slow" p14:dur="2000" advTm="27068"/>
    </mc:Choice>
    <mc:Fallback>
      <p:transition spd="slow" advTm="2706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F27435-227B-4E13-98DA-CCBE9C7873BD}"/>
              </a:ext>
            </a:extLst>
          </p:cNvPr>
          <p:cNvPicPr>
            <a:picLocks noChangeAspect="1"/>
          </p:cNvPicPr>
          <p:nvPr/>
        </p:nvPicPr>
        <p:blipFill rotWithShape="1">
          <a:blip r:embed="rId3"/>
          <a:srcRect l="1589"/>
          <a:stretch/>
        </p:blipFill>
        <p:spPr>
          <a:xfrm>
            <a:off x="237067" y="248356"/>
            <a:ext cx="9087555" cy="5947658"/>
          </a:xfrm>
          <a:prstGeom prst="rect">
            <a:avLst/>
          </a:prstGeom>
        </p:spPr>
      </p:pic>
      <p:sp>
        <p:nvSpPr>
          <p:cNvPr id="4" name="Rectangle 3">
            <a:extLst>
              <a:ext uri="{FF2B5EF4-FFF2-40B4-BE49-F238E27FC236}">
                <a16:creationId xmlns:a16="http://schemas.microsoft.com/office/drawing/2014/main" id="{B9C06D6E-B992-4393-AA0B-7C60BDEA8BAD}"/>
              </a:ext>
            </a:extLst>
          </p:cNvPr>
          <p:cNvSpPr/>
          <p:nvPr/>
        </p:nvSpPr>
        <p:spPr>
          <a:xfrm>
            <a:off x="2046022" y="910342"/>
            <a:ext cx="499551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auto" latinLnBrk="0" hangingPunct="0">
              <a:lnSpc>
                <a:spcPct val="90000"/>
              </a:lnSpc>
              <a:spcBef>
                <a:spcPct val="0"/>
              </a:spcBef>
              <a:spcAft>
                <a:spcPct val="0"/>
              </a:spcAft>
              <a:buClrTx/>
              <a:buSzTx/>
              <a:buFontTx/>
              <a:buNone/>
              <a:tabLst/>
              <a:defRPr/>
            </a:pPr>
            <a:r>
              <a:rPr kumimoji="0" lang="en-US" altLang="en-US" sz="1800" b="1" i="0" u="none" strike="noStrike" kern="0" cap="none" spc="0" normalizeH="0" baseline="0" noProof="0" dirty="0">
                <a:ln>
                  <a:noFill/>
                </a:ln>
                <a:solidFill>
                  <a:srgbClr val="002060"/>
                </a:solidFill>
                <a:effectLst/>
                <a:uLnTx/>
                <a:uFillTx/>
                <a:latin typeface="Arial" pitchFamily="34" charset="0"/>
                <a:ea typeface="ＭＳ Ｐゴシック" pitchFamily="34" charset="-128"/>
                <a:cs typeface="Arial" pitchFamily="34" charset="0"/>
              </a:rPr>
              <a:t>6,564 Patients with Symptomatic Lower Extremity PAD* (CLI or Claudication) Undergoing Peripheral Revascularization</a:t>
            </a:r>
          </a:p>
        </p:txBody>
      </p:sp>
      <p:sp>
        <p:nvSpPr>
          <p:cNvPr id="5" name="Rectangle 4">
            <a:extLst>
              <a:ext uri="{FF2B5EF4-FFF2-40B4-BE49-F238E27FC236}">
                <a16:creationId xmlns:a16="http://schemas.microsoft.com/office/drawing/2014/main" id="{27E76613-D522-4DE0-8CB9-8E3921C10FD4}"/>
              </a:ext>
            </a:extLst>
          </p:cNvPr>
          <p:cNvSpPr/>
          <p:nvPr/>
        </p:nvSpPr>
        <p:spPr>
          <a:xfrm>
            <a:off x="676378" y="1908924"/>
            <a:ext cx="3442462" cy="1200329"/>
          </a:xfrm>
          <a:prstGeom prst="rect">
            <a:avLst/>
          </a:prstGeom>
        </p:spPr>
        <p:txBody>
          <a:bodyPr wrap="square">
            <a:spAutoFit/>
          </a:bodyPr>
          <a:lstStyle/>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charset="0"/>
                <a:ea typeface="+mn-ea"/>
                <a:cs typeface="+mn-cs"/>
              </a:rPr>
              <a:t>*PAD defined as:</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200" b="1" i="1" u="sng" strike="noStrike" kern="1200" cap="none" spc="0" normalizeH="0" baseline="0" noProof="0" dirty="0">
                <a:ln>
                  <a:noFill/>
                </a:ln>
                <a:solidFill>
                  <a:srgbClr val="C00000"/>
                </a:solidFill>
                <a:effectLst/>
                <a:uLnTx/>
                <a:uFillTx/>
                <a:latin typeface="Arial" charset="0"/>
                <a:ea typeface="+mn-ea"/>
                <a:cs typeface="+mn-cs"/>
              </a:rPr>
              <a:t>- Ischemic symptoms </a:t>
            </a:r>
            <a:r>
              <a:rPr kumimoji="0" lang="en-US" sz="1200" b="1" i="1" u="none" strike="noStrike" kern="1200" cap="none" spc="0" normalizeH="0" baseline="0" noProof="0" dirty="0">
                <a:ln>
                  <a:noFill/>
                </a:ln>
                <a:solidFill>
                  <a:srgbClr val="000000"/>
                </a:solidFill>
                <a:effectLst/>
                <a:uLnTx/>
                <a:uFillTx/>
                <a:latin typeface="Arial" charset="0"/>
                <a:ea typeface="+mn-ea"/>
                <a:cs typeface="+mn-cs"/>
              </a:rPr>
              <a:t>(functional limitation, rest pain or ischemic ulceration) </a:t>
            </a:r>
            <a:r>
              <a:rPr kumimoji="0" lang="en-US" sz="1200" b="1" i="1" u="sng" strike="noStrike" kern="1200" cap="none" spc="0" normalizeH="0" baseline="0" noProof="0" dirty="0">
                <a:ln>
                  <a:noFill/>
                </a:ln>
                <a:solidFill>
                  <a:srgbClr val="000000"/>
                </a:solidFill>
                <a:effectLst/>
                <a:uLnTx/>
                <a:uFillTx/>
                <a:latin typeface="Arial" charset="0"/>
                <a:ea typeface="+mn-ea"/>
                <a:cs typeface="+mn-cs"/>
              </a:rPr>
              <a:t>AND</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200" b="1" i="1" u="sng" strike="noStrike" kern="1200" cap="none" spc="0" normalizeH="0" baseline="0" noProof="0" dirty="0">
                <a:ln>
                  <a:noFill/>
                </a:ln>
                <a:solidFill>
                  <a:srgbClr val="C00000"/>
                </a:solidFill>
                <a:effectLst/>
                <a:uLnTx/>
                <a:uFillTx/>
                <a:latin typeface="Arial" charset="0"/>
                <a:ea typeface="+mn-ea"/>
                <a:cs typeface="+mn-cs"/>
              </a:rPr>
              <a:t>- Imaging evidence </a:t>
            </a:r>
            <a:r>
              <a:rPr kumimoji="0" lang="en-US" sz="1200" b="1" i="1" u="none" strike="noStrike" kern="1200" cap="none" spc="0" normalizeH="0" baseline="0" noProof="0" dirty="0">
                <a:ln>
                  <a:noFill/>
                </a:ln>
                <a:solidFill>
                  <a:srgbClr val="000000"/>
                </a:solidFill>
                <a:effectLst/>
                <a:uLnTx/>
                <a:uFillTx/>
                <a:latin typeface="Arial" charset="0"/>
                <a:ea typeface="+mn-ea"/>
                <a:cs typeface="+mn-cs"/>
              </a:rPr>
              <a:t>of occlusion </a:t>
            </a:r>
            <a:r>
              <a:rPr kumimoji="0" lang="en-US" sz="1200" b="1" i="1" u="sng" strike="noStrike" kern="1200" cap="none" spc="0" normalizeH="0" baseline="0" noProof="0" dirty="0">
                <a:ln>
                  <a:noFill/>
                </a:ln>
                <a:solidFill>
                  <a:srgbClr val="000000"/>
                </a:solidFill>
                <a:effectLst/>
                <a:uLnTx/>
                <a:uFillTx/>
                <a:latin typeface="Arial" charset="0"/>
                <a:ea typeface="+mn-ea"/>
                <a:cs typeface="+mn-cs"/>
              </a:rPr>
              <a:t>AND</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200" b="1" i="1" u="sng" strike="noStrike" kern="1200" cap="none" spc="0" normalizeH="0" baseline="0" noProof="0" dirty="0">
                <a:ln>
                  <a:noFill/>
                </a:ln>
                <a:solidFill>
                  <a:srgbClr val="C00000"/>
                </a:solidFill>
                <a:effectLst/>
                <a:uLnTx/>
                <a:uFillTx/>
                <a:latin typeface="Arial" charset="0"/>
                <a:ea typeface="+mn-ea"/>
                <a:cs typeface="+mn-cs"/>
              </a:rPr>
              <a:t>- Abnormal ABI/TBI</a:t>
            </a:r>
          </a:p>
        </p:txBody>
      </p:sp>
      <p:sp>
        <p:nvSpPr>
          <p:cNvPr id="8" name="Rectangle 7">
            <a:extLst>
              <a:ext uri="{FF2B5EF4-FFF2-40B4-BE49-F238E27FC236}">
                <a16:creationId xmlns:a16="http://schemas.microsoft.com/office/drawing/2014/main" id="{5AB8DD53-840A-406A-9359-253E9A473CDE}"/>
              </a:ext>
            </a:extLst>
          </p:cNvPr>
          <p:cNvSpPr/>
          <p:nvPr/>
        </p:nvSpPr>
        <p:spPr>
          <a:xfrm>
            <a:off x="2683693" y="4031157"/>
            <a:ext cx="4194302" cy="738664"/>
          </a:xfrm>
          <a:prstGeom prst="rect">
            <a:avLst/>
          </a:prstGeom>
        </p:spPr>
        <p:txBody>
          <a:bodyPr wrap="square">
            <a:spAutoFit/>
          </a:bodyPr>
          <a:lstStyle/>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400" b="1" i="1" u="none" strike="noStrike" kern="1200" cap="none" spc="0" normalizeH="0" baseline="0" noProof="0" dirty="0">
                <a:ln>
                  <a:noFill/>
                </a:ln>
                <a:solidFill>
                  <a:srgbClr val="002060"/>
                </a:solidFill>
                <a:effectLst/>
                <a:uLnTx/>
                <a:uFillTx/>
                <a:latin typeface="Arial" charset="0"/>
                <a:ea typeface="+mn-ea"/>
                <a:cs typeface="+mn-cs"/>
              </a:rPr>
              <a:t>All to receive standard of care including:</a:t>
            </a:r>
          </a:p>
          <a:p>
            <a:pPr marL="628650" marR="0" lvl="1"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1" i="1" u="none" strike="noStrike" kern="1200" cap="none" spc="0" normalizeH="0" baseline="0" noProof="0" dirty="0">
                <a:ln>
                  <a:noFill/>
                </a:ln>
                <a:solidFill>
                  <a:srgbClr val="002060"/>
                </a:solidFill>
                <a:effectLst/>
                <a:uLnTx/>
                <a:uFillTx/>
                <a:latin typeface="Arial" charset="0"/>
                <a:ea typeface="+mn-ea"/>
                <a:cs typeface="+mn-cs"/>
              </a:rPr>
              <a:t> Low dose aspirin</a:t>
            </a:r>
          </a:p>
          <a:p>
            <a:pPr marL="628650" marR="0" lvl="1"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1" i="1" u="none" strike="noStrike" kern="1200" cap="none" spc="0" normalizeH="0" baseline="0" noProof="0" dirty="0">
                <a:ln>
                  <a:noFill/>
                </a:ln>
                <a:solidFill>
                  <a:srgbClr val="002060"/>
                </a:solidFill>
                <a:effectLst/>
                <a:uLnTx/>
                <a:uFillTx/>
                <a:latin typeface="Arial" charset="0"/>
                <a:ea typeface="+mn-ea"/>
                <a:cs typeface="+mn-cs"/>
              </a:rPr>
              <a:t>Clopidogrel per investigator</a:t>
            </a:r>
          </a:p>
        </p:txBody>
      </p:sp>
      <p:graphicFrame>
        <p:nvGraphicFramePr>
          <p:cNvPr id="7" name="Chart 6">
            <a:extLst>
              <a:ext uri="{FF2B5EF4-FFF2-40B4-BE49-F238E27FC236}">
                <a16:creationId xmlns:a16="http://schemas.microsoft.com/office/drawing/2014/main" id="{99473178-F444-4D69-84B3-F484FF95A5EE}"/>
              </a:ext>
            </a:extLst>
          </p:cNvPr>
          <p:cNvGraphicFramePr/>
          <p:nvPr/>
        </p:nvGraphicFramePr>
        <p:xfrm>
          <a:off x="9514395" y="1273996"/>
          <a:ext cx="2627579" cy="4804944"/>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5B0F56D-C27F-4ABA-894C-4E3AD5B238AE}"/>
              </a:ext>
            </a:extLst>
          </p:cNvPr>
          <p:cNvSpPr txBox="1"/>
          <p:nvPr/>
        </p:nvSpPr>
        <p:spPr>
          <a:xfrm rot="16200000">
            <a:off x="8334731" y="3068296"/>
            <a:ext cx="2140380" cy="3077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Km(%) at 3 years</a:t>
            </a:r>
          </a:p>
        </p:txBody>
      </p:sp>
      <p:sp>
        <p:nvSpPr>
          <p:cNvPr id="10" name="TextBox 9">
            <a:extLst>
              <a:ext uri="{FF2B5EF4-FFF2-40B4-BE49-F238E27FC236}">
                <a16:creationId xmlns:a16="http://schemas.microsoft.com/office/drawing/2014/main" id="{19B83F9B-E2A2-44D0-9468-CE041487C8F2}"/>
              </a:ext>
            </a:extLst>
          </p:cNvPr>
          <p:cNvSpPr txBox="1"/>
          <p:nvPr/>
        </p:nvSpPr>
        <p:spPr>
          <a:xfrm>
            <a:off x="9912918" y="248356"/>
            <a:ext cx="2140380" cy="116955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Arial" charset="0"/>
                <a:ea typeface="+mn-ea"/>
                <a:cs typeface="+mn-cs"/>
              </a:rPr>
              <a:t>Unplanned Index Limb Revascularization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Arial" charset="0"/>
                <a:ea typeface="+mn-ea"/>
                <a:cs typeface="+mn-cs"/>
              </a:rPr>
              <a:t>HR 0.88 (0.79 – 0.99)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Arial" charset="0"/>
                <a:ea typeface="+mn-ea"/>
                <a:cs typeface="+mn-cs"/>
              </a:rPr>
              <a:t>P=0.028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Arial" charset="0"/>
                <a:ea typeface="+mn-ea"/>
                <a:cs typeface="+mn-cs"/>
              </a:rPr>
              <a:t>ARR 2.5%, NNT 40</a:t>
            </a:r>
          </a:p>
        </p:txBody>
      </p:sp>
    </p:spTree>
    <p:extLst>
      <p:ext uri="{BB962C8B-B14F-4D97-AF65-F5344CB8AC3E}">
        <p14:creationId xmlns:p14="http://schemas.microsoft.com/office/powerpoint/2010/main" val="2158036611"/>
      </p:ext>
    </p:extLst>
  </p:cSld>
  <p:clrMapOvr>
    <a:masterClrMapping/>
  </p:clrMapOvr>
  <mc:AlternateContent xmlns:mc="http://schemas.openxmlformats.org/markup-compatibility/2006">
    <mc:Choice xmlns:p14="http://schemas.microsoft.com/office/powerpoint/2010/main" Requires="p14">
      <p:transition spd="slow" p14:dur="2000" advTm="49401"/>
    </mc:Choice>
    <mc:Fallback>
      <p:transition spd="slow" advTm="4940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9FF7BA-DE09-4C8E-B880-982E3480560F}"/>
              </a:ext>
            </a:extLst>
          </p:cNvPr>
          <p:cNvGraphicFramePr>
            <a:graphicFrameLocks noGrp="1"/>
          </p:cNvGraphicFramePr>
          <p:nvPr>
            <p:extLst>
              <p:ext uri="{D42A27DB-BD31-4B8C-83A1-F6EECF244321}">
                <p14:modId xmlns:p14="http://schemas.microsoft.com/office/powerpoint/2010/main" val="818796453"/>
              </p:ext>
            </p:extLst>
          </p:nvPr>
        </p:nvGraphicFramePr>
        <p:xfrm>
          <a:off x="193906" y="761998"/>
          <a:ext cx="5504250" cy="5496800"/>
        </p:xfrm>
        <a:graphic>
          <a:graphicData uri="http://schemas.openxmlformats.org/drawingml/2006/table">
            <a:tbl>
              <a:tblPr firstRow="1" bandRow="1">
                <a:tableStyleId>{5C22544A-7EE6-4342-B048-85BDC9FD1C3A}</a:tableStyleId>
              </a:tblPr>
              <a:tblGrid>
                <a:gridCol w="2744455">
                  <a:extLst>
                    <a:ext uri="{9D8B030D-6E8A-4147-A177-3AD203B41FA5}">
                      <a16:colId xmlns:a16="http://schemas.microsoft.com/office/drawing/2014/main" val="1505296507"/>
                    </a:ext>
                  </a:extLst>
                </a:gridCol>
                <a:gridCol w="1471891">
                  <a:extLst>
                    <a:ext uri="{9D8B030D-6E8A-4147-A177-3AD203B41FA5}">
                      <a16:colId xmlns:a16="http://schemas.microsoft.com/office/drawing/2014/main" val="3514420826"/>
                    </a:ext>
                  </a:extLst>
                </a:gridCol>
                <a:gridCol w="1287904">
                  <a:extLst>
                    <a:ext uri="{9D8B030D-6E8A-4147-A177-3AD203B41FA5}">
                      <a16:colId xmlns:a16="http://schemas.microsoft.com/office/drawing/2014/main" val="220153374"/>
                    </a:ext>
                  </a:extLst>
                </a:gridCol>
              </a:tblGrid>
              <a:tr h="1233255">
                <a:tc>
                  <a:txBody>
                    <a:bodyPr/>
                    <a:lstStyle/>
                    <a:p>
                      <a:pPr algn="ctr"/>
                      <a:r>
                        <a:rPr lang="en-US" sz="1600" u="none" dirty="0">
                          <a:solidFill>
                            <a:schemeClr val="tx1"/>
                          </a:solidFill>
                          <a:latin typeface="Arial" panose="020B0604020202020204" pitchFamily="34" charset="0"/>
                          <a:cs typeface="Arial" panose="020B0604020202020204" pitchFamily="34" charset="0"/>
                        </a:rPr>
                        <a:t>Characteristics at Randomization, CLI</a:t>
                      </a:r>
                    </a:p>
                    <a:p>
                      <a:pPr algn="ctr"/>
                      <a:r>
                        <a:rPr lang="en-US" sz="1600" u="none" dirty="0">
                          <a:solidFill>
                            <a:schemeClr val="tx1"/>
                          </a:solidFill>
                          <a:latin typeface="Arial" panose="020B0604020202020204" pitchFamily="34" charset="0"/>
                          <a:cs typeface="Arial" panose="020B0604020202020204" pitchFamily="34" charset="0"/>
                        </a:rPr>
                        <a:t>Patients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rgbClr val="CC6600"/>
                          </a:solidFill>
                          <a:latin typeface="Arial" panose="020B0604020202020204" pitchFamily="34" charset="0"/>
                          <a:cs typeface="Arial" panose="020B0604020202020204" pitchFamily="34" charset="0"/>
                        </a:rPr>
                        <a:t>Endo</a:t>
                      </a:r>
                    </a:p>
                    <a:p>
                      <a:pPr algn="ctr"/>
                      <a:endParaRPr lang="en-US" sz="1600" dirty="0">
                        <a:solidFill>
                          <a:srgbClr val="CC6600"/>
                        </a:solidFill>
                        <a:latin typeface="Arial" panose="020B0604020202020204" pitchFamily="34" charset="0"/>
                        <a:cs typeface="Arial" panose="020B0604020202020204" pitchFamily="34" charset="0"/>
                      </a:endParaRPr>
                    </a:p>
                    <a:p>
                      <a:pPr algn="ctr"/>
                      <a:r>
                        <a:rPr lang="en-US" sz="1600" dirty="0">
                          <a:solidFill>
                            <a:srgbClr val="CC6600"/>
                          </a:solidFill>
                          <a:latin typeface="Arial" panose="020B0604020202020204" pitchFamily="34" charset="0"/>
                          <a:cs typeface="Arial" panose="020B0604020202020204" pitchFamily="34" charset="0"/>
                        </a:rPr>
                        <a:t>N=837</a:t>
                      </a:r>
                    </a:p>
                    <a:p>
                      <a:pPr algn="ctr"/>
                      <a:r>
                        <a:rPr lang="en-US" sz="1600" dirty="0">
                          <a:solidFill>
                            <a:srgbClr val="CC6600"/>
                          </a:solidFill>
                          <a:latin typeface="Arial" panose="020B0604020202020204" pitchFamily="34" charset="0"/>
                          <a:cs typeface="Arial" panose="020B0604020202020204" pitchFamily="34" charset="0"/>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rgbClr val="0070C0"/>
                          </a:solidFill>
                          <a:latin typeface="Arial" panose="020B0604020202020204" pitchFamily="34" charset="0"/>
                          <a:cs typeface="Arial" panose="020B0604020202020204" pitchFamily="34" charset="0"/>
                        </a:rPr>
                        <a:t>Surgery</a:t>
                      </a:r>
                      <a:r>
                        <a:rPr lang="en-US" sz="1600" dirty="0">
                          <a:solidFill>
                            <a:srgbClr val="0070C0"/>
                          </a:solidFill>
                          <a:latin typeface="Arial" panose="020B0604020202020204" pitchFamily="34" charset="0"/>
                          <a:cs typeface="Arial" panose="020B0604020202020204" pitchFamily="34" charset="0"/>
                        </a:rPr>
                        <a:t> </a:t>
                      </a:r>
                    </a:p>
                    <a:p>
                      <a:pPr algn="ctr"/>
                      <a:endParaRPr lang="en-US" sz="1600" dirty="0">
                        <a:solidFill>
                          <a:srgbClr val="0070C0"/>
                        </a:solidFill>
                        <a:latin typeface="Arial" panose="020B0604020202020204" pitchFamily="34" charset="0"/>
                        <a:cs typeface="Arial" panose="020B0604020202020204" pitchFamily="34" charset="0"/>
                      </a:endParaRPr>
                    </a:p>
                    <a:p>
                      <a:pPr algn="ctr"/>
                      <a:r>
                        <a:rPr lang="en-US" sz="1600" dirty="0">
                          <a:solidFill>
                            <a:srgbClr val="0070C0"/>
                          </a:solidFill>
                          <a:latin typeface="Arial" panose="020B0604020202020204" pitchFamily="34" charset="0"/>
                          <a:cs typeface="Arial" panose="020B0604020202020204" pitchFamily="34" charset="0"/>
                        </a:rPr>
                        <a:t>N=696</a:t>
                      </a:r>
                    </a:p>
                    <a:p>
                      <a:pPr algn="ctr"/>
                      <a:r>
                        <a:rPr lang="en-US" sz="1600" dirty="0">
                          <a:solidFill>
                            <a:srgbClr val="0070C0"/>
                          </a:solidFill>
                          <a:latin typeface="Arial" panose="020B0604020202020204" pitchFamily="34" charset="0"/>
                          <a:cs typeface="Arial" panose="020B0604020202020204" pitchFamily="34" charset="0"/>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8185228"/>
                  </a:ext>
                </a:extLst>
              </a:tr>
              <a:tr h="387595">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Age, </a:t>
                      </a:r>
                      <a:r>
                        <a:rPr lang="en-US" sz="1600" b="1" dirty="0" err="1">
                          <a:solidFill>
                            <a:sysClr val="windowText" lastClr="000000"/>
                          </a:solidFill>
                          <a:latin typeface="Arial" panose="020B0604020202020204" pitchFamily="34" charset="0"/>
                          <a:cs typeface="Arial" panose="020B0604020202020204" pitchFamily="34" charset="0"/>
                        </a:rPr>
                        <a:t>Yrs</a:t>
                      </a:r>
                      <a:r>
                        <a:rPr lang="en-US" sz="1600" b="1" dirty="0">
                          <a:solidFill>
                            <a:sysClr val="windowText" lastClr="000000"/>
                          </a:solidFill>
                          <a:latin typeface="Arial" panose="020B0604020202020204" pitchFamily="34" charset="0"/>
                          <a:cs typeface="Arial" panose="020B0604020202020204" pitchFamily="34" charset="0"/>
                        </a:rPr>
                        <a:t> Median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69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66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4550803"/>
                  </a:ext>
                </a:extLst>
              </a:tr>
              <a:tr h="387595">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Female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35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21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720841401"/>
                  </a:ext>
                </a:extLst>
              </a:tr>
              <a:tr h="387595">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Caucasian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90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269099465"/>
                  </a:ext>
                </a:extLst>
              </a:tr>
              <a:tr h="387595">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Diabetes Mellitus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58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34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212663397"/>
                  </a:ext>
                </a:extLst>
              </a:tr>
              <a:tr h="387595">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COPD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260153"/>
                  </a:ext>
                </a:extLst>
              </a:tr>
              <a:tr h="387595">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eGFR &lt; 60 ml/min/1.73m</a:t>
                      </a:r>
                      <a:r>
                        <a:rPr lang="en-US" sz="1600" b="1" baseline="30000" dirty="0">
                          <a:solidFill>
                            <a:sysClr val="windowText" lastClr="000000"/>
                          </a:solidFill>
                          <a:latin typeface="Arial" panose="020B0604020202020204" pitchFamily="34" charset="0"/>
                          <a:cs typeface="Arial" panose="020B0604020202020204" pitchFamily="34" charset="0"/>
                        </a:rPr>
                        <a:t>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16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826164400"/>
                  </a:ext>
                </a:extLst>
              </a:tr>
              <a:tr h="387595">
                <a:tc>
                  <a:txBody>
                    <a:bodyPr/>
                    <a:lstStyle/>
                    <a:p>
                      <a:pPr algn="l"/>
                      <a:r>
                        <a:rPr lang="en-US" sz="1600" b="1" dirty="0">
                          <a:solidFill>
                            <a:srgbClr val="C00000"/>
                          </a:solidFill>
                          <a:latin typeface="Arial" panose="020B0604020202020204" pitchFamily="34" charset="0"/>
                          <a:cs typeface="Arial" panose="020B0604020202020204" pitchFamily="34" charset="0"/>
                        </a:rPr>
                        <a:t>Coronary Artery Disease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27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32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246356"/>
                  </a:ext>
                </a:extLst>
              </a:tr>
              <a:tr h="387595">
                <a:tc>
                  <a:txBody>
                    <a:bodyPr/>
                    <a:lstStyle/>
                    <a:p>
                      <a:pPr algn="l"/>
                      <a:r>
                        <a:rPr lang="en-US" sz="1600" b="1" dirty="0">
                          <a:solidFill>
                            <a:srgbClr val="C00000"/>
                          </a:solidFill>
                          <a:latin typeface="Arial" panose="020B0604020202020204" pitchFamily="34" charset="0"/>
                          <a:cs typeface="Arial" panose="020B0604020202020204" pitchFamily="34" charset="0"/>
                        </a:rPr>
                        <a:t>Prior MI</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9569423"/>
                  </a:ext>
                </a:extLst>
              </a:tr>
              <a:tr h="387595">
                <a:tc>
                  <a:txBody>
                    <a:bodyPr/>
                    <a:lstStyle/>
                    <a:p>
                      <a:pPr algn="l"/>
                      <a:r>
                        <a:rPr lang="en-US" sz="1600" b="1" dirty="0">
                          <a:solidFill>
                            <a:srgbClr val="C00000"/>
                          </a:solidFill>
                          <a:latin typeface="Arial" panose="020B0604020202020204" pitchFamily="34" charset="0"/>
                          <a:cs typeface="Arial" panose="020B0604020202020204" pitchFamily="34" charset="0"/>
                        </a:rPr>
                        <a:t>Known Carotid Stenosis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531629"/>
                  </a:ext>
                </a:extLst>
              </a:tr>
              <a:tr h="387595">
                <a:tc>
                  <a:txBody>
                    <a:bodyPr/>
                    <a:lstStyle/>
                    <a:p>
                      <a:pPr algn="l"/>
                      <a:r>
                        <a:rPr lang="en-US" sz="1600" b="1" dirty="0">
                          <a:solidFill>
                            <a:srgbClr val="336600"/>
                          </a:solidFill>
                          <a:latin typeface="Arial" panose="020B0604020202020204" pitchFamily="34" charset="0"/>
                          <a:cs typeface="Arial" panose="020B0604020202020204" pitchFamily="34" charset="0"/>
                        </a:rPr>
                        <a:t>Statin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81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82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3989740"/>
                  </a:ext>
                </a:extLst>
              </a:tr>
              <a:tr h="387595">
                <a:tc>
                  <a:txBody>
                    <a:bodyPr/>
                    <a:lstStyle/>
                    <a:p>
                      <a:pPr algn="l"/>
                      <a:r>
                        <a:rPr lang="en-US" sz="1600" b="1" dirty="0" err="1">
                          <a:solidFill>
                            <a:srgbClr val="336600"/>
                          </a:solidFill>
                          <a:latin typeface="Arial" panose="020B0604020202020204" pitchFamily="34" charset="0"/>
                          <a:cs typeface="Arial" panose="020B0604020202020204" pitchFamily="34" charset="0"/>
                        </a:rPr>
                        <a:t>ACEi</a:t>
                      </a:r>
                      <a:r>
                        <a:rPr lang="en-US" sz="1600" b="1" dirty="0">
                          <a:solidFill>
                            <a:srgbClr val="336600"/>
                          </a:solidFill>
                          <a:latin typeface="Arial" panose="020B0604020202020204" pitchFamily="34" charset="0"/>
                          <a:cs typeface="Arial" panose="020B0604020202020204" pitchFamily="34" charset="0"/>
                        </a:rPr>
                        <a:t> or ARB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62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70C0"/>
                          </a:solidFill>
                          <a:latin typeface="Arial" panose="020B0604020202020204" pitchFamily="34" charset="0"/>
                          <a:cs typeface="Arial" panose="020B0604020202020204" pitchFamily="34" charset="0"/>
                        </a:rPr>
                        <a:t>57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466689"/>
                  </a:ext>
                </a:extLst>
              </a:tr>
            </a:tbl>
          </a:graphicData>
        </a:graphic>
      </p:graphicFrame>
      <p:sp>
        <p:nvSpPr>
          <p:cNvPr id="8" name="Title 1">
            <a:extLst>
              <a:ext uri="{FF2B5EF4-FFF2-40B4-BE49-F238E27FC236}">
                <a16:creationId xmlns:a16="http://schemas.microsoft.com/office/drawing/2014/main" id="{93C66C1A-06BD-4FD8-90EF-6A1C470CDCF5}"/>
              </a:ext>
            </a:extLst>
          </p:cNvPr>
          <p:cNvSpPr>
            <a:spLocks noGrp="1"/>
          </p:cNvSpPr>
          <p:nvPr>
            <p:ph type="title"/>
          </p:nvPr>
        </p:nvSpPr>
        <p:spPr>
          <a:xfrm>
            <a:off x="1098431" y="131539"/>
            <a:ext cx="9995139" cy="469356"/>
          </a:xfrm>
        </p:spPr>
        <p:txBody>
          <a:bodyPr/>
          <a:lstStyle/>
          <a:p>
            <a:r>
              <a:rPr lang="en-US" sz="3600" dirty="0"/>
              <a:t>Baseline Characteristics</a:t>
            </a:r>
          </a:p>
        </p:txBody>
      </p:sp>
      <p:sp>
        <p:nvSpPr>
          <p:cNvPr id="3" name="Textfeld 1">
            <a:extLst>
              <a:ext uri="{FF2B5EF4-FFF2-40B4-BE49-F238E27FC236}">
                <a16:creationId xmlns:a16="http://schemas.microsoft.com/office/drawing/2014/main" id="{98C3CA6E-8432-43EE-A1B1-9999B2A35DB1}"/>
              </a:ext>
            </a:extLst>
          </p:cNvPr>
          <p:cNvSpPr txBox="1"/>
          <p:nvPr/>
        </p:nvSpPr>
        <p:spPr>
          <a:xfrm>
            <a:off x="634034" y="6544951"/>
            <a:ext cx="6257555" cy="276999"/>
          </a:xfrm>
          <a:prstGeom prst="rect">
            <a:avLst/>
          </a:prstGeom>
          <a:noFill/>
        </p:spPr>
        <p:txBody>
          <a:bodyPr wrap="square" rtlCol="0">
            <a:spAutoFit/>
          </a:bodyPr>
          <a:lstStyle/>
          <a:p>
            <a:pPr algn="ctr"/>
            <a:r>
              <a:rPr lang="de-DE" sz="1200" i="1" dirty="0">
                <a:latin typeface="Arial" panose="020B0604020202020204" pitchFamily="34" charset="0"/>
                <a:cs typeface="Arial" panose="020B0604020202020204" pitchFamily="34" charset="0"/>
              </a:rPr>
              <a:t>CLI = Rutherford 4-6, </a:t>
            </a:r>
            <a:r>
              <a:rPr lang="de-DE" sz="1200" i="1" dirty="0" err="1">
                <a:latin typeface="Arial" panose="020B0604020202020204" pitchFamily="34" charset="0"/>
                <a:cs typeface="Arial" panose="020B0604020202020204" pitchFamily="34" charset="0"/>
              </a:rPr>
              <a:t>No</a:t>
            </a:r>
            <a:r>
              <a:rPr lang="de-DE" sz="1200" i="1" dirty="0">
                <a:latin typeface="Arial" panose="020B0604020202020204" pitchFamily="34" charset="0"/>
                <a:cs typeface="Arial" panose="020B0604020202020204" pitchFamily="34" charset="0"/>
              </a:rPr>
              <a:t> CLI = Rutherford 2-3/</a:t>
            </a:r>
            <a:r>
              <a:rPr lang="de-DE" sz="1200" i="1" dirty="0" err="1">
                <a:latin typeface="Arial" panose="020B0604020202020204" pitchFamily="34" charset="0"/>
                <a:cs typeface="Arial" panose="020B0604020202020204" pitchFamily="34" charset="0"/>
              </a:rPr>
              <a:t>Claudication</a:t>
            </a:r>
            <a:r>
              <a:rPr lang="de-DE" sz="1200" i="1" dirty="0">
                <a:latin typeface="Arial" panose="020B0604020202020204" pitchFamily="34" charset="0"/>
                <a:cs typeface="Arial" panose="020B0604020202020204" pitchFamily="34" charset="0"/>
              </a:rPr>
              <a:t> </a:t>
            </a:r>
          </a:p>
        </p:txBody>
      </p:sp>
      <p:graphicFrame>
        <p:nvGraphicFramePr>
          <p:cNvPr id="4" name="Table 3">
            <a:extLst>
              <a:ext uri="{FF2B5EF4-FFF2-40B4-BE49-F238E27FC236}">
                <a16:creationId xmlns:a16="http://schemas.microsoft.com/office/drawing/2014/main" id="{BA9A67D4-3C60-6FC0-2A76-C289DC11D626}"/>
              </a:ext>
            </a:extLst>
          </p:cNvPr>
          <p:cNvGraphicFramePr>
            <a:graphicFrameLocks noGrp="1"/>
          </p:cNvGraphicFramePr>
          <p:nvPr>
            <p:extLst>
              <p:ext uri="{D42A27DB-BD31-4B8C-83A1-F6EECF244321}">
                <p14:modId xmlns:p14="http://schemas.microsoft.com/office/powerpoint/2010/main" val="3641033752"/>
              </p:ext>
            </p:extLst>
          </p:nvPr>
        </p:nvGraphicFramePr>
        <p:xfrm>
          <a:off x="5812971" y="761998"/>
          <a:ext cx="6185123" cy="5496799"/>
        </p:xfrm>
        <a:graphic>
          <a:graphicData uri="http://schemas.openxmlformats.org/drawingml/2006/table">
            <a:tbl>
              <a:tblPr firstRow="1" bandRow="1">
                <a:tableStyleId>{5C22544A-7EE6-4342-B048-85BDC9FD1C3A}</a:tableStyleId>
              </a:tblPr>
              <a:tblGrid>
                <a:gridCol w="3061522">
                  <a:extLst>
                    <a:ext uri="{9D8B030D-6E8A-4147-A177-3AD203B41FA5}">
                      <a16:colId xmlns:a16="http://schemas.microsoft.com/office/drawing/2014/main" val="1505296507"/>
                    </a:ext>
                  </a:extLst>
                </a:gridCol>
                <a:gridCol w="1579771">
                  <a:extLst>
                    <a:ext uri="{9D8B030D-6E8A-4147-A177-3AD203B41FA5}">
                      <a16:colId xmlns:a16="http://schemas.microsoft.com/office/drawing/2014/main" val="3514420826"/>
                    </a:ext>
                  </a:extLst>
                </a:gridCol>
                <a:gridCol w="1543830">
                  <a:extLst>
                    <a:ext uri="{9D8B030D-6E8A-4147-A177-3AD203B41FA5}">
                      <a16:colId xmlns:a16="http://schemas.microsoft.com/office/drawing/2014/main" val="220153374"/>
                    </a:ext>
                  </a:extLst>
                </a:gridCol>
              </a:tblGrid>
              <a:tr h="1095904">
                <a:tc>
                  <a:txBody>
                    <a:bodyPr/>
                    <a:lstStyle/>
                    <a:p>
                      <a:pPr algn="ctr"/>
                      <a:r>
                        <a:rPr lang="en-US" sz="1600" u="none" dirty="0">
                          <a:solidFill>
                            <a:schemeClr val="tx1"/>
                          </a:solidFill>
                          <a:latin typeface="Arial" panose="020B0604020202020204" pitchFamily="34" charset="0"/>
                          <a:cs typeface="Arial" panose="020B0604020202020204" pitchFamily="34" charset="0"/>
                        </a:rPr>
                        <a:t>Characteristics at Randomization, CLI</a:t>
                      </a:r>
                    </a:p>
                    <a:p>
                      <a:pPr algn="ctr"/>
                      <a:r>
                        <a:rPr lang="en-US" sz="1600" u="none" dirty="0">
                          <a:solidFill>
                            <a:schemeClr val="tx1"/>
                          </a:solidFill>
                          <a:latin typeface="Arial" panose="020B0604020202020204" pitchFamily="34" charset="0"/>
                          <a:cs typeface="Arial" panose="020B0604020202020204" pitchFamily="34" charset="0"/>
                        </a:rPr>
                        <a:t>Patients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rgbClr val="CC6600"/>
                          </a:solidFill>
                          <a:latin typeface="Arial" panose="020B0604020202020204" pitchFamily="34" charset="0"/>
                          <a:cs typeface="Arial" panose="020B0604020202020204" pitchFamily="34" charset="0"/>
                        </a:rPr>
                        <a:t>Endo</a:t>
                      </a:r>
                    </a:p>
                    <a:p>
                      <a:pPr algn="ctr"/>
                      <a:endParaRPr lang="en-US" sz="1400" dirty="0">
                        <a:solidFill>
                          <a:srgbClr val="CC6600"/>
                        </a:solidFill>
                        <a:latin typeface="Arial" panose="020B0604020202020204" pitchFamily="34" charset="0"/>
                        <a:cs typeface="Arial" panose="020B0604020202020204" pitchFamily="34" charset="0"/>
                      </a:endParaRPr>
                    </a:p>
                    <a:p>
                      <a:pPr algn="ctr"/>
                      <a:r>
                        <a:rPr lang="en-US" sz="1600" dirty="0">
                          <a:solidFill>
                            <a:srgbClr val="CC6600"/>
                          </a:solidFill>
                          <a:latin typeface="Arial" panose="020B0604020202020204" pitchFamily="34" charset="0"/>
                          <a:cs typeface="Arial" panose="020B0604020202020204" pitchFamily="34" charset="0"/>
                        </a:rPr>
                        <a:t>N=837</a:t>
                      </a:r>
                    </a:p>
                    <a:p>
                      <a:pPr algn="ctr"/>
                      <a:r>
                        <a:rPr lang="en-US" sz="1600" dirty="0">
                          <a:solidFill>
                            <a:srgbClr val="CC6600"/>
                          </a:solidFill>
                          <a:latin typeface="Arial" panose="020B0604020202020204" pitchFamily="34" charset="0"/>
                          <a:cs typeface="Arial" panose="020B0604020202020204" pitchFamily="34" charset="0"/>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rgbClr val="0070C0"/>
                          </a:solidFill>
                          <a:latin typeface="Arial" panose="020B0604020202020204" pitchFamily="34" charset="0"/>
                          <a:cs typeface="Arial" panose="020B0604020202020204" pitchFamily="34" charset="0"/>
                        </a:rPr>
                        <a:t>Surgery</a:t>
                      </a:r>
                    </a:p>
                    <a:p>
                      <a:pPr algn="ctr"/>
                      <a:endParaRPr lang="en-US" sz="1400" dirty="0">
                        <a:solidFill>
                          <a:srgbClr val="0070C0"/>
                        </a:solidFill>
                        <a:latin typeface="Arial" panose="020B0604020202020204" pitchFamily="34" charset="0"/>
                        <a:cs typeface="Arial" panose="020B0604020202020204" pitchFamily="34" charset="0"/>
                      </a:endParaRPr>
                    </a:p>
                    <a:p>
                      <a:pPr algn="ctr"/>
                      <a:r>
                        <a:rPr lang="en-US" sz="1600" dirty="0">
                          <a:solidFill>
                            <a:srgbClr val="0070C0"/>
                          </a:solidFill>
                          <a:latin typeface="Arial" panose="020B0604020202020204" pitchFamily="34" charset="0"/>
                          <a:cs typeface="Arial" panose="020B0604020202020204" pitchFamily="34" charset="0"/>
                        </a:rPr>
                        <a:t>N=696</a:t>
                      </a:r>
                    </a:p>
                    <a:p>
                      <a:pPr algn="ctr"/>
                      <a:r>
                        <a:rPr lang="en-US" sz="1600" dirty="0">
                          <a:solidFill>
                            <a:srgbClr val="0070C0"/>
                          </a:solidFill>
                          <a:latin typeface="Arial" panose="020B0604020202020204" pitchFamily="34" charset="0"/>
                          <a:cs typeface="Arial" panose="020B0604020202020204" pitchFamily="34" charset="0"/>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8185228"/>
                  </a:ext>
                </a:extLst>
              </a:tr>
              <a:tr h="444955">
                <a:tc>
                  <a:txBody>
                    <a:bodyPr/>
                    <a:lstStyle/>
                    <a:p>
                      <a:pPr algn="l"/>
                      <a:r>
                        <a:rPr lang="en-US" sz="1400" b="1" i="1" dirty="0">
                          <a:solidFill>
                            <a:srgbClr val="C00000"/>
                          </a:solidFill>
                          <a:latin typeface="Arial" panose="020B0604020202020204" pitchFamily="34" charset="0"/>
                          <a:cs typeface="Arial" panose="020B0604020202020204" pitchFamily="34" charset="0"/>
                        </a:rPr>
                        <a:t>Peripheral Artery Disease History</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dirty="0">
                        <a:solidFill>
                          <a:srgbClr val="7030A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i="0" dirty="0">
                        <a:solidFill>
                          <a:srgbClr val="C0000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84550803"/>
                  </a:ext>
                </a:extLst>
              </a:tr>
              <a:tr h="347098">
                <a:tc>
                  <a:txBody>
                    <a:bodyPr/>
                    <a:lstStyle/>
                    <a:p>
                      <a:pPr algn="l">
                        <a:tabLst/>
                      </a:pPr>
                      <a:r>
                        <a:rPr lang="en-US" sz="1600" b="1" dirty="0">
                          <a:solidFill>
                            <a:sysClr val="windowText" lastClr="000000"/>
                          </a:solidFill>
                          <a:latin typeface="Arial" panose="020B0604020202020204" pitchFamily="34" charset="0"/>
                          <a:cs typeface="Arial" panose="020B0604020202020204" pitchFamily="34" charset="0"/>
                        </a:rPr>
                        <a:t>History of Claudication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77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89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902856924"/>
                  </a:ext>
                </a:extLst>
              </a:tr>
              <a:tr h="347098">
                <a:tc>
                  <a:txBody>
                    <a:bodyPr/>
                    <a:lstStyle/>
                    <a:p>
                      <a:pPr algn="l">
                        <a:tabLst/>
                      </a:pPr>
                      <a:r>
                        <a:rPr lang="en-US" sz="1600" b="1" dirty="0">
                          <a:solidFill>
                            <a:sysClr val="windowText" lastClr="000000"/>
                          </a:solidFill>
                          <a:latin typeface="Arial" panose="020B0604020202020204" pitchFamily="34" charset="0"/>
                          <a:cs typeface="Arial" panose="020B0604020202020204" pitchFamily="34" charset="0"/>
                        </a:rPr>
                        <a:t>History of Revascularization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23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099465"/>
                  </a:ext>
                </a:extLst>
              </a:tr>
              <a:tr h="347098">
                <a:tc>
                  <a:txBody>
                    <a:bodyPr/>
                    <a:lstStyle/>
                    <a:p>
                      <a:pPr algn="l"/>
                      <a:r>
                        <a:rPr lang="en-US" sz="1600" b="1" dirty="0">
                          <a:solidFill>
                            <a:sysClr val="windowText" lastClr="000000"/>
                          </a:solidFill>
                          <a:latin typeface="Arial" panose="020B0604020202020204" pitchFamily="34" charset="0"/>
                          <a:cs typeface="Arial" panose="020B0604020202020204" pitchFamily="34" charset="0"/>
                        </a:rPr>
                        <a:t>History of Amputation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19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11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608165"/>
                  </a:ext>
                </a:extLst>
              </a:tr>
              <a:tr h="594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ysClr val="windowText" lastClr="000000"/>
                          </a:solidFill>
                          <a:latin typeface="Arial" panose="020B0604020202020204" pitchFamily="34" charset="0"/>
                          <a:cs typeface="Arial" panose="020B0604020202020204" pitchFamily="34" charset="0"/>
                        </a:rPr>
                        <a:t>Ankle Brachial Index, Median (IQR)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solidFill>
                            <a:srgbClr val="CC6600"/>
                          </a:solidFill>
                          <a:latin typeface="Arial" panose="020B0604020202020204" pitchFamily="34" charset="0"/>
                          <a:cs typeface="Arial" panose="020B0604020202020204" pitchFamily="34" charset="0"/>
                        </a:rPr>
                        <a:t>0.5 (0.36 – 0.62)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a:solidFill>
                            <a:srgbClr val="0070C0"/>
                          </a:solidFill>
                          <a:latin typeface="Arial" panose="020B0604020202020204" pitchFamily="34" charset="0"/>
                          <a:cs typeface="Arial" panose="020B0604020202020204" pitchFamily="34" charset="0"/>
                        </a:rPr>
                        <a:t>0.4 (0.27 – 0.5)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1641346"/>
                  </a:ext>
                </a:extLst>
              </a:tr>
              <a:tr h="347098">
                <a:tc>
                  <a:txBody>
                    <a:bodyPr/>
                    <a:lstStyle/>
                    <a:p>
                      <a:pPr algn="l"/>
                      <a:r>
                        <a:rPr lang="en-US" sz="1600" b="1" i="1" dirty="0">
                          <a:solidFill>
                            <a:srgbClr val="C00000"/>
                          </a:solidFill>
                          <a:latin typeface="Arial" panose="020B0604020202020204" pitchFamily="34" charset="0"/>
                          <a:cs typeface="Arial" panose="020B0604020202020204" pitchFamily="34" charset="0"/>
                        </a:rPr>
                        <a:t>Type of Revascularization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dirty="0">
                        <a:solidFill>
                          <a:srgbClr val="CC660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i="0" dirty="0">
                        <a:solidFill>
                          <a:srgbClr val="0070C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97246356"/>
                  </a:ext>
                </a:extLst>
              </a:tr>
              <a:tr h="594920">
                <a:tc>
                  <a:txBody>
                    <a:bodyPr/>
                    <a:lstStyle/>
                    <a:p>
                      <a:pPr algn="l">
                        <a:tabLst/>
                      </a:pPr>
                      <a:r>
                        <a:rPr lang="en-US" sz="1600" b="1" dirty="0">
                          <a:solidFill>
                            <a:schemeClr val="tx1"/>
                          </a:solidFill>
                          <a:latin typeface="Arial" panose="020B0604020202020204" pitchFamily="34" charset="0"/>
                          <a:cs typeface="Arial" panose="020B0604020202020204" pitchFamily="34" charset="0"/>
                        </a:rPr>
                        <a:t>Days from Procedure to Rando, Median (IQR)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2 (1 – 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4 (2 – 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531629"/>
                  </a:ext>
                </a:extLst>
              </a:tr>
              <a:tr h="344427">
                <a:tc>
                  <a:txBody>
                    <a:bodyPr/>
                    <a:lstStyle/>
                    <a:p>
                      <a:pPr algn="l"/>
                      <a:r>
                        <a:rPr lang="en-US" sz="1600" b="1" i="1" dirty="0">
                          <a:solidFill>
                            <a:srgbClr val="C00000"/>
                          </a:solidFill>
                          <a:latin typeface="Arial" panose="020B0604020202020204" pitchFamily="34" charset="0"/>
                          <a:cs typeface="Arial" panose="020B0604020202020204" pitchFamily="34" charset="0"/>
                        </a:rPr>
                        <a:t>Target Lesion Length</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dirty="0">
                        <a:solidFill>
                          <a:srgbClr val="CC660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i="0" dirty="0">
                        <a:solidFill>
                          <a:srgbClr val="0070C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52474898"/>
                  </a:ext>
                </a:extLst>
              </a:tr>
              <a:tr h="344427">
                <a:tc>
                  <a:txBody>
                    <a:bodyPr/>
                    <a:lstStyle/>
                    <a:p>
                      <a:pPr algn="l"/>
                      <a:r>
                        <a:rPr lang="en-US" sz="1600" b="1" dirty="0">
                          <a:solidFill>
                            <a:schemeClr val="tx1"/>
                          </a:solidFill>
                          <a:latin typeface="Arial" panose="020B0604020202020204" pitchFamily="34" charset="0"/>
                          <a:cs typeface="Arial" panose="020B0604020202020204" pitchFamily="34" charset="0"/>
                        </a:rPr>
                        <a:t>Short (&lt; 5cm)</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21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6010232"/>
                  </a:ext>
                </a:extLst>
              </a:tr>
              <a:tr h="344427">
                <a:tc>
                  <a:txBody>
                    <a:bodyPr/>
                    <a:lstStyle/>
                    <a:p>
                      <a:pPr algn="l"/>
                      <a:r>
                        <a:rPr lang="en-US" sz="1600" b="1" dirty="0">
                          <a:solidFill>
                            <a:schemeClr val="tx1"/>
                          </a:solidFill>
                          <a:latin typeface="Arial" panose="020B0604020202020204" pitchFamily="34" charset="0"/>
                          <a:cs typeface="Arial" panose="020B0604020202020204" pitchFamily="34" charset="0"/>
                        </a:rPr>
                        <a:t>Intermediate (5cm to &lt; 15cm)</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42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34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99442608"/>
                  </a:ext>
                </a:extLst>
              </a:tr>
              <a:tr h="344427">
                <a:tc>
                  <a:txBody>
                    <a:bodyPr/>
                    <a:lstStyle/>
                    <a:p>
                      <a:pPr algn="l"/>
                      <a:r>
                        <a:rPr lang="en-US" sz="1600" b="1" dirty="0">
                          <a:solidFill>
                            <a:schemeClr val="tx1"/>
                          </a:solidFill>
                          <a:latin typeface="Arial" panose="020B0604020202020204" pitchFamily="34" charset="0"/>
                          <a:cs typeface="Arial" panose="020B0604020202020204" pitchFamily="34" charset="0"/>
                        </a:rPr>
                        <a:t>Long (≥ 15cm)</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dirty="0">
                          <a:solidFill>
                            <a:srgbClr val="CC6600"/>
                          </a:solidFill>
                          <a:latin typeface="Arial" panose="020B0604020202020204" pitchFamily="34" charset="0"/>
                          <a:cs typeface="Arial" panose="020B0604020202020204" pitchFamily="34" charset="0"/>
                        </a:rPr>
                        <a:t>37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600" b="1" i="0" dirty="0">
                          <a:solidFill>
                            <a:srgbClr val="0070C0"/>
                          </a:solidFill>
                          <a:latin typeface="Arial" panose="020B0604020202020204" pitchFamily="34" charset="0"/>
                          <a:cs typeface="Arial" panose="020B0604020202020204" pitchFamily="34" charset="0"/>
                        </a:rPr>
                        <a:t>54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13665526"/>
                  </a:ext>
                </a:extLst>
              </a:tr>
            </a:tbl>
          </a:graphicData>
        </a:graphic>
      </p:graphicFrame>
    </p:spTree>
    <p:extLst>
      <p:ext uri="{BB962C8B-B14F-4D97-AF65-F5344CB8AC3E}">
        <p14:creationId xmlns:p14="http://schemas.microsoft.com/office/powerpoint/2010/main" val="2108540471"/>
      </p:ext>
    </p:extLst>
  </p:cSld>
  <p:clrMapOvr>
    <a:masterClrMapping/>
  </p:clrMapOvr>
  <mc:AlternateContent xmlns:mc="http://schemas.openxmlformats.org/markup-compatibility/2006">
    <mc:Choice xmlns:p14="http://schemas.microsoft.com/office/powerpoint/2010/main" Requires="p14">
      <p:transition spd="slow" p14:dur="2000" advTm="37987"/>
    </mc:Choice>
    <mc:Fallback>
      <p:transition spd="slow" advTm="3798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a:extLst>
              <a:ext uri="{FF2B5EF4-FFF2-40B4-BE49-F238E27FC236}">
                <a16:creationId xmlns:a16="http://schemas.microsoft.com/office/drawing/2014/main" id="{73EAB555-1870-47F7-B697-AA0FC70FFD9C}"/>
              </a:ext>
            </a:extLst>
          </p:cNvPr>
          <p:cNvGraphicFramePr>
            <a:graphicFrameLocks noGrp="1"/>
          </p:cNvGraphicFramePr>
          <p:nvPr/>
        </p:nvGraphicFramePr>
        <p:xfrm>
          <a:off x="6602735" y="1507655"/>
          <a:ext cx="5371552" cy="47565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 name="Chart 27">
            <a:extLst>
              <a:ext uri="{FF2B5EF4-FFF2-40B4-BE49-F238E27FC236}">
                <a16:creationId xmlns:a16="http://schemas.microsoft.com/office/drawing/2014/main" id="{F0876263-4478-4C89-A98F-952543868B6A}"/>
              </a:ext>
            </a:extLst>
          </p:cNvPr>
          <p:cNvGraphicFramePr>
            <a:graphicFrameLocks noGrp="1"/>
          </p:cNvGraphicFramePr>
          <p:nvPr/>
        </p:nvGraphicFramePr>
        <p:xfrm>
          <a:off x="401397" y="1507655"/>
          <a:ext cx="5404593" cy="475658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3FEE416-6454-4E7F-95E8-243131D5111B}"/>
              </a:ext>
            </a:extLst>
          </p:cNvPr>
          <p:cNvSpPr>
            <a:spLocks noGrp="1"/>
          </p:cNvSpPr>
          <p:nvPr>
            <p:ph type="title"/>
          </p:nvPr>
        </p:nvSpPr>
        <p:spPr>
          <a:xfrm>
            <a:off x="1897886" y="4749"/>
            <a:ext cx="8421776" cy="847204"/>
          </a:xfrm>
        </p:spPr>
        <p:txBody>
          <a:bodyPr/>
          <a:lstStyle/>
          <a:p>
            <a:r>
              <a:rPr lang="en-US" sz="2800" dirty="0"/>
              <a:t>Net Clinical Benefit</a:t>
            </a:r>
            <a:br>
              <a:rPr lang="en-US" sz="2800" dirty="0"/>
            </a:br>
            <a:r>
              <a:rPr lang="en-US" sz="1600" i="1" dirty="0"/>
              <a:t>Acute limb ischemia, major amputation of a vascular etiology, myocardial infarction, ischemic stroke, </a:t>
            </a:r>
            <a:r>
              <a:rPr lang="en-US" sz="1600" i="1" u="sng" dirty="0"/>
              <a:t>all cause mortality, ICH or fatal bleeding</a:t>
            </a:r>
            <a:endParaRPr lang="en-US" sz="2000" i="1" u="sng" dirty="0"/>
          </a:p>
        </p:txBody>
      </p:sp>
      <p:sp>
        <p:nvSpPr>
          <p:cNvPr id="7" name="Rectangle 6">
            <a:extLst>
              <a:ext uri="{FF2B5EF4-FFF2-40B4-BE49-F238E27FC236}">
                <a16:creationId xmlns:a16="http://schemas.microsoft.com/office/drawing/2014/main" id="{BF8558BC-2A57-480A-8A46-E0BB24F68B76}"/>
              </a:ext>
            </a:extLst>
          </p:cNvPr>
          <p:cNvSpPr/>
          <p:nvPr/>
        </p:nvSpPr>
        <p:spPr>
          <a:xfrm rot="16200000">
            <a:off x="-1150548" y="3851762"/>
            <a:ext cx="2630848"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Cumulative Incidence (KM%)</a:t>
            </a:r>
            <a:endParaRPr lang="en-US" sz="1400" dirty="0">
              <a:solidFill>
                <a:srgbClr val="000000"/>
              </a:solidFill>
              <a:latin typeface="Arial"/>
            </a:endParaRPr>
          </a:p>
        </p:txBody>
      </p:sp>
      <p:sp>
        <p:nvSpPr>
          <p:cNvPr id="8" name="Rectangle 7">
            <a:extLst>
              <a:ext uri="{FF2B5EF4-FFF2-40B4-BE49-F238E27FC236}">
                <a16:creationId xmlns:a16="http://schemas.microsoft.com/office/drawing/2014/main" id="{1B387AB5-F5FD-4B2F-B776-681C32C3DC4D}"/>
              </a:ext>
            </a:extLst>
          </p:cNvPr>
          <p:cNvSpPr/>
          <p:nvPr/>
        </p:nvSpPr>
        <p:spPr>
          <a:xfrm>
            <a:off x="539481" y="441771"/>
            <a:ext cx="870751"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Placebo</a:t>
            </a:r>
            <a:endParaRPr lang="en-US" sz="1400" dirty="0">
              <a:solidFill>
                <a:srgbClr val="000000"/>
              </a:solidFill>
              <a:latin typeface="Arial"/>
            </a:endParaRPr>
          </a:p>
        </p:txBody>
      </p:sp>
      <p:sp>
        <p:nvSpPr>
          <p:cNvPr id="9" name="Rectangle 8">
            <a:extLst>
              <a:ext uri="{FF2B5EF4-FFF2-40B4-BE49-F238E27FC236}">
                <a16:creationId xmlns:a16="http://schemas.microsoft.com/office/drawing/2014/main" id="{E12807A8-3E62-4B70-B464-4F330457C2D1}"/>
              </a:ext>
            </a:extLst>
          </p:cNvPr>
          <p:cNvSpPr/>
          <p:nvPr/>
        </p:nvSpPr>
        <p:spPr>
          <a:xfrm>
            <a:off x="318764" y="471034"/>
            <a:ext cx="220717" cy="22226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Arial"/>
            </a:endParaRPr>
          </a:p>
        </p:txBody>
      </p:sp>
      <p:sp>
        <p:nvSpPr>
          <p:cNvPr id="10" name="Rectangle 9">
            <a:extLst>
              <a:ext uri="{FF2B5EF4-FFF2-40B4-BE49-F238E27FC236}">
                <a16:creationId xmlns:a16="http://schemas.microsoft.com/office/drawing/2014/main" id="{180F1809-9E91-482E-9D32-4E3AFB722DF2}"/>
              </a:ext>
            </a:extLst>
          </p:cNvPr>
          <p:cNvSpPr/>
          <p:nvPr/>
        </p:nvSpPr>
        <p:spPr>
          <a:xfrm>
            <a:off x="534700" y="740593"/>
            <a:ext cx="1258678"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Rivaroxaban</a:t>
            </a:r>
            <a:endParaRPr lang="en-US" sz="1400" dirty="0">
              <a:solidFill>
                <a:srgbClr val="000000"/>
              </a:solidFill>
              <a:latin typeface="Arial"/>
            </a:endParaRPr>
          </a:p>
        </p:txBody>
      </p:sp>
      <p:sp>
        <p:nvSpPr>
          <p:cNvPr id="11" name="Rectangle 10">
            <a:extLst>
              <a:ext uri="{FF2B5EF4-FFF2-40B4-BE49-F238E27FC236}">
                <a16:creationId xmlns:a16="http://schemas.microsoft.com/office/drawing/2014/main" id="{E6D2A93D-0572-4023-B4D1-408CA7276106}"/>
              </a:ext>
            </a:extLst>
          </p:cNvPr>
          <p:cNvSpPr/>
          <p:nvPr/>
        </p:nvSpPr>
        <p:spPr>
          <a:xfrm>
            <a:off x="318764" y="769856"/>
            <a:ext cx="220717" cy="22226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Arial"/>
            </a:endParaRPr>
          </a:p>
        </p:txBody>
      </p:sp>
      <p:sp>
        <p:nvSpPr>
          <p:cNvPr id="12" name="Rectangle 11">
            <a:extLst>
              <a:ext uri="{FF2B5EF4-FFF2-40B4-BE49-F238E27FC236}">
                <a16:creationId xmlns:a16="http://schemas.microsoft.com/office/drawing/2014/main" id="{1BCBC217-A308-469E-B891-145711021FA2}"/>
              </a:ext>
            </a:extLst>
          </p:cNvPr>
          <p:cNvSpPr/>
          <p:nvPr/>
        </p:nvSpPr>
        <p:spPr>
          <a:xfrm>
            <a:off x="2088379" y="1679250"/>
            <a:ext cx="1943160" cy="830997"/>
          </a:xfrm>
          <a:prstGeom prst="rect">
            <a:avLst/>
          </a:prstGeom>
        </p:spPr>
        <p:txBody>
          <a:bodyPr wrap="none">
            <a:spAutoFit/>
          </a:bodyPr>
          <a:lstStyle/>
          <a:p>
            <a:pPr algn="ctr">
              <a:defRPr/>
            </a:pPr>
            <a:r>
              <a:rPr lang="en-US" sz="1600" b="1" dirty="0">
                <a:solidFill>
                  <a:srgbClr val="CC6600"/>
                </a:solidFill>
                <a:latin typeface="Arial"/>
                <a:ea typeface="Times New Roman" panose="02020603050405020304" pitchFamily="18" charset="0"/>
              </a:rPr>
              <a:t>HR 0.78</a:t>
            </a:r>
          </a:p>
          <a:p>
            <a:pPr algn="ctr">
              <a:defRPr/>
            </a:pPr>
            <a:r>
              <a:rPr lang="en-US" sz="1600" b="1" dirty="0">
                <a:solidFill>
                  <a:srgbClr val="CC6600"/>
                </a:solidFill>
                <a:latin typeface="Arial"/>
              </a:rPr>
              <a:t>95% CI 0.61 – 1.00</a:t>
            </a:r>
          </a:p>
          <a:p>
            <a:pPr algn="ctr">
              <a:defRPr/>
            </a:pPr>
            <a:r>
              <a:rPr lang="en-US" sz="1600" b="1" dirty="0">
                <a:solidFill>
                  <a:srgbClr val="CC6600"/>
                </a:solidFill>
                <a:latin typeface="Arial"/>
              </a:rPr>
              <a:t>p=0.0457</a:t>
            </a:r>
          </a:p>
        </p:txBody>
      </p:sp>
      <p:sp>
        <p:nvSpPr>
          <p:cNvPr id="13" name="Rectangle 12">
            <a:extLst>
              <a:ext uri="{FF2B5EF4-FFF2-40B4-BE49-F238E27FC236}">
                <a16:creationId xmlns:a16="http://schemas.microsoft.com/office/drawing/2014/main" id="{29F8E6A2-9270-4F09-AE7A-9C0B326E60EA}"/>
              </a:ext>
            </a:extLst>
          </p:cNvPr>
          <p:cNvSpPr/>
          <p:nvPr/>
        </p:nvSpPr>
        <p:spPr>
          <a:xfrm>
            <a:off x="5200243" y="2027002"/>
            <a:ext cx="838691" cy="369332"/>
          </a:xfrm>
          <a:prstGeom prst="rect">
            <a:avLst/>
          </a:prstGeom>
        </p:spPr>
        <p:txBody>
          <a:bodyPr wrap="none">
            <a:spAutoFit/>
          </a:bodyPr>
          <a:lstStyle/>
          <a:p>
            <a:pPr algn="ctr">
              <a:defRPr/>
            </a:pPr>
            <a:r>
              <a:rPr lang="en-US" b="1" dirty="0">
                <a:solidFill>
                  <a:srgbClr val="C00000"/>
                </a:solidFill>
                <a:latin typeface="Arial"/>
                <a:ea typeface="Times New Roman" panose="02020603050405020304" pitchFamily="18" charset="0"/>
              </a:rPr>
              <a:t>24.9%</a:t>
            </a:r>
            <a:endParaRPr lang="en-US" b="1" dirty="0">
              <a:solidFill>
                <a:srgbClr val="C00000"/>
              </a:solidFill>
              <a:latin typeface="Arial"/>
            </a:endParaRPr>
          </a:p>
        </p:txBody>
      </p:sp>
      <p:sp>
        <p:nvSpPr>
          <p:cNvPr id="14" name="Rectangle 13">
            <a:extLst>
              <a:ext uri="{FF2B5EF4-FFF2-40B4-BE49-F238E27FC236}">
                <a16:creationId xmlns:a16="http://schemas.microsoft.com/office/drawing/2014/main" id="{ABBAABA5-7046-4609-BFA6-D36FC9199FF7}"/>
              </a:ext>
            </a:extLst>
          </p:cNvPr>
          <p:cNvSpPr/>
          <p:nvPr/>
        </p:nvSpPr>
        <p:spPr>
          <a:xfrm>
            <a:off x="5200243" y="3281910"/>
            <a:ext cx="838691" cy="369332"/>
          </a:xfrm>
          <a:prstGeom prst="rect">
            <a:avLst/>
          </a:prstGeom>
        </p:spPr>
        <p:txBody>
          <a:bodyPr wrap="none">
            <a:spAutoFit/>
          </a:bodyPr>
          <a:lstStyle/>
          <a:p>
            <a:pPr algn="ctr">
              <a:defRPr/>
            </a:pPr>
            <a:r>
              <a:rPr lang="en-US" b="1" dirty="0">
                <a:solidFill>
                  <a:srgbClr val="7030A0"/>
                </a:solidFill>
                <a:latin typeface="Arial"/>
                <a:ea typeface="Times New Roman" panose="02020603050405020304" pitchFamily="18" charset="0"/>
              </a:rPr>
              <a:t>19.2%</a:t>
            </a:r>
            <a:endParaRPr lang="en-US" b="1" dirty="0">
              <a:solidFill>
                <a:srgbClr val="7030A0"/>
              </a:solidFill>
              <a:latin typeface="Arial"/>
            </a:endParaRPr>
          </a:p>
        </p:txBody>
      </p:sp>
      <p:sp>
        <p:nvSpPr>
          <p:cNvPr id="27" name="Rectangle 26">
            <a:extLst>
              <a:ext uri="{FF2B5EF4-FFF2-40B4-BE49-F238E27FC236}">
                <a16:creationId xmlns:a16="http://schemas.microsoft.com/office/drawing/2014/main" id="{A36E5D02-E531-4E0E-81B0-8287FBEBDE7A}"/>
              </a:ext>
            </a:extLst>
          </p:cNvPr>
          <p:cNvSpPr/>
          <p:nvPr/>
        </p:nvSpPr>
        <p:spPr>
          <a:xfrm>
            <a:off x="5093362" y="6334002"/>
            <a:ext cx="2393604"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Days from Randomization</a:t>
            </a:r>
            <a:endParaRPr lang="en-US" sz="1400" dirty="0">
              <a:solidFill>
                <a:srgbClr val="000000"/>
              </a:solidFill>
              <a:latin typeface="Arial"/>
            </a:endParaRPr>
          </a:p>
        </p:txBody>
      </p:sp>
      <p:cxnSp>
        <p:nvCxnSpPr>
          <p:cNvPr id="30" name="Straight Connector 29">
            <a:extLst>
              <a:ext uri="{FF2B5EF4-FFF2-40B4-BE49-F238E27FC236}">
                <a16:creationId xmlns:a16="http://schemas.microsoft.com/office/drawing/2014/main" id="{0C9E8467-60AB-4D60-B560-FD0FA873C53F}"/>
              </a:ext>
            </a:extLst>
          </p:cNvPr>
          <p:cNvCxnSpPr>
            <a:cxnSpLocks/>
          </p:cNvCxnSpPr>
          <p:nvPr/>
        </p:nvCxnSpPr>
        <p:spPr>
          <a:xfrm flipH="1" flipV="1">
            <a:off x="5600700" y="2396334"/>
            <a:ext cx="10553" cy="885576"/>
          </a:xfrm>
          <a:prstGeom prst="line">
            <a:avLst/>
          </a:prstGeom>
          <a:ln w="19050">
            <a:solidFill>
              <a:srgbClr val="C00000"/>
            </a:solidFill>
            <a:prstDash val="dash"/>
          </a:ln>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id="{2F280130-BF5D-4118-9869-57551C73A46F}"/>
              </a:ext>
            </a:extLst>
          </p:cNvPr>
          <p:cNvSpPr/>
          <p:nvPr/>
        </p:nvSpPr>
        <p:spPr>
          <a:xfrm>
            <a:off x="5000475" y="1520201"/>
            <a:ext cx="1152880" cy="584775"/>
          </a:xfrm>
          <a:prstGeom prst="rect">
            <a:avLst/>
          </a:prstGeom>
        </p:spPr>
        <p:txBody>
          <a:bodyPr wrap="square">
            <a:spAutoFit/>
          </a:bodyPr>
          <a:lstStyle/>
          <a:p>
            <a:pPr algn="ctr">
              <a:defRPr/>
            </a:pPr>
            <a:r>
              <a:rPr lang="en-US" sz="1600" b="1" dirty="0">
                <a:solidFill>
                  <a:srgbClr val="7030A0"/>
                </a:solidFill>
                <a:latin typeface="Arial"/>
              </a:rPr>
              <a:t>3 Year</a:t>
            </a:r>
          </a:p>
          <a:p>
            <a:pPr algn="ctr">
              <a:defRPr/>
            </a:pPr>
            <a:r>
              <a:rPr lang="en-US" sz="1600" b="1" dirty="0">
                <a:solidFill>
                  <a:srgbClr val="7030A0"/>
                </a:solidFill>
                <a:latin typeface="Arial"/>
              </a:rPr>
              <a:t>ARR 5.7%</a:t>
            </a:r>
          </a:p>
        </p:txBody>
      </p:sp>
      <p:sp>
        <p:nvSpPr>
          <p:cNvPr id="34" name="TextBox 33">
            <a:extLst>
              <a:ext uri="{FF2B5EF4-FFF2-40B4-BE49-F238E27FC236}">
                <a16:creationId xmlns:a16="http://schemas.microsoft.com/office/drawing/2014/main" id="{297D98C3-9590-4207-B135-4CE459028738}"/>
              </a:ext>
            </a:extLst>
          </p:cNvPr>
          <p:cNvSpPr txBox="1"/>
          <p:nvPr/>
        </p:nvSpPr>
        <p:spPr>
          <a:xfrm>
            <a:off x="1410232" y="6591641"/>
            <a:ext cx="6315212" cy="261610"/>
          </a:xfrm>
          <a:prstGeom prst="rect">
            <a:avLst/>
          </a:prstGeom>
          <a:noFill/>
        </p:spPr>
        <p:txBody>
          <a:bodyPr wrap="square" rtlCol="0">
            <a:spAutoFit/>
          </a:bodyPr>
          <a:lstStyle/>
          <a:p>
            <a:r>
              <a:rPr lang="en-US" sz="1100" i="1" dirty="0"/>
              <a:t>*Safety Population, On-Treatment Scope</a:t>
            </a:r>
          </a:p>
        </p:txBody>
      </p:sp>
      <p:cxnSp>
        <p:nvCxnSpPr>
          <p:cNvPr id="38" name="Straight Connector 37">
            <a:extLst>
              <a:ext uri="{FF2B5EF4-FFF2-40B4-BE49-F238E27FC236}">
                <a16:creationId xmlns:a16="http://schemas.microsoft.com/office/drawing/2014/main" id="{F15AC93D-4617-4622-9077-C9AC97AFDA35}"/>
              </a:ext>
            </a:extLst>
          </p:cNvPr>
          <p:cNvCxnSpPr>
            <a:cxnSpLocks/>
          </p:cNvCxnSpPr>
          <p:nvPr/>
        </p:nvCxnSpPr>
        <p:spPr>
          <a:xfrm flipV="1">
            <a:off x="11696700" y="3466576"/>
            <a:ext cx="0" cy="493158"/>
          </a:xfrm>
          <a:prstGeom prst="line">
            <a:avLst/>
          </a:prstGeom>
          <a:ln w="19050">
            <a:solidFill>
              <a:srgbClr val="C00000"/>
            </a:solidFill>
            <a:prstDash val="dash"/>
          </a:ln>
        </p:spPr>
        <p:style>
          <a:lnRef idx="1">
            <a:schemeClr val="dk1"/>
          </a:lnRef>
          <a:fillRef idx="0">
            <a:schemeClr val="dk1"/>
          </a:fillRef>
          <a:effectRef idx="0">
            <a:schemeClr val="dk1"/>
          </a:effectRef>
          <a:fontRef idx="minor">
            <a:schemeClr val="tx1"/>
          </a:fontRef>
        </p:style>
      </p:cxnSp>
      <p:sp>
        <p:nvSpPr>
          <p:cNvPr id="47" name="Rectangle 46">
            <a:extLst>
              <a:ext uri="{FF2B5EF4-FFF2-40B4-BE49-F238E27FC236}">
                <a16:creationId xmlns:a16="http://schemas.microsoft.com/office/drawing/2014/main" id="{901E51A5-6E22-44B9-BAE6-727419E9BF52}"/>
              </a:ext>
            </a:extLst>
          </p:cNvPr>
          <p:cNvSpPr/>
          <p:nvPr/>
        </p:nvSpPr>
        <p:spPr>
          <a:xfrm>
            <a:off x="11120260" y="2611096"/>
            <a:ext cx="1152880" cy="584775"/>
          </a:xfrm>
          <a:prstGeom prst="rect">
            <a:avLst/>
          </a:prstGeom>
        </p:spPr>
        <p:txBody>
          <a:bodyPr wrap="square">
            <a:spAutoFit/>
          </a:bodyPr>
          <a:lstStyle/>
          <a:p>
            <a:pPr algn="ctr">
              <a:defRPr/>
            </a:pPr>
            <a:r>
              <a:rPr lang="en-US" sz="1600" b="1" dirty="0">
                <a:solidFill>
                  <a:srgbClr val="7030A0"/>
                </a:solidFill>
                <a:latin typeface="Arial"/>
              </a:rPr>
              <a:t>3 Year</a:t>
            </a:r>
          </a:p>
          <a:p>
            <a:pPr algn="ctr">
              <a:defRPr/>
            </a:pPr>
            <a:r>
              <a:rPr lang="en-US" sz="1600" b="1" dirty="0">
                <a:solidFill>
                  <a:srgbClr val="7030A0"/>
                </a:solidFill>
                <a:latin typeface="Arial"/>
              </a:rPr>
              <a:t>ARR 3.9%</a:t>
            </a:r>
          </a:p>
        </p:txBody>
      </p:sp>
      <p:sp>
        <p:nvSpPr>
          <p:cNvPr id="48" name="Rectangle 47">
            <a:extLst>
              <a:ext uri="{FF2B5EF4-FFF2-40B4-BE49-F238E27FC236}">
                <a16:creationId xmlns:a16="http://schemas.microsoft.com/office/drawing/2014/main" id="{C833E97A-C5A3-443D-958E-4C29022A462E}"/>
              </a:ext>
            </a:extLst>
          </p:cNvPr>
          <p:cNvSpPr/>
          <p:nvPr/>
        </p:nvSpPr>
        <p:spPr>
          <a:xfrm rot="16200000">
            <a:off x="5128629" y="3851762"/>
            <a:ext cx="2630848"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Cumulative Incidence (KM%)</a:t>
            </a:r>
            <a:endParaRPr lang="en-US" sz="1400" dirty="0">
              <a:solidFill>
                <a:srgbClr val="000000"/>
              </a:solidFill>
              <a:latin typeface="Arial"/>
            </a:endParaRPr>
          </a:p>
        </p:txBody>
      </p:sp>
      <p:sp>
        <p:nvSpPr>
          <p:cNvPr id="49" name="Rectangle 48">
            <a:extLst>
              <a:ext uri="{FF2B5EF4-FFF2-40B4-BE49-F238E27FC236}">
                <a16:creationId xmlns:a16="http://schemas.microsoft.com/office/drawing/2014/main" id="{A67F5A4D-24B3-484E-B671-B3A77E2165D5}"/>
              </a:ext>
            </a:extLst>
          </p:cNvPr>
          <p:cNvSpPr/>
          <p:nvPr/>
        </p:nvSpPr>
        <p:spPr>
          <a:xfrm>
            <a:off x="11320028" y="3097244"/>
            <a:ext cx="838691" cy="369332"/>
          </a:xfrm>
          <a:prstGeom prst="rect">
            <a:avLst/>
          </a:prstGeom>
        </p:spPr>
        <p:txBody>
          <a:bodyPr wrap="none">
            <a:spAutoFit/>
          </a:bodyPr>
          <a:lstStyle/>
          <a:p>
            <a:pPr algn="ctr">
              <a:defRPr/>
            </a:pPr>
            <a:r>
              <a:rPr lang="en-US" b="1" dirty="0">
                <a:solidFill>
                  <a:srgbClr val="C00000"/>
                </a:solidFill>
                <a:latin typeface="Arial"/>
                <a:ea typeface="Times New Roman" panose="02020603050405020304" pitchFamily="18" charset="0"/>
              </a:rPr>
              <a:t>17.5%</a:t>
            </a:r>
            <a:endParaRPr lang="en-US" b="1" dirty="0">
              <a:solidFill>
                <a:srgbClr val="C00000"/>
              </a:solidFill>
              <a:latin typeface="Arial"/>
            </a:endParaRPr>
          </a:p>
        </p:txBody>
      </p:sp>
      <p:sp>
        <p:nvSpPr>
          <p:cNvPr id="50" name="Rectangle 49">
            <a:extLst>
              <a:ext uri="{FF2B5EF4-FFF2-40B4-BE49-F238E27FC236}">
                <a16:creationId xmlns:a16="http://schemas.microsoft.com/office/drawing/2014/main" id="{11256A4B-E796-4E72-83E4-F652D46316FC}"/>
              </a:ext>
            </a:extLst>
          </p:cNvPr>
          <p:cNvSpPr/>
          <p:nvPr/>
        </p:nvSpPr>
        <p:spPr>
          <a:xfrm>
            <a:off x="11320028" y="4118197"/>
            <a:ext cx="838691" cy="369332"/>
          </a:xfrm>
          <a:prstGeom prst="rect">
            <a:avLst/>
          </a:prstGeom>
        </p:spPr>
        <p:txBody>
          <a:bodyPr wrap="none">
            <a:spAutoFit/>
          </a:bodyPr>
          <a:lstStyle/>
          <a:p>
            <a:pPr algn="ctr">
              <a:defRPr/>
            </a:pPr>
            <a:r>
              <a:rPr lang="en-US" b="1" dirty="0">
                <a:solidFill>
                  <a:srgbClr val="7030A0"/>
                </a:solidFill>
                <a:latin typeface="Arial"/>
                <a:ea typeface="Times New Roman" panose="02020603050405020304" pitchFamily="18" charset="0"/>
              </a:rPr>
              <a:t>13.6%</a:t>
            </a:r>
            <a:endParaRPr lang="en-US" b="1" dirty="0">
              <a:solidFill>
                <a:srgbClr val="7030A0"/>
              </a:solidFill>
              <a:latin typeface="Arial"/>
            </a:endParaRPr>
          </a:p>
        </p:txBody>
      </p:sp>
      <p:sp>
        <p:nvSpPr>
          <p:cNvPr id="51" name="Rectangle 50">
            <a:extLst>
              <a:ext uri="{FF2B5EF4-FFF2-40B4-BE49-F238E27FC236}">
                <a16:creationId xmlns:a16="http://schemas.microsoft.com/office/drawing/2014/main" id="{AFCFF5C5-E7E6-4E17-8713-838CC659EB75}"/>
              </a:ext>
            </a:extLst>
          </p:cNvPr>
          <p:cNvSpPr/>
          <p:nvPr/>
        </p:nvSpPr>
        <p:spPr>
          <a:xfrm>
            <a:off x="8542166" y="1679250"/>
            <a:ext cx="1943160" cy="830997"/>
          </a:xfrm>
          <a:prstGeom prst="rect">
            <a:avLst/>
          </a:prstGeom>
        </p:spPr>
        <p:txBody>
          <a:bodyPr wrap="none">
            <a:spAutoFit/>
          </a:bodyPr>
          <a:lstStyle/>
          <a:p>
            <a:pPr algn="ctr">
              <a:defRPr/>
            </a:pPr>
            <a:r>
              <a:rPr lang="en-US" sz="1600" b="1" dirty="0">
                <a:solidFill>
                  <a:srgbClr val="0070C0"/>
                </a:solidFill>
                <a:latin typeface="Arial"/>
                <a:ea typeface="Times New Roman" panose="02020603050405020304" pitchFamily="18" charset="0"/>
              </a:rPr>
              <a:t>HR 0.74</a:t>
            </a:r>
          </a:p>
          <a:p>
            <a:pPr algn="ctr">
              <a:defRPr/>
            </a:pPr>
            <a:r>
              <a:rPr lang="en-US" sz="1600" b="1" dirty="0">
                <a:solidFill>
                  <a:srgbClr val="0070C0"/>
                </a:solidFill>
                <a:latin typeface="Arial"/>
              </a:rPr>
              <a:t>95% CI 0.63 – 0.88</a:t>
            </a:r>
          </a:p>
          <a:p>
            <a:pPr algn="ctr">
              <a:defRPr/>
            </a:pPr>
            <a:r>
              <a:rPr lang="en-US" sz="1600" b="1" dirty="0">
                <a:solidFill>
                  <a:srgbClr val="0070C0"/>
                </a:solidFill>
                <a:latin typeface="Arial"/>
              </a:rPr>
              <a:t>p=0.0003</a:t>
            </a:r>
          </a:p>
        </p:txBody>
      </p:sp>
      <p:sp>
        <p:nvSpPr>
          <p:cNvPr id="52" name="Rectangle 51">
            <a:extLst>
              <a:ext uri="{FF2B5EF4-FFF2-40B4-BE49-F238E27FC236}">
                <a16:creationId xmlns:a16="http://schemas.microsoft.com/office/drawing/2014/main" id="{40153CFE-1DF6-4EB2-ABC9-562059C478FA}"/>
              </a:ext>
            </a:extLst>
          </p:cNvPr>
          <p:cNvSpPr/>
          <p:nvPr/>
        </p:nvSpPr>
        <p:spPr>
          <a:xfrm>
            <a:off x="4617384" y="988227"/>
            <a:ext cx="2752685" cy="338554"/>
          </a:xfrm>
          <a:prstGeom prst="rect">
            <a:avLst/>
          </a:prstGeom>
        </p:spPr>
        <p:txBody>
          <a:bodyPr wrap="square">
            <a:spAutoFit/>
          </a:bodyPr>
          <a:lstStyle/>
          <a:p>
            <a:pPr algn="ctr">
              <a:defRPr/>
            </a:pPr>
            <a:r>
              <a:rPr lang="en-US" sz="1600" b="1" i="1" u="sng" dirty="0">
                <a:latin typeface="Arial"/>
              </a:rPr>
              <a:t>P-interaction 0.77</a:t>
            </a:r>
          </a:p>
        </p:txBody>
      </p:sp>
      <p:sp>
        <p:nvSpPr>
          <p:cNvPr id="53" name="Rectangle 52">
            <a:extLst>
              <a:ext uri="{FF2B5EF4-FFF2-40B4-BE49-F238E27FC236}">
                <a16:creationId xmlns:a16="http://schemas.microsoft.com/office/drawing/2014/main" id="{524770F4-C646-4094-BB76-7705ECB1A08F}"/>
              </a:ext>
            </a:extLst>
          </p:cNvPr>
          <p:cNvSpPr/>
          <p:nvPr/>
        </p:nvSpPr>
        <p:spPr>
          <a:xfrm>
            <a:off x="1683617" y="1091396"/>
            <a:ext cx="2752685" cy="646331"/>
          </a:xfrm>
          <a:prstGeom prst="rect">
            <a:avLst/>
          </a:prstGeom>
        </p:spPr>
        <p:txBody>
          <a:bodyPr wrap="square">
            <a:spAutoFit/>
          </a:bodyPr>
          <a:lstStyle/>
          <a:p>
            <a:pPr algn="ctr">
              <a:defRPr/>
            </a:pPr>
            <a:r>
              <a:rPr lang="en-US" sz="2000" b="1" u="sng" dirty="0">
                <a:solidFill>
                  <a:srgbClr val="CC6600"/>
                </a:solidFill>
                <a:latin typeface="Arial"/>
              </a:rPr>
              <a:t>With CLI</a:t>
            </a:r>
          </a:p>
          <a:p>
            <a:pPr algn="ctr">
              <a:defRPr/>
            </a:pPr>
            <a:r>
              <a:rPr lang="en-US" sz="1600" b="1" u="sng" dirty="0">
                <a:solidFill>
                  <a:srgbClr val="CC6600"/>
                </a:solidFill>
                <a:latin typeface="Arial"/>
              </a:rPr>
              <a:t>N=1,521*</a:t>
            </a:r>
          </a:p>
        </p:txBody>
      </p:sp>
      <p:sp>
        <p:nvSpPr>
          <p:cNvPr id="54" name="Rectangle 53">
            <a:extLst>
              <a:ext uri="{FF2B5EF4-FFF2-40B4-BE49-F238E27FC236}">
                <a16:creationId xmlns:a16="http://schemas.microsoft.com/office/drawing/2014/main" id="{D76775FB-8F2C-4633-A04F-B09CB88438C6}"/>
              </a:ext>
            </a:extLst>
          </p:cNvPr>
          <p:cNvSpPr/>
          <p:nvPr/>
        </p:nvSpPr>
        <p:spPr>
          <a:xfrm>
            <a:off x="8137404" y="1091396"/>
            <a:ext cx="2752685" cy="646331"/>
          </a:xfrm>
          <a:prstGeom prst="rect">
            <a:avLst/>
          </a:prstGeom>
        </p:spPr>
        <p:txBody>
          <a:bodyPr wrap="square">
            <a:spAutoFit/>
          </a:bodyPr>
          <a:lstStyle/>
          <a:p>
            <a:pPr algn="ctr">
              <a:defRPr/>
            </a:pPr>
            <a:r>
              <a:rPr lang="en-US" sz="2000" b="1" u="sng" dirty="0">
                <a:solidFill>
                  <a:srgbClr val="0070C0"/>
                </a:solidFill>
                <a:latin typeface="Arial"/>
              </a:rPr>
              <a:t>Without CLI</a:t>
            </a:r>
          </a:p>
          <a:p>
            <a:pPr algn="ctr">
              <a:defRPr/>
            </a:pPr>
            <a:r>
              <a:rPr lang="en-US" sz="1600" b="1" u="sng" dirty="0">
                <a:solidFill>
                  <a:srgbClr val="0070C0"/>
                </a:solidFill>
                <a:latin typeface="Arial"/>
              </a:rPr>
              <a:t>N=4,983*</a:t>
            </a:r>
          </a:p>
        </p:txBody>
      </p:sp>
      <p:sp>
        <p:nvSpPr>
          <p:cNvPr id="29" name="Rectangle 28">
            <a:extLst>
              <a:ext uri="{FF2B5EF4-FFF2-40B4-BE49-F238E27FC236}">
                <a16:creationId xmlns:a16="http://schemas.microsoft.com/office/drawing/2014/main" id="{AFF4F1D8-9462-480E-A138-F9FE888CC11C}"/>
              </a:ext>
            </a:extLst>
          </p:cNvPr>
          <p:cNvSpPr/>
          <p:nvPr/>
        </p:nvSpPr>
        <p:spPr>
          <a:xfrm>
            <a:off x="5043148" y="3637822"/>
            <a:ext cx="1152880" cy="338554"/>
          </a:xfrm>
          <a:prstGeom prst="rect">
            <a:avLst/>
          </a:prstGeom>
        </p:spPr>
        <p:txBody>
          <a:bodyPr wrap="square">
            <a:spAutoFit/>
          </a:bodyPr>
          <a:lstStyle/>
          <a:p>
            <a:pPr algn="ctr">
              <a:defRPr/>
            </a:pPr>
            <a:r>
              <a:rPr lang="en-US" sz="1600" b="1" dirty="0">
                <a:solidFill>
                  <a:srgbClr val="CC6600"/>
                </a:solidFill>
                <a:latin typeface="Arial"/>
              </a:rPr>
              <a:t>NNT 18</a:t>
            </a:r>
          </a:p>
        </p:txBody>
      </p:sp>
      <p:sp>
        <p:nvSpPr>
          <p:cNvPr id="33" name="Rectangle 32">
            <a:extLst>
              <a:ext uri="{FF2B5EF4-FFF2-40B4-BE49-F238E27FC236}">
                <a16:creationId xmlns:a16="http://schemas.microsoft.com/office/drawing/2014/main" id="{1E0B2829-5486-42C7-91C5-540B2329B6C1}"/>
              </a:ext>
            </a:extLst>
          </p:cNvPr>
          <p:cNvSpPr/>
          <p:nvPr/>
        </p:nvSpPr>
        <p:spPr>
          <a:xfrm>
            <a:off x="11162933" y="4475374"/>
            <a:ext cx="1152880" cy="338554"/>
          </a:xfrm>
          <a:prstGeom prst="rect">
            <a:avLst/>
          </a:prstGeom>
        </p:spPr>
        <p:txBody>
          <a:bodyPr wrap="square">
            <a:spAutoFit/>
          </a:bodyPr>
          <a:lstStyle/>
          <a:p>
            <a:pPr algn="ctr">
              <a:defRPr/>
            </a:pPr>
            <a:r>
              <a:rPr lang="en-US" sz="1600" b="1" dirty="0">
                <a:solidFill>
                  <a:srgbClr val="0070C0"/>
                </a:solidFill>
                <a:latin typeface="Arial"/>
              </a:rPr>
              <a:t>NNT 26</a:t>
            </a:r>
          </a:p>
        </p:txBody>
      </p:sp>
    </p:spTree>
    <p:extLst>
      <p:ext uri="{BB962C8B-B14F-4D97-AF65-F5344CB8AC3E}">
        <p14:creationId xmlns:p14="http://schemas.microsoft.com/office/powerpoint/2010/main" val="2465156261"/>
      </p:ext>
    </p:extLst>
  </p:cSld>
  <p:clrMapOvr>
    <a:masterClrMapping/>
  </p:clrMapOvr>
  <mc:AlternateContent xmlns:mc="http://schemas.openxmlformats.org/markup-compatibility/2006">
    <mc:Choice xmlns:p14="http://schemas.microsoft.com/office/powerpoint/2010/main" Requires="p14">
      <p:transition spd="slow" p14:dur="2000" advTm="22811"/>
    </mc:Choice>
    <mc:Fallback>
      <p:transition spd="slow" advTm="2281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E52EF-E66E-41C3-AD20-41EBE5E7CFAC}"/>
              </a:ext>
            </a:extLst>
          </p:cNvPr>
          <p:cNvSpPr>
            <a:spLocks noGrp="1"/>
          </p:cNvSpPr>
          <p:nvPr>
            <p:ph type="title"/>
          </p:nvPr>
        </p:nvSpPr>
        <p:spPr>
          <a:xfrm>
            <a:off x="609600" y="-7946"/>
            <a:ext cx="10972800" cy="561094"/>
          </a:xfrm>
        </p:spPr>
        <p:txBody>
          <a:bodyPr/>
          <a:lstStyle/>
          <a:p>
            <a:r>
              <a:rPr lang="en-US" dirty="0"/>
              <a:t>Unplanned Index Limb Revascularization</a:t>
            </a:r>
          </a:p>
        </p:txBody>
      </p:sp>
      <p:sp>
        <p:nvSpPr>
          <p:cNvPr id="3" name="Content Placeholder 2">
            <a:extLst>
              <a:ext uri="{FF2B5EF4-FFF2-40B4-BE49-F238E27FC236}">
                <a16:creationId xmlns:a16="http://schemas.microsoft.com/office/drawing/2014/main" id="{7FA9224F-FBE1-4F79-8C22-672E0EA985D8}"/>
              </a:ext>
            </a:extLst>
          </p:cNvPr>
          <p:cNvSpPr>
            <a:spLocks noGrp="1"/>
          </p:cNvSpPr>
          <p:nvPr>
            <p:ph idx="1"/>
          </p:nvPr>
        </p:nvSpPr>
        <p:spPr>
          <a:xfrm>
            <a:off x="134156" y="1251422"/>
            <a:ext cx="5748597" cy="4740901"/>
          </a:xfrm>
        </p:spPr>
        <p:txBody>
          <a:bodyPr/>
          <a:lstStyle/>
          <a:p>
            <a:r>
              <a:rPr lang="en-US" sz="2400" dirty="0"/>
              <a:t>Unplanned lower extremity revascularization that occurred after index procedure, not including planned staged procedure</a:t>
            </a:r>
          </a:p>
          <a:p>
            <a:pPr lvl="1"/>
            <a:r>
              <a:rPr lang="en-US" sz="2000" dirty="0"/>
              <a:t>Ischemia*</a:t>
            </a:r>
          </a:p>
          <a:p>
            <a:pPr lvl="1"/>
            <a:r>
              <a:rPr lang="en-US" sz="2000" dirty="0"/>
              <a:t>Ultrasound findings (e.g., stent restenosis)</a:t>
            </a:r>
          </a:p>
          <a:p>
            <a:pPr lvl="1"/>
            <a:r>
              <a:rPr lang="en-US" sz="2000" dirty="0"/>
              <a:t>Bleeding</a:t>
            </a:r>
          </a:p>
          <a:p>
            <a:pPr lvl="1"/>
            <a:r>
              <a:rPr lang="en-US" sz="2000" dirty="0"/>
              <a:t>Graft infection</a:t>
            </a:r>
          </a:p>
          <a:p>
            <a:r>
              <a:rPr lang="en-US" sz="2400" dirty="0"/>
              <a:t>Prespecified secondary outcome, positive in overall trial, positive in CLI subgroup</a:t>
            </a:r>
          </a:p>
        </p:txBody>
      </p:sp>
      <p:sp>
        <p:nvSpPr>
          <p:cNvPr id="4" name="Rectangle 3">
            <a:extLst>
              <a:ext uri="{FF2B5EF4-FFF2-40B4-BE49-F238E27FC236}">
                <a16:creationId xmlns:a16="http://schemas.microsoft.com/office/drawing/2014/main" id="{5941FCBF-736B-BA76-3D88-56A44BE74E51}"/>
              </a:ext>
            </a:extLst>
          </p:cNvPr>
          <p:cNvSpPr/>
          <p:nvPr/>
        </p:nvSpPr>
        <p:spPr>
          <a:xfrm>
            <a:off x="7500117" y="1763942"/>
            <a:ext cx="870751" cy="307777"/>
          </a:xfrm>
          <a:prstGeom prst="rect">
            <a:avLst/>
          </a:prstGeom>
        </p:spPr>
        <p:txBody>
          <a:bodyPr wrap="none">
            <a:spAutoFit/>
          </a:bodyPr>
          <a:lstStyle/>
          <a:p>
            <a:pPr algn="ctr">
              <a:defRPr/>
            </a:pPr>
            <a:r>
              <a:rPr lang="en-US" sz="1400" b="1" dirty="0">
                <a:solidFill>
                  <a:srgbClr val="000000"/>
                </a:solidFill>
                <a:latin typeface="Arial"/>
                <a:ea typeface="Times New Roman" panose="02020603050405020304" pitchFamily="18" charset="0"/>
              </a:rPr>
              <a:t>Placebo</a:t>
            </a:r>
            <a:endParaRPr lang="en-US" sz="1400" b="1" dirty="0">
              <a:solidFill>
                <a:srgbClr val="000000"/>
              </a:solidFill>
              <a:latin typeface="Arial"/>
            </a:endParaRPr>
          </a:p>
        </p:txBody>
      </p:sp>
      <p:sp>
        <p:nvSpPr>
          <p:cNvPr id="5" name="Rectangle 4">
            <a:extLst>
              <a:ext uri="{FF2B5EF4-FFF2-40B4-BE49-F238E27FC236}">
                <a16:creationId xmlns:a16="http://schemas.microsoft.com/office/drawing/2014/main" id="{41FF7551-5889-C243-851D-BA2C8BC59D51}"/>
              </a:ext>
            </a:extLst>
          </p:cNvPr>
          <p:cNvSpPr/>
          <p:nvPr/>
        </p:nvSpPr>
        <p:spPr>
          <a:xfrm>
            <a:off x="7279400" y="1793205"/>
            <a:ext cx="220717" cy="22226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b="1">
              <a:solidFill>
                <a:srgbClr val="FFFFFF"/>
              </a:solidFill>
              <a:latin typeface="Arial"/>
            </a:endParaRPr>
          </a:p>
        </p:txBody>
      </p:sp>
      <p:sp>
        <p:nvSpPr>
          <p:cNvPr id="6" name="Rectangle 5">
            <a:extLst>
              <a:ext uri="{FF2B5EF4-FFF2-40B4-BE49-F238E27FC236}">
                <a16:creationId xmlns:a16="http://schemas.microsoft.com/office/drawing/2014/main" id="{518EC070-4079-DA58-A19B-5ACC86761D2A}"/>
              </a:ext>
            </a:extLst>
          </p:cNvPr>
          <p:cNvSpPr/>
          <p:nvPr/>
        </p:nvSpPr>
        <p:spPr>
          <a:xfrm>
            <a:off x="7495336" y="2062764"/>
            <a:ext cx="1258678" cy="307777"/>
          </a:xfrm>
          <a:prstGeom prst="rect">
            <a:avLst/>
          </a:prstGeom>
        </p:spPr>
        <p:txBody>
          <a:bodyPr wrap="none">
            <a:spAutoFit/>
          </a:bodyPr>
          <a:lstStyle/>
          <a:p>
            <a:pPr algn="ctr">
              <a:defRPr/>
            </a:pPr>
            <a:r>
              <a:rPr lang="en-US" sz="1400" b="1" dirty="0">
                <a:solidFill>
                  <a:srgbClr val="000000"/>
                </a:solidFill>
                <a:latin typeface="Arial"/>
                <a:ea typeface="Times New Roman" panose="02020603050405020304" pitchFamily="18" charset="0"/>
              </a:rPr>
              <a:t>Rivaroxaban</a:t>
            </a:r>
            <a:endParaRPr lang="en-US" sz="1400" b="1" dirty="0">
              <a:solidFill>
                <a:srgbClr val="000000"/>
              </a:solidFill>
              <a:latin typeface="Arial"/>
            </a:endParaRPr>
          </a:p>
        </p:txBody>
      </p:sp>
      <p:sp>
        <p:nvSpPr>
          <p:cNvPr id="7" name="Rectangle 6">
            <a:extLst>
              <a:ext uri="{FF2B5EF4-FFF2-40B4-BE49-F238E27FC236}">
                <a16:creationId xmlns:a16="http://schemas.microsoft.com/office/drawing/2014/main" id="{9DD715D6-4454-73C8-D69D-5612B40EFDD5}"/>
              </a:ext>
            </a:extLst>
          </p:cNvPr>
          <p:cNvSpPr/>
          <p:nvPr/>
        </p:nvSpPr>
        <p:spPr>
          <a:xfrm>
            <a:off x="7279400" y="2092027"/>
            <a:ext cx="220717" cy="22226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b="1">
              <a:solidFill>
                <a:srgbClr val="FFFFFF"/>
              </a:solidFill>
              <a:latin typeface="Arial"/>
            </a:endParaRPr>
          </a:p>
        </p:txBody>
      </p:sp>
      <p:sp>
        <p:nvSpPr>
          <p:cNvPr id="8" name="TextBox 7">
            <a:extLst>
              <a:ext uri="{FF2B5EF4-FFF2-40B4-BE49-F238E27FC236}">
                <a16:creationId xmlns:a16="http://schemas.microsoft.com/office/drawing/2014/main" id="{EB6A1F3A-F3B2-742A-F5DA-5E9E81656EFE}"/>
              </a:ext>
            </a:extLst>
          </p:cNvPr>
          <p:cNvSpPr txBox="1"/>
          <p:nvPr/>
        </p:nvSpPr>
        <p:spPr>
          <a:xfrm>
            <a:off x="7820953" y="6596390"/>
            <a:ext cx="3721014" cy="261610"/>
          </a:xfrm>
          <a:prstGeom prst="rect">
            <a:avLst/>
          </a:prstGeom>
          <a:noFill/>
        </p:spPr>
        <p:txBody>
          <a:bodyPr wrap="square" rtlCol="0">
            <a:spAutoFit/>
          </a:bodyPr>
          <a:lstStyle/>
          <a:p>
            <a:pPr algn="ctr"/>
            <a:r>
              <a:rPr lang="en-US" sz="1100" i="1" dirty="0"/>
              <a:t>ARR – absolute risk reduction, NNT number needed to treat</a:t>
            </a:r>
          </a:p>
        </p:txBody>
      </p:sp>
      <p:sp>
        <p:nvSpPr>
          <p:cNvPr id="9" name="Rectangle 8">
            <a:extLst>
              <a:ext uri="{FF2B5EF4-FFF2-40B4-BE49-F238E27FC236}">
                <a16:creationId xmlns:a16="http://schemas.microsoft.com/office/drawing/2014/main" id="{20761596-CEC1-894D-2E56-A492290A1B19}"/>
              </a:ext>
            </a:extLst>
          </p:cNvPr>
          <p:cNvSpPr/>
          <p:nvPr/>
        </p:nvSpPr>
        <p:spPr>
          <a:xfrm>
            <a:off x="8203575" y="553148"/>
            <a:ext cx="2752685" cy="738664"/>
          </a:xfrm>
          <a:prstGeom prst="rect">
            <a:avLst/>
          </a:prstGeom>
        </p:spPr>
        <p:txBody>
          <a:bodyPr wrap="square">
            <a:spAutoFit/>
          </a:bodyPr>
          <a:lstStyle/>
          <a:p>
            <a:pPr algn="ctr">
              <a:defRPr/>
            </a:pPr>
            <a:r>
              <a:rPr lang="en-US" sz="2400" b="1" u="sng" dirty="0">
                <a:solidFill>
                  <a:srgbClr val="CC6600"/>
                </a:solidFill>
                <a:latin typeface="Arial"/>
              </a:rPr>
              <a:t>With CLI</a:t>
            </a:r>
          </a:p>
          <a:p>
            <a:pPr algn="ctr">
              <a:defRPr/>
            </a:pPr>
            <a:r>
              <a:rPr lang="en-US" b="1" u="sng" dirty="0">
                <a:solidFill>
                  <a:srgbClr val="CC6600"/>
                </a:solidFill>
                <a:latin typeface="Arial"/>
              </a:rPr>
              <a:t>N=1533</a:t>
            </a:r>
          </a:p>
        </p:txBody>
      </p:sp>
      <p:graphicFrame>
        <p:nvGraphicFramePr>
          <p:cNvPr id="10" name="Chart 9">
            <a:extLst>
              <a:ext uri="{FF2B5EF4-FFF2-40B4-BE49-F238E27FC236}">
                <a16:creationId xmlns:a16="http://schemas.microsoft.com/office/drawing/2014/main" id="{7A659E2F-472D-D9F4-9F50-142627414274}"/>
              </a:ext>
            </a:extLst>
          </p:cNvPr>
          <p:cNvGraphicFramePr>
            <a:graphicFrameLocks noGrp="1"/>
          </p:cNvGraphicFramePr>
          <p:nvPr>
            <p:extLst>
              <p:ext uri="{D42A27DB-BD31-4B8C-83A1-F6EECF244321}">
                <p14:modId xmlns:p14="http://schemas.microsoft.com/office/powerpoint/2010/main" val="86732920"/>
              </p:ext>
            </p:extLst>
          </p:nvPr>
        </p:nvGraphicFramePr>
        <p:xfrm>
          <a:off x="6619348" y="1375253"/>
          <a:ext cx="5504228" cy="5137696"/>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a:extLst>
              <a:ext uri="{FF2B5EF4-FFF2-40B4-BE49-F238E27FC236}">
                <a16:creationId xmlns:a16="http://schemas.microsoft.com/office/drawing/2014/main" id="{C5E199A7-FCD7-3CAC-D61C-41139AD9F393}"/>
              </a:ext>
            </a:extLst>
          </p:cNvPr>
          <p:cNvSpPr/>
          <p:nvPr/>
        </p:nvSpPr>
        <p:spPr>
          <a:xfrm rot="16200000">
            <a:off x="5113783" y="3623592"/>
            <a:ext cx="2630848" cy="307777"/>
          </a:xfrm>
          <a:prstGeom prst="rect">
            <a:avLst/>
          </a:prstGeom>
        </p:spPr>
        <p:txBody>
          <a:bodyPr wrap="none">
            <a:spAutoFit/>
          </a:bodyPr>
          <a:lstStyle/>
          <a:p>
            <a:pPr algn="ctr">
              <a:defRPr/>
            </a:pPr>
            <a:r>
              <a:rPr lang="en-US" sz="1400" b="1" dirty="0">
                <a:solidFill>
                  <a:srgbClr val="000000"/>
                </a:solidFill>
                <a:latin typeface="Arial"/>
                <a:ea typeface="Times New Roman" panose="02020603050405020304" pitchFamily="18" charset="0"/>
              </a:rPr>
              <a:t>Cumulative Incidence (KM%)</a:t>
            </a:r>
            <a:endParaRPr lang="en-US" sz="1400" b="1" dirty="0">
              <a:solidFill>
                <a:srgbClr val="000000"/>
              </a:solidFill>
              <a:latin typeface="Arial"/>
            </a:endParaRPr>
          </a:p>
        </p:txBody>
      </p:sp>
      <p:sp>
        <p:nvSpPr>
          <p:cNvPr id="12" name="Rectangle 11">
            <a:extLst>
              <a:ext uri="{FF2B5EF4-FFF2-40B4-BE49-F238E27FC236}">
                <a16:creationId xmlns:a16="http://schemas.microsoft.com/office/drawing/2014/main" id="{7D15DD87-D6BE-7798-E133-416830D6FBDF}"/>
              </a:ext>
            </a:extLst>
          </p:cNvPr>
          <p:cNvSpPr/>
          <p:nvPr/>
        </p:nvSpPr>
        <p:spPr>
          <a:xfrm>
            <a:off x="8370868" y="1214667"/>
            <a:ext cx="2375970" cy="1015663"/>
          </a:xfrm>
          <a:prstGeom prst="rect">
            <a:avLst/>
          </a:prstGeom>
        </p:spPr>
        <p:txBody>
          <a:bodyPr wrap="none">
            <a:spAutoFit/>
          </a:bodyPr>
          <a:lstStyle/>
          <a:p>
            <a:pPr algn="ctr">
              <a:defRPr/>
            </a:pPr>
            <a:r>
              <a:rPr lang="en-US" sz="2000" b="1" dirty="0">
                <a:solidFill>
                  <a:srgbClr val="CC6600"/>
                </a:solidFill>
                <a:latin typeface="Arial"/>
                <a:ea typeface="Times New Roman" panose="02020603050405020304" pitchFamily="18" charset="0"/>
              </a:rPr>
              <a:t>HR 0.78</a:t>
            </a:r>
          </a:p>
          <a:p>
            <a:pPr algn="ctr">
              <a:defRPr/>
            </a:pPr>
            <a:r>
              <a:rPr lang="en-US" sz="2000" b="1" dirty="0">
                <a:solidFill>
                  <a:srgbClr val="CC6600"/>
                </a:solidFill>
                <a:latin typeface="Arial"/>
              </a:rPr>
              <a:t>95% CI 0.62 – 0.99</a:t>
            </a:r>
          </a:p>
          <a:p>
            <a:pPr algn="ctr">
              <a:defRPr/>
            </a:pPr>
            <a:r>
              <a:rPr lang="en-US" sz="2000" b="1" dirty="0">
                <a:solidFill>
                  <a:srgbClr val="CC6600"/>
                </a:solidFill>
                <a:latin typeface="Arial"/>
              </a:rPr>
              <a:t>P=0.0376</a:t>
            </a:r>
          </a:p>
        </p:txBody>
      </p:sp>
      <p:sp>
        <p:nvSpPr>
          <p:cNvPr id="13" name="Rectangle 12">
            <a:extLst>
              <a:ext uri="{FF2B5EF4-FFF2-40B4-BE49-F238E27FC236}">
                <a16:creationId xmlns:a16="http://schemas.microsoft.com/office/drawing/2014/main" id="{30698E15-24F3-262E-66C1-59D73CA2E1BC}"/>
              </a:ext>
            </a:extLst>
          </p:cNvPr>
          <p:cNvSpPr/>
          <p:nvPr/>
        </p:nvSpPr>
        <p:spPr>
          <a:xfrm>
            <a:off x="10333826" y="1457235"/>
            <a:ext cx="2416284" cy="369332"/>
          </a:xfrm>
          <a:prstGeom prst="rect">
            <a:avLst/>
          </a:prstGeom>
        </p:spPr>
        <p:txBody>
          <a:bodyPr wrap="square">
            <a:spAutoFit/>
          </a:bodyPr>
          <a:lstStyle/>
          <a:p>
            <a:pPr algn="ctr">
              <a:defRPr/>
            </a:pPr>
            <a:r>
              <a:rPr lang="en-US" b="1" dirty="0">
                <a:solidFill>
                  <a:srgbClr val="C00000"/>
                </a:solidFill>
                <a:latin typeface="Arial"/>
                <a:ea typeface="Times New Roman" panose="02020603050405020304" pitchFamily="18" charset="0"/>
              </a:rPr>
              <a:t>23.4%</a:t>
            </a:r>
            <a:endParaRPr lang="en-US" b="1" dirty="0">
              <a:solidFill>
                <a:srgbClr val="C00000"/>
              </a:solidFill>
              <a:latin typeface="Arial"/>
            </a:endParaRPr>
          </a:p>
        </p:txBody>
      </p:sp>
      <p:sp>
        <p:nvSpPr>
          <p:cNvPr id="14" name="Rectangle 13">
            <a:extLst>
              <a:ext uri="{FF2B5EF4-FFF2-40B4-BE49-F238E27FC236}">
                <a16:creationId xmlns:a16="http://schemas.microsoft.com/office/drawing/2014/main" id="{A5391C26-39EB-528E-7A24-7ED1BFAC9BF3}"/>
              </a:ext>
            </a:extLst>
          </p:cNvPr>
          <p:cNvSpPr/>
          <p:nvPr/>
        </p:nvSpPr>
        <p:spPr>
          <a:xfrm>
            <a:off x="10333825" y="2534737"/>
            <a:ext cx="2416284" cy="369332"/>
          </a:xfrm>
          <a:prstGeom prst="rect">
            <a:avLst/>
          </a:prstGeom>
        </p:spPr>
        <p:txBody>
          <a:bodyPr wrap="square">
            <a:spAutoFit/>
          </a:bodyPr>
          <a:lstStyle/>
          <a:p>
            <a:pPr algn="ctr">
              <a:defRPr/>
            </a:pPr>
            <a:r>
              <a:rPr lang="en-US" b="1" dirty="0">
                <a:solidFill>
                  <a:srgbClr val="7030A0"/>
                </a:solidFill>
                <a:latin typeface="Arial"/>
                <a:ea typeface="Times New Roman" panose="02020603050405020304" pitchFamily="18" charset="0"/>
              </a:rPr>
              <a:t>17.5%</a:t>
            </a:r>
            <a:endParaRPr lang="en-US" b="1" dirty="0">
              <a:solidFill>
                <a:srgbClr val="7030A0"/>
              </a:solidFill>
              <a:latin typeface="Arial"/>
            </a:endParaRPr>
          </a:p>
        </p:txBody>
      </p:sp>
      <p:sp>
        <p:nvSpPr>
          <p:cNvPr id="15" name="Rectangle 14">
            <a:extLst>
              <a:ext uri="{FF2B5EF4-FFF2-40B4-BE49-F238E27FC236}">
                <a16:creationId xmlns:a16="http://schemas.microsoft.com/office/drawing/2014/main" id="{1C49737E-5254-C3CD-332F-635FEE7B0481}"/>
              </a:ext>
            </a:extLst>
          </p:cNvPr>
          <p:cNvSpPr/>
          <p:nvPr/>
        </p:nvSpPr>
        <p:spPr>
          <a:xfrm>
            <a:off x="8383116" y="6395914"/>
            <a:ext cx="2393604" cy="307777"/>
          </a:xfrm>
          <a:prstGeom prst="rect">
            <a:avLst/>
          </a:prstGeom>
        </p:spPr>
        <p:txBody>
          <a:bodyPr wrap="none">
            <a:spAutoFit/>
          </a:bodyPr>
          <a:lstStyle/>
          <a:p>
            <a:pPr algn="ctr">
              <a:defRPr/>
            </a:pPr>
            <a:r>
              <a:rPr lang="en-US" sz="1400" dirty="0">
                <a:solidFill>
                  <a:srgbClr val="000000"/>
                </a:solidFill>
                <a:latin typeface="Arial"/>
                <a:ea typeface="Times New Roman" panose="02020603050405020304" pitchFamily="18" charset="0"/>
              </a:rPr>
              <a:t>Days from Randomization</a:t>
            </a:r>
            <a:endParaRPr lang="en-US" sz="1400" dirty="0">
              <a:solidFill>
                <a:srgbClr val="000000"/>
              </a:solidFill>
              <a:latin typeface="Arial"/>
            </a:endParaRPr>
          </a:p>
        </p:txBody>
      </p:sp>
      <p:sp>
        <p:nvSpPr>
          <p:cNvPr id="16" name="Rectangle 15">
            <a:extLst>
              <a:ext uri="{FF2B5EF4-FFF2-40B4-BE49-F238E27FC236}">
                <a16:creationId xmlns:a16="http://schemas.microsoft.com/office/drawing/2014/main" id="{A453988E-60E7-77D4-7AA7-1578476AF32C}"/>
              </a:ext>
            </a:extLst>
          </p:cNvPr>
          <p:cNvSpPr/>
          <p:nvPr/>
        </p:nvSpPr>
        <p:spPr>
          <a:xfrm>
            <a:off x="10776720" y="3206375"/>
            <a:ext cx="1152880" cy="830997"/>
          </a:xfrm>
          <a:prstGeom prst="rect">
            <a:avLst/>
          </a:prstGeom>
        </p:spPr>
        <p:txBody>
          <a:bodyPr wrap="square">
            <a:spAutoFit/>
          </a:bodyPr>
          <a:lstStyle/>
          <a:p>
            <a:pPr algn="ctr">
              <a:defRPr/>
            </a:pPr>
            <a:r>
              <a:rPr lang="en-US" sz="1600" b="1" i="1" dirty="0">
                <a:solidFill>
                  <a:srgbClr val="7030A0"/>
                </a:solidFill>
                <a:latin typeface="Arial"/>
              </a:rPr>
              <a:t>3 Year</a:t>
            </a:r>
          </a:p>
          <a:p>
            <a:pPr algn="ctr">
              <a:defRPr/>
            </a:pPr>
            <a:r>
              <a:rPr lang="en-US" sz="1600" b="1" i="1" dirty="0">
                <a:solidFill>
                  <a:srgbClr val="7030A0"/>
                </a:solidFill>
                <a:latin typeface="Arial"/>
              </a:rPr>
              <a:t>ARR 5.9%</a:t>
            </a:r>
          </a:p>
          <a:p>
            <a:pPr algn="ctr">
              <a:defRPr/>
            </a:pPr>
            <a:r>
              <a:rPr lang="en-US" sz="1600" b="1" i="1" dirty="0">
                <a:solidFill>
                  <a:srgbClr val="7030A0"/>
                </a:solidFill>
                <a:latin typeface="Arial"/>
              </a:rPr>
              <a:t>NNT 17</a:t>
            </a:r>
          </a:p>
        </p:txBody>
      </p:sp>
      <p:cxnSp>
        <p:nvCxnSpPr>
          <p:cNvPr id="17" name="Straight Connector 16">
            <a:extLst>
              <a:ext uri="{FF2B5EF4-FFF2-40B4-BE49-F238E27FC236}">
                <a16:creationId xmlns:a16="http://schemas.microsoft.com/office/drawing/2014/main" id="{88C03B1A-1E70-4EC7-5973-50A58D7CA4A5}"/>
              </a:ext>
            </a:extLst>
          </p:cNvPr>
          <p:cNvCxnSpPr>
            <a:cxnSpLocks/>
          </p:cNvCxnSpPr>
          <p:nvPr/>
        </p:nvCxnSpPr>
        <p:spPr>
          <a:xfrm flipV="1">
            <a:off x="11907561" y="1864326"/>
            <a:ext cx="0" cy="4305634"/>
          </a:xfrm>
          <a:prstGeom prst="line">
            <a:avLst/>
          </a:prstGeom>
          <a:ln w="19050">
            <a:solidFill>
              <a:srgbClr val="C0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8887879"/>
      </p:ext>
    </p:extLst>
  </p:cSld>
  <p:clrMapOvr>
    <a:masterClrMapping/>
  </p:clrMapOvr>
  <mc:AlternateContent xmlns:mc="http://schemas.openxmlformats.org/markup-compatibility/2006">
    <mc:Choice xmlns:p14="http://schemas.microsoft.com/office/powerpoint/2010/main" Requires="p14">
      <p:transition spd="slow" p14:dur="2000" advTm="33166"/>
    </mc:Choice>
    <mc:Fallback>
      <p:transition spd="slow" advTm="3316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3"/>
</p:tagLst>
</file>

<file path=ppt/tags/tag2.xml><?xml version="1.0" encoding="utf-8"?>
<p:tagLst xmlns:a="http://schemas.openxmlformats.org/drawingml/2006/main" xmlns:r="http://schemas.openxmlformats.org/officeDocument/2006/relationships" xmlns:p="http://schemas.openxmlformats.org/presentationml/2006/main">
  <p:tag name="TIMING" val="|20.4|11.2|7.3|7.8|7.1"/>
</p:tagLst>
</file>

<file path=ppt/theme/theme1.xml><?xml version="1.0" encoding="utf-8"?>
<a:theme xmlns:a="http://schemas.openxmlformats.org/drawingml/2006/main" name="1_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BEST Colors">
      <a:dk1>
        <a:srgbClr val="C41230"/>
      </a:dk1>
      <a:lt1>
        <a:srgbClr val="27318B"/>
      </a:lt1>
      <a:dk2>
        <a:srgbClr val="FFFFFF"/>
      </a:dk2>
      <a:lt2>
        <a:srgbClr val="000000"/>
      </a:lt2>
      <a:accent1>
        <a:srgbClr val="656464"/>
      </a:accent1>
      <a:accent2>
        <a:srgbClr val="171D51"/>
      </a:accent2>
      <a:accent3>
        <a:srgbClr val="6C0A1A"/>
      </a:accent3>
      <a:accent4>
        <a:srgbClr val="B5AD0B"/>
      </a:accent4>
      <a:accent5>
        <a:srgbClr val="C41230"/>
      </a:accent5>
      <a:accent6>
        <a:srgbClr val="27318B"/>
      </a:accent6>
      <a:hlink>
        <a:srgbClr val="27318B"/>
      </a:hlink>
      <a:folHlink>
        <a:srgbClr val="171D5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err="1" smtClean="0">
            <a:solidFill>
              <a:schemeClr val="bg2">
                <a:lumMod val="75000"/>
                <a:lumOff val="25000"/>
              </a:schemeClr>
            </a:soli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1447</TotalTime>
  <Words>1882</Words>
  <Application>Microsoft Office PowerPoint</Application>
  <PresentationFormat>Widescreen</PresentationFormat>
  <Paragraphs>344</Paragraphs>
  <Slides>18</Slides>
  <Notes>2</Notes>
  <HiddenSlides>1</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18</vt:i4>
      </vt:variant>
    </vt:vector>
  </HeadingPairs>
  <TitlesOfParts>
    <vt:vector size="25" baseType="lpstr">
      <vt:lpstr>Arial</vt:lpstr>
      <vt:lpstr>Calibri</vt:lpstr>
      <vt:lpstr>Wingdings</vt:lpstr>
      <vt:lpstr>1_Office Theme</vt:lpstr>
      <vt:lpstr>8_Default Design</vt:lpstr>
      <vt:lpstr>6_Default Design</vt:lpstr>
      <vt:lpstr>1_Custom Design</vt:lpstr>
      <vt:lpstr>PowerPoint Presentation</vt:lpstr>
      <vt:lpstr>Disclosures</vt:lpstr>
      <vt:lpstr>MACE or MALE in PAD with vs. without CLTI on ASA, &gt;80% on statins in VOYAGER PAD Acute limb ischemia, major amputation for vascular cause, myocardial infarction, ischemic stroke, CV death</vt:lpstr>
      <vt:lpstr>Stratification and Randomization</vt:lpstr>
      <vt:lpstr>VOYAGER PAD Trial Design</vt:lpstr>
      <vt:lpstr>PowerPoint Presentation</vt:lpstr>
      <vt:lpstr>Baseline Characteristics</vt:lpstr>
      <vt:lpstr>Net Clinical Benefit Acute limb ischemia, major amputation of a vascular etiology, myocardial infarction, ischemic stroke, all cause mortality, ICH or fatal bleeding</vt:lpstr>
      <vt:lpstr>Unplanned Index Limb Revascularization</vt:lpstr>
      <vt:lpstr>Hypothesis</vt:lpstr>
      <vt:lpstr>Methods</vt:lpstr>
      <vt:lpstr>PowerPoint Presentation</vt:lpstr>
      <vt:lpstr>PowerPoint Presentation</vt:lpstr>
      <vt:lpstr>PowerPoint Presentation</vt:lpstr>
      <vt:lpstr>PowerPoint Presentation</vt:lpstr>
      <vt:lpstr>PowerPoint Presentation</vt:lpstr>
      <vt:lpstr>Summary</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Hogan, Shea E</dc:creator>
  <cp:lastModifiedBy>Hogan, Shea E</cp:lastModifiedBy>
  <cp:revision>112</cp:revision>
  <dcterms:created xsi:type="dcterms:W3CDTF">2022-10-24T20:16:23Z</dcterms:created>
  <dcterms:modified xsi:type="dcterms:W3CDTF">2022-11-07T13:42:56Z</dcterms:modified>
</cp:coreProperties>
</file>